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2" d="100"/>
          <a:sy n="7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8738050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276499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4" name="对象"/>
          <p:cNvSpPr>
            <a:spLocks noGrp="1"/>
          </p:cNvSpPr>
          <p:nvPr>
            <p:ph type="sldImg"/>
          </p:nvPr>
        </p:nvSpPr>
        <p:spPr>
          <a:xfrm rot="0">
            <a:off x="4038600" y="857250"/>
            <a:ext cx="4114800" cy="2314575"/>
          </a:xfrm>
          <a:prstGeom prst="rect"/>
          <a:noFill/>
          <a:ln w="12700" cmpd="sng" cap="flat">
            <a:noFill/>
            <a:prstDash val="solid"/>
            <a:miter/>
          </a:ln>
        </p:spPr>
      </p:sp>
      <p:sp>
        <p:nvSpPr>
          <p:cNvPr id="16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802743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607418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84077505"/>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51" name="对象"/>
          <p:cNvSpPr>
            <a:spLocks noGrp="1"/>
          </p:cNvSpPr>
          <p:nvPr>
            <p:ph type="sldImg"/>
          </p:nvPr>
        </p:nvSpPr>
        <p:spPr>
          <a:xfrm rot="0">
            <a:off x="4038600" y="857250"/>
            <a:ext cx="4114800" cy="2314575"/>
          </a:xfrm>
          <a:prstGeom prst="rect"/>
          <a:noFill/>
          <a:ln w="12700" cmpd="sng" cap="flat">
            <a:noFill/>
            <a:prstDash val="solid"/>
            <a:miter/>
          </a:ln>
        </p:spPr>
      </p:sp>
      <p:sp>
        <p:nvSpPr>
          <p:cNvPr id="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9879167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87" name="对象"/>
          <p:cNvSpPr>
            <a:spLocks noGrp="1"/>
          </p:cNvSpPr>
          <p:nvPr>
            <p:ph type="sldImg"/>
          </p:nvPr>
        </p:nvSpPr>
        <p:spPr>
          <a:xfrm rot="0">
            <a:off x="4038600" y="857250"/>
            <a:ext cx="4114800" cy="2314575"/>
          </a:xfrm>
          <a:prstGeom prst="rect"/>
          <a:noFill/>
          <a:ln w="12700" cmpd="sng" cap="flat">
            <a:noFill/>
            <a:prstDash val="solid"/>
            <a:miter/>
          </a:ln>
        </p:spPr>
      </p:sp>
      <p:sp>
        <p:nvSpPr>
          <p:cNvPr id="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22431136"/>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1" name="对象"/>
          <p:cNvSpPr>
            <a:spLocks noGrp="1"/>
          </p:cNvSpPr>
          <p:nvPr>
            <p:ph type="sldImg"/>
          </p:nvPr>
        </p:nvSpPr>
        <p:spPr>
          <a:xfrm rot="0">
            <a:off x="4038600" y="857250"/>
            <a:ext cx="4114800" cy="2314575"/>
          </a:xfrm>
          <a:prstGeom prst="rect"/>
          <a:noFill/>
          <a:ln w="12700" cmpd="sng" cap="flat">
            <a:noFill/>
            <a:prstDash val="solid"/>
            <a:miter/>
          </a:ln>
        </p:spPr>
      </p:sp>
      <p:sp>
        <p:nvSpPr>
          <p:cNvPr id="11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321694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2" name="对象"/>
          <p:cNvSpPr>
            <a:spLocks noGrp="1"/>
          </p:cNvSpPr>
          <p:nvPr>
            <p:ph type="sldImg"/>
          </p:nvPr>
        </p:nvSpPr>
        <p:spPr>
          <a:xfrm rot="0">
            <a:off x="4038600" y="857250"/>
            <a:ext cx="4114800" cy="2314575"/>
          </a:xfrm>
          <a:prstGeom prst="rect"/>
          <a:noFill/>
          <a:ln w="12700" cmpd="sng" cap="flat">
            <a:noFill/>
            <a:prstDash val="solid"/>
            <a:miter/>
          </a:ln>
        </p:spPr>
      </p:sp>
      <p:sp>
        <p:nvSpPr>
          <p:cNvPr id="12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3101494"/>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3" name="对象"/>
          <p:cNvSpPr>
            <a:spLocks noGrp="1"/>
          </p:cNvSpPr>
          <p:nvPr>
            <p:ph type="sldImg"/>
          </p:nvPr>
        </p:nvSpPr>
        <p:spPr>
          <a:xfrm rot="0">
            <a:off x="4038600" y="857250"/>
            <a:ext cx="4114800" cy="2314575"/>
          </a:xfrm>
          <a:prstGeom prst="rect"/>
          <a:noFill/>
          <a:ln w="12700" cmpd="sng" cap="flat">
            <a:noFill/>
            <a:prstDash val="solid"/>
            <a:miter/>
          </a:ln>
        </p:spPr>
      </p:sp>
      <p:sp>
        <p:nvSpPr>
          <p:cNvPr id="13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0872009"/>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2" name="对象"/>
          <p:cNvSpPr>
            <a:spLocks noGrp="1"/>
          </p:cNvSpPr>
          <p:nvPr>
            <p:ph type="sldImg"/>
          </p:nvPr>
        </p:nvSpPr>
        <p:spPr>
          <a:xfrm rot="0">
            <a:off x="4038600" y="857250"/>
            <a:ext cx="4114800" cy="2314575"/>
          </a:xfrm>
          <a:prstGeom prst="rect"/>
          <a:noFill/>
          <a:ln w="12700" cmpd="sng" cap="flat">
            <a:noFill/>
            <a:prstDash val="solid"/>
            <a:miter/>
          </a:ln>
        </p:spPr>
      </p:sp>
      <p:sp>
        <p:nvSpPr>
          <p:cNvPr id="14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9272076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2" name="对象"/>
          <p:cNvSpPr>
            <a:spLocks noGrp="1"/>
          </p:cNvSpPr>
          <p:nvPr>
            <p:ph type="sldImg"/>
          </p:nvPr>
        </p:nvSpPr>
        <p:spPr>
          <a:xfrm rot="0">
            <a:off x="4038600" y="857250"/>
            <a:ext cx="4114800" cy="2314575"/>
          </a:xfrm>
          <a:prstGeom prst="rect"/>
          <a:noFill/>
          <a:ln w="12700" cmpd="sng" cap="flat">
            <a:noFill/>
            <a:prstDash val="solid"/>
            <a:miter/>
          </a:ln>
        </p:spPr>
      </p:sp>
      <p:sp>
        <p:nvSpPr>
          <p:cNvPr id="15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37174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0" name="对象"/>
          <p:cNvSpPr>
            <a:spLocks noGrp="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6822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741544824"/>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1428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4457458"/>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0312789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3"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452599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682990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12708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549680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8105953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504353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540454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3475421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265797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676741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descr="STUDENT NAME: Madhavan T&#10;REGISTER NO AND NMID: asunm126212400641&#10;DEPARTMENT: BCA&#10;COLLEGE: JAYA COLLEGE OF ARTS &amp; SCIENCE/UNIVERSITY OF MADRAS"/>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bose.M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222402052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cs with AI</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JAYA COL</a:t>
            </a:r>
            <a:r>
              <a:rPr lang="en-US" altLang="zh-CN" sz="2400" b="0" i="0" u="none" strike="noStrike" kern="1200" cap="none" spc="0" baseline="0">
                <a:solidFill>
                  <a:schemeClr val="tx1"/>
                </a:solidFill>
                <a:latin typeface="Calibri" pitchFamily="0" charset="0"/>
                <a:ea typeface="宋体" pitchFamily="0" charset="0"/>
                <a:cs typeface="Calibri" pitchFamily="0" charset="0"/>
              </a:rPr>
              <a:t>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OF ARTS AND SCIENCE /MADRAS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3130379"/>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3048000" y="1859340"/>
            <a:ext cx="6096000" cy="3253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120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Font typeface="Arial" pitchFamily="34" charset="0"/>
              <a:buChar char="•"/>
            </a:pPr>
            <a:r>
              <a:rPr lang="en-US" altLang="zh-CN" sz="1200" b="1" i="0" u="none" strike="noStrike" kern="120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120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120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6039778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3" name="矩形"/>
          <p:cNvSpPr>
            <a:spLocks/>
          </p:cNvSpPr>
          <p:nvPr/>
        </p:nvSpPr>
        <p:spPr>
          <a:xfrm rot="0">
            <a:off x="2743200" y="2354703"/>
            <a:ext cx="8534019"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120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5" name="图片"/>
          <p:cNvPicPr>
            <a:picLocks noChangeAspect="1"/>
          </p:cNvPicPr>
          <p:nvPr/>
        </p:nvPicPr>
        <p:blipFill>
          <a:blip r:embed="rId2" cstate="print"/>
          <a:stretch>
            <a:fillRect/>
          </a:stretch>
        </p:blipFill>
        <p:spPr>
          <a:xfrm rot="0">
            <a:off x="2858031" y="3932992"/>
            <a:ext cx="8637887" cy="2519961"/>
          </a:xfrm>
          <a:prstGeom prst="rect"/>
          <a:noFill/>
          <a:ln w="12700" cmpd="sng" cap="flat">
            <a:noFill/>
            <a:prstDash val="solid"/>
            <a:miter/>
          </a:ln>
        </p:spPr>
      </p:pic>
    </p:spTree>
    <p:extLst>
      <p:ext uri="{BB962C8B-B14F-4D97-AF65-F5344CB8AC3E}">
        <p14:creationId xmlns:p14="http://schemas.microsoft.com/office/powerpoint/2010/main" val="163609475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3048000" y="1997839"/>
            <a:ext cx="6096000"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93672584"/>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9"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
        <p:nvSpPr>
          <p:cNvPr id="50"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63327900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7"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7" name="组合"/>
          <p:cNvGrpSpPr>
            <a:grpSpLocks/>
          </p:cNvGrpSpPr>
          <p:nvPr/>
        </p:nvGrpSpPr>
        <p:grpSpPr>
          <a:xfrm>
            <a:off x="7448612" y="0"/>
            <a:ext cx="4743794" cy="6858466"/>
            <a:chOff x="7448612" y="0"/>
            <a:chExt cx="4743794" cy="6858466"/>
          </a:xfrm>
        </p:grpSpPr>
        <p:sp>
          <p:nvSpPr>
            <p:cNvPr id="6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6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1"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5"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2"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Interactive digital portfolio</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5" name="组合"/>
          <p:cNvGrpSpPr>
            <a:grpSpLocks/>
          </p:cNvGrpSpPr>
          <p:nvPr/>
        </p:nvGrpSpPr>
        <p:grpSpPr>
          <a:xfrm>
            <a:off x="466725" y="6410325"/>
            <a:ext cx="3705224" cy="295275"/>
            <a:chOff x="466725" y="6410325"/>
            <a:chExt cx="3705224" cy="295275"/>
          </a:xfrm>
        </p:grpSpPr>
        <p:pic>
          <p:nvPicPr>
            <p:cNvPr id="8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953419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9"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99" name="组合"/>
          <p:cNvGrpSpPr>
            <a:grpSpLocks/>
          </p:cNvGrpSpPr>
          <p:nvPr/>
        </p:nvGrpSpPr>
        <p:grpSpPr>
          <a:xfrm>
            <a:off x="7448612" y="0"/>
            <a:ext cx="4743794" cy="6858466"/>
            <a:chOff x="7448612" y="0"/>
            <a:chExt cx="4743794" cy="6858466"/>
          </a:xfrm>
        </p:grpSpPr>
        <p:sp>
          <p:nvSpPr>
            <p:cNvPr id="90"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1"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2"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3"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4"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5"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96"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7"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8"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0"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1"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2"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3"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4"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7" name="组合"/>
          <p:cNvGrpSpPr>
            <a:grpSpLocks/>
          </p:cNvGrpSpPr>
          <p:nvPr/>
        </p:nvGrpSpPr>
        <p:grpSpPr>
          <a:xfrm>
            <a:off x="47625" y="3819523"/>
            <a:ext cx="4124324" cy="3009896"/>
            <a:chOff x="47625" y="3819523"/>
            <a:chExt cx="4124324" cy="3009896"/>
          </a:xfrm>
        </p:grpSpPr>
        <p:pic>
          <p:nvPicPr>
            <p:cNvPr id="105"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6"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8"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0"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7810871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6" name="组合"/>
          <p:cNvGrpSpPr>
            <a:grpSpLocks/>
          </p:cNvGrpSpPr>
          <p:nvPr/>
        </p:nvGrpSpPr>
        <p:grpSpPr>
          <a:xfrm>
            <a:off x="7991475" y="2933700"/>
            <a:ext cx="2762249" cy="3257550"/>
            <a:chOff x="7991475" y="2933700"/>
            <a:chExt cx="2762249" cy="3257550"/>
          </a:xfrm>
        </p:grpSpPr>
        <p:sp>
          <p:nvSpPr>
            <p:cNvPr id="11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3048000" y="2967335"/>
            <a:ext cx="6096000" cy="3291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120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120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03746628"/>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7" name="组合"/>
          <p:cNvGrpSpPr>
            <a:grpSpLocks/>
          </p:cNvGrpSpPr>
          <p:nvPr/>
        </p:nvGrpSpPr>
        <p:grpSpPr>
          <a:xfrm>
            <a:off x="8658225" y="2647950"/>
            <a:ext cx="3533775" cy="3810000"/>
            <a:chOff x="8658225" y="2647950"/>
            <a:chExt cx="3533775" cy="381000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9"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048000" y="2551837"/>
            <a:ext cx="6096000" cy="1958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9874657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8"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1" name="矩形"/>
          <p:cNvSpPr>
            <a:spLocks/>
          </p:cNvSpPr>
          <p:nvPr/>
        </p:nvSpPr>
        <p:spPr>
          <a:xfrm rot="0">
            <a:off x="3048000" y="1859340"/>
            <a:ext cx="60960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120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901688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4"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50"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51" name="矩形"/>
          <p:cNvSpPr>
            <a:spLocks/>
          </p:cNvSpPr>
          <p:nvPr/>
        </p:nvSpPr>
        <p:spPr>
          <a:xfrm rot="0">
            <a:off x="3048000" y="18131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120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120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3293586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9" name="矩形"/>
          <p:cNvSpPr>
            <a:spLocks/>
          </p:cNvSpPr>
          <p:nvPr/>
        </p:nvSpPr>
        <p:spPr>
          <a:xfrm rot="0">
            <a:off x="2276440" y="1628750"/>
            <a:ext cx="4762427"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8766037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463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2025-09-09T06:24:29Z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