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16998396033829"/>
          <c:y val="0.14498468941382328"/>
          <c:w val="0.61579851997666957"/>
          <c:h val="0.8210646933022260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Sentiment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654-403C-A010-5ED6D1728C2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D654-403C-A010-5ED6D1728C21}"/>
              </c:ext>
            </c:extLst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Positive</c:v>
                </c:pt>
                <c:pt idx="1">
                  <c:v>Negative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280</c:v>
                </c:pt>
                <c:pt idx="1">
                  <c:v>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54-403C-A010-5ED6D1728C2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6F971C5-793E-7BEB-9D8E-C34C38D7DD04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368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11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37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2387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978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800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077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966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3BEF432-ADB2-5331-A076-FF9493139AFB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75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01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10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55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54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64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68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22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572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2760" y="1673353"/>
            <a:ext cx="7772400" cy="1927098"/>
          </a:xfrm>
        </p:spPr>
        <p:txBody>
          <a:bodyPr/>
          <a:lstStyle/>
          <a:p>
            <a:r>
              <a:rPr dirty="0"/>
              <a:t>British Airways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676796"/>
            <a:ext cx="6620968" cy="861420"/>
          </a:xfrm>
        </p:spPr>
        <p:txBody>
          <a:bodyPr/>
          <a:lstStyle/>
          <a:p>
            <a:r>
              <a:rPr lang="en-US" dirty="0"/>
              <a:t>        Web scraping to gain company insights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2895601" y="914400"/>
            <a:ext cx="8194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IN" dirty="0"/>
              <a:t>            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5924550"/>
            <a:ext cx="12618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2023-01-20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700" y="2052926"/>
            <a:ext cx="7941396" cy="4195481"/>
          </a:xfrm>
        </p:spPr>
        <p:txBody>
          <a:bodyPr/>
          <a:lstStyle/>
          <a:p>
            <a:r>
              <a:rPr lang="en-IN" dirty="0"/>
              <a:t>Positive count = 280</a:t>
            </a:r>
          </a:p>
          <a:p>
            <a:r>
              <a:rPr lang="en-IN" dirty="0"/>
              <a:t>Negative count = 719</a:t>
            </a:r>
          </a:p>
          <a:p>
            <a:r>
              <a:rPr lang="en-IN" dirty="0"/>
              <a:t>Neutral count=0</a:t>
            </a:r>
            <a:endParaRPr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4980432" y="3429000"/>
          <a:ext cx="5486400" cy="2819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28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British Airways</vt:lpstr>
      <vt:lpstr>INSIGHTS FROM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Mohammed Furqan</cp:lastModifiedBy>
  <cp:revision>2</cp:revision>
  <dcterms:created xsi:type="dcterms:W3CDTF">2022-12-06T11:13:27Z</dcterms:created>
  <dcterms:modified xsi:type="dcterms:W3CDTF">2023-01-20T19:11:08Z</dcterms:modified>
</cp:coreProperties>
</file>