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988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5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62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21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69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700630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23/01/2023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23/01/2023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72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77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7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12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9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7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23/01/2023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A9E66753-D4C9-2F76-594C-20B40D6A55DB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20683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186555"/>
            <a:ext cx="9144000" cy="362920"/>
          </a:xfrm>
        </p:spPr>
        <p:txBody>
          <a:bodyPr/>
          <a:lstStyle/>
          <a:p>
            <a:r>
              <a:rPr lang="en-GB" sz="1600" dirty="0"/>
              <a:t>23/01/2022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96" y="697535"/>
            <a:ext cx="10587564" cy="442867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33360" y="918968"/>
            <a:ext cx="12567656" cy="4784026"/>
          </a:xfrm>
        </p:spPr>
        <p:txBody>
          <a:bodyPr>
            <a:normAutofit fontScale="47500" lnSpcReduction="20000"/>
          </a:bodyPr>
          <a:lstStyle/>
          <a:p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600" dirty="0"/>
              <a:t>ACCURACY: 85.08(</a:t>
            </a:r>
            <a:r>
              <a:rPr lang="en-US" sz="2600" dirty="0" err="1"/>
              <a:t>RandomForest</a:t>
            </a:r>
            <a:r>
              <a:rPr lang="en-US" sz="2600" dirty="0"/>
              <a:t>)</a:t>
            </a:r>
          </a:p>
          <a:p>
            <a:r>
              <a:rPr lang="en-US" sz="2600" dirty="0"/>
              <a:t>AUC score: 0.558(</a:t>
            </a:r>
            <a:r>
              <a:rPr lang="en-US" sz="2600" dirty="0" err="1"/>
              <a:t>RandomForest</a:t>
            </a:r>
            <a:r>
              <a:rPr lang="en-US" sz="2600" dirty="0"/>
              <a:t>)</a:t>
            </a:r>
          </a:p>
          <a:p>
            <a:r>
              <a:rPr lang="en-US" sz="2600" dirty="0"/>
              <a:t>ACCURACY: 84.7(Logistic Regression)</a:t>
            </a:r>
          </a:p>
          <a:p>
            <a:r>
              <a:rPr lang="en-US" sz="2600" dirty="0"/>
              <a:t>ACCURACY: 84.83(</a:t>
            </a:r>
            <a:r>
              <a:rPr lang="en-US" sz="2600" dirty="0" err="1"/>
              <a:t>Xgboost</a:t>
            </a:r>
            <a:r>
              <a:rPr lang="en-US" sz="2600" dirty="0"/>
              <a:t>)</a:t>
            </a:r>
          </a:p>
          <a:p>
            <a:r>
              <a:rPr lang="en-US" sz="2600" dirty="0"/>
              <a:t>ACCURACY: 84.86(</a:t>
            </a:r>
            <a:r>
              <a:rPr lang="en-US" sz="2600" dirty="0" err="1"/>
              <a:t>GradientBoosting</a:t>
            </a:r>
            <a:r>
              <a:rPr lang="en-US" sz="2600" dirty="0"/>
              <a:t>)</a:t>
            </a:r>
          </a:p>
          <a:p>
            <a:endParaRPr lang="en-US" sz="1800" dirty="0"/>
          </a:p>
          <a:p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29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900" b="0" dirty="0" err="1"/>
              <a:t>booking_origin</a:t>
            </a:r>
            <a:endParaRPr lang="en-US" sz="2900" b="0" dirty="0"/>
          </a:p>
          <a:p>
            <a:pPr marL="342900" indent="-342900">
              <a:buFont typeface="+mj-lt"/>
              <a:buAutoNum type="arabicPeriod"/>
            </a:pPr>
            <a:r>
              <a:rPr lang="en-US" sz="2900" b="0" dirty="0" err="1"/>
              <a:t>flight_duration</a:t>
            </a:r>
            <a:endParaRPr lang="en-US" sz="2900" b="0" dirty="0"/>
          </a:p>
          <a:p>
            <a:pPr marL="342900" indent="-342900">
              <a:buFont typeface="+mj-lt"/>
              <a:buAutoNum type="arabicPeriod"/>
            </a:pPr>
            <a:r>
              <a:rPr lang="en-US" sz="2900" b="0" dirty="0" err="1"/>
              <a:t>wants_extra_baggage</a:t>
            </a:r>
            <a:endParaRPr lang="en-US" sz="2900" b="0" dirty="0"/>
          </a:p>
          <a:p>
            <a:pPr marL="342900" indent="-342900">
              <a:buFont typeface="+mj-lt"/>
              <a:buAutoNum type="arabicPeriod"/>
            </a:pPr>
            <a:r>
              <a:rPr lang="en-US" sz="2900" b="0" dirty="0" err="1"/>
              <a:t>length_of_stay</a:t>
            </a:r>
            <a:endParaRPr lang="en-US" sz="2900" b="0" dirty="0"/>
          </a:p>
          <a:p>
            <a:r>
              <a:rPr lang="en-US" sz="2200" b="0" dirty="0"/>
              <a:t>are the top 5 features which influence </a:t>
            </a:r>
          </a:p>
          <a:p>
            <a:r>
              <a:rPr lang="en-US" sz="2200" b="0" dirty="0"/>
              <a:t>Customer buying behavior </a:t>
            </a:r>
            <a:endParaRPr lang="en-US" sz="2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434" y="1361835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81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Gill Sans MT</vt:lpstr>
      <vt:lpstr>Mylius Modern</vt:lpstr>
      <vt:lpstr>Section Heading</vt:lpstr>
      <vt:lpstr>Slide Body - Curious Blue (ABBA)</vt:lpstr>
      <vt:lpstr>Gallery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cp:keywords/>
  <dc:description/>
  <cp:lastModifiedBy>Mohammed Furqan</cp:lastModifiedBy>
  <cp:revision>1</cp:revision>
  <cp:lastPrinted>2022-06-09T07:44:13Z</cp:lastPrinted>
  <dcterms:created xsi:type="dcterms:W3CDTF">2022-02-22T07:39:05Z</dcterms:created>
  <dcterms:modified xsi:type="dcterms:W3CDTF">2023-01-22T21:16:44Z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