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 id="2147483663" r:id="rId2"/>
    <p:sldMasterId id="2147483675" r:id="rId3"/>
  </p:sldMasterIdLst>
  <p:notesMasterIdLst>
    <p:notesMasterId r:id="rId45"/>
  </p:notesMasterIdLst>
  <p:handoutMasterIdLst>
    <p:handoutMasterId r:id="rId46"/>
  </p:handoutMasterIdLst>
  <p:sldIdLst>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Lst>
  <p:sldSz cx="9144000" cy="6858000" type="screen4x3"/>
  <p:notesSz cx="6807200" cy="9939338"/>
  <p:defaultTextStyle>
    <a:defPPr>
      <a:defRPr lang="en-AU"/>
    </a:defPPr>
    <a:lvl1pPr algn="l" rtl="0" fontAlgn="base">
      <a:spcBef>
        <a:spcPct val="0"/>
      </a:spcBef>
      <a:spcAft>
        <a:spcPct val="0"/>
      </a:spcAft>
      <a:defRPr sz="1000" b="1" kern="1200">
        <a:solidFill>
          <a:schemeClr val="bg1"/>
        </a:solidFill>
        <a:latin typeface="Verdana" pitchFamily="34" charset="0"/>
        <a:ea typeface="+mn-ea"/>
        <a:cs typeface="Arial" charset="0"/>
      </a:defRPr>
    </a:lvl1pPr>
    <a:lvl2pPr marL="457200" algn="l" rtl="0" fontAlgn="base">
      <a:spcBef>
        <a:spcPct val="0"/>
      </a:spcBef>
      <a:spcAft>
        <a:spcPct val="0"/>
      </a:spcAft>
      <a:defRPr sz="1000" b="1" kern="1200">
        <a:solidFill>
          <a:schemeClr val="bg1"/>
        </a:solidFill>
        <a:latin typeface="Verdana" pitchFamily="34" charset="0"/>
        <a:ea typeface="+mn-ea"/>
        <a:cs typeface="Arial" charset="0"/>
      </a:defRPr>
    </a:lvl2pPr>
    <a:lvl3pPr marL="914400" algn="l" rtl="0" fontAlgn="base">
      <a:spcBef>
        <a:spcPct val="0"/>
      </a:spcBef>
      <a:spcAft>
        <a:spcPct val="0"/>
      </a:spcAft>
      <a:defRPr sz="1000" b="1" kern="1200">
        <a:solidFill>
          <a:schemeClr val="bg1"/>
        </a:solidFill>
        <a:latin typeface="Verdana" pitchFamily="34" charset="0"/>
        <a:ea typeface="+mn-ea"/>
        <a:cs typeface="Arial" charset="0"/>
      </a:defRPr>
    </a:lvl3pPr>
    <a:lvl4pPr marL="1371600" algn="l" rtl="0" fontAlgn="base">
      <a:spcBef>
        <a:spcPct val="0"/>
      </a:spcBef>
      <a:spcAft>
        <a:spcPct val="0"/>
      </a:spcAft>
      <a:defRPr sz="1000" b="1" kern="1200">
        <a:solidFill>
          <a:schemeClr val="bg1"/>
        </a:solidFill>
        <a:latin typeface="Verdana" pitchFamily="34" charset="0"/>
        <a:ea typeface="+mn-ea"/>
        <a:cs typeface="Arial" charset="0"/>
      </a:defRPr>
    </a:lvl4pPr>
    <a:lvl5pPr marL="1828800" algn="l" rtl="0" fontAlgn="base">
      <a:spcBef>
        <a:spcPct val="0"/>
      </a:spcBef>
      <a:spcAft>
        <a:spcPct val="0"/>
      </a:spcAft>
      <a:defRPr sz="1000" b="1" kern="1200">
        <a:solidFill>
          <a:schemeClr val="bg1"/>
        </a:solidFill>
        <a:latin typeface="Verdana" pitchFamily="34" charset="0"/>
        <a:ea typeface="+mn-ea"/>
        <a:cs typeface="Arial" charset="0"/>
      </a:defRPr>
    </a:lvl5pPr>
    <a:lvl6pPr marL="2286000" algn="l" defTabSz="914400" rtl="0" eaLnBrk="1" latinLnBrk="0" hangingPunct="1">
      <a:defRPr sz="1000" b="1" kern="1200">
        <a:solidFill>
          <a:schemeClr val="bg1"/>
        </a:solidFill>
        <a:latin typeface="Verdana" pitchFamily="34" charset="0"/>
        <a:ea typeface="+mn-ea"/>
        <a:cs typeface="Arial" charset="0"/>
      </a:defRPr>
    </a:lvl6pPr>
    <a:lvl7pPr marL="2743200" algn="l" defTabSz="914400" rtl="0" eaLnBrk="1" latinLnBrk="0" hangingPunct="1">
      <a:defRPr sz="1000" b="1" kern="1200">
        <a:solidFill>
          <a:schemeClr val="bg1"/>
        </a:solidFill>
        <a:latin typeface="Verdana" pitchFamily="34" charset="0"/>
        <a:ea typeface="+mn-ea"/>
        <a:cs typeface="Arial" charset="0"/>
      </a:defRPr>
    </a:lvl7pPr>
    <a:lvl8pPr marL="3200400" algn="l" defTabSz="914400" rtl="0" eaLnBrk="1" latinLnBrk="0" hangingPunct="1">
      <a:defRPr sz="1000" b="1" kern="1200">
        <a:solidFill>
          <a:schemeClr val="bg1"/>
        </a:solidFill>
        <a:latin typeface="Verdana" pitchFamily="34" charset="0"/>
        <a:ea typeface="+mn-ea"/>
        <a:cs typeface="Arial" charset="0"/>
      </a:defRPr>
    </a:lvl8pPr>
    <a:lvl9pPr marL="3657600" algn="l" defTabSz="914400" rtl="0" eaLnBrk="1" latinLnBrk="0" hangingPunct="1">
      <a:defRPr sz="1000" b="1" kern="1200">
        <a:solidFill>
          <a:schemeClr val="bg1"/>
        </a:solidFill>
        <a:latin typeface="Verdana" pitchFamily="34" charset="0"/>
        <a:ea typeface="+mn-ea"/>
        <a:cs typeface="Arial" charset="0"/>
      </a:defRPr>
    </a:lvl9pPr>
  </p:defaultTextStyle>
  <p:extLst>
    <p:ext uri="{EFAFB233-063F-42B5-8137-9DF3F51BA10A}">
      <p15:sldGuideLst xmlns:mc="http://schemas.openxmlformats.org/markup-compatibility/2006" xmlns:mv="urn:schemas-microsoft-com:mac:vml" xmlns:p15="http://schemas.microsoft.com/office/powerpoint/2012/main" xmlns="">
        <p15:guide id="1" orient="horz">
          <p15:clr>
            <a:srgbClr val="A4A3A4"/>
          </p15:clr>
        </p15:guide>
        <p15:guide id="2">
          <p15:clr>
            <a:srgbClr val="A4A3A4"/>
          </p15:clr>
        </p15:guide>
      </p15:sldGuideLst>
    </p:ext>
    <p:ext uri="{2D200454-40CA-4A62-9FC3-DE9A4176ACB9}">
      <p15:notesGuideLst xmlns:mc="http://schemas.openxmlformats.org/markup-compatibility/2006" xmlns:mv="urn:schemas-microsoft-com:mac:vml" xmlns:p15="http://schemas.microsoft.com/office/powerpoint/2012/main" xmlns="">
        <p15:guide id="1" orient="horz" pos="3131">
          <p15:clr>
            <a:srgbClr val="A4A3A4"/>
          </p15:clr>
        </p15:guide>
        <p15:guide id="2" pos="214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FF4B"/>
    <a:srgbClr val="C0C0C0"/>
    <a:srgbClr val="DDDDDD"/>
    <a:srgbClr val="FF9900"/>
    <a:srgbClr val="008000"/>
    <a:srgbClr val="006600"/>
    <a:srgbClr val="FF0000"/>
  </p:clrMru>
  <p:extLst>
    <p:ext uri="{E76CE94A-603C-4142-B9EB-6D1370010A27}">
      <p14:discardImageEditData xmlns:mc="http://schemas.openxmlformats.org/markup-compatibility/2006" xmlns:mv="urn:schemas-microsoft-com:mac:vml" xmlns:p14="http://schemas.microsoft.com/office/powerpoint/2010/main" xmlns="" val="0"/>
    </p:ext>
    <p:ext uri="{D31A062A-798A-4329-ABDD-BBA856620510}">
      <p14:defaultImageDpi xmlns:mc="http://schemas.openxmlformats.org/markup-compatibility/2006" xmlns:mv="urn:schemas-microsoft-com:mac:vml" xmlns:p14="http://schemas.microsoft.com/office/powerpoint/2010/main" xmlns="" val="220"/>
    </p:ext>
    <p:ext uri="{FD5EFAAD-0ECE-453E-9831-46B23BE46B34}">
      <p15:chartTrackingRefBased xmlns:mc="http://schemas.openxmlformats.org/markup-compatibility/2006" xmlns:mv="urn:schemas-microsoft-com:mac:vml"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390" autoAdjust="0"/>
    <p:restoredTop sz="98247" autoAdjust="0"/>
  </p:normalViewPr>
  <p:slideViewPr>
    <p:cSldViewPr snapToGrid="0">
      <p:cViewPr varScale="1">
        <p:scale>
          <a:sx n="65" d="100"/>
          <a:sy n="65" d="100"/>
        </p:scale>
        <p:origin x="-1476" y="-108"/>
      </p:cViewPr>
      <p:guideLst>
        <p:guide orient="horz"/>
        <p:guide/>
      </p:guideLst>
    </p:cSldViewPr>
  </p:slideViewPr>
  <p:outlineViewPr>
    <p:cViewPr>
      <p:scale>
        <a:sx n="33" d="100"/>
        <a:sy n="33" d="100"/>
      </p:scale>
      <p:origin x="48" y="3114"/>
    </p:cViewPr>
  </p:outlin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81" d="100"/>
          <a:sy n="81" d="100"/>
        </p:scale>
        <p:origin x="-2790" y="-96"/>
      </p:cViewPr>
      <p:guideLst>
        <p:guide orient="horz" pos="3131"/>
        <p:guide pos="2143"/>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47988" cy="496888"/>
          </a:xfrm>
          <a:prstGeom prst="rect">
            <a:avLst/>
          </a:prstGeom>
          <a:noFill/>
          <a:ln w="9525">
            <a:noFill/>
            <a:miter lim="800000"/>
            <a:headEnd/>
            <a:tailEnd/>
          </a:ln>
        </p:spPr>
        <p:txBody>
          <a:bodyPr vert="horz" wrap="square" lIns="93619" tIns="46809" rIns="93619" bIns="46809" numCol="1" anchor="t" anchorCtr="0" compatLnSpc="1">
            <a:prstTxWarp prst="textNoShape">
              <a:avLst/>
            </a:prstTxWarp>
          </a:bodyPr>
          <a:lstStyle>
            <a:lvl1pPr algn="l" defTabSz="936625">
              <a:defRPr sz="1200" b="0">
                <a:solidFill>
                  <a:schemeClr val="tx1"/>
                </a:solidFill>
                <a:latin typeface="Arial" charset="0"/>
              </a:defRPr>
            </a:lvl1pPr>
          </a:lstStyle>
          <a:p>
            <a:pPr>
              <a:defRPr/>
            </a:pPr>
            <a:endParaRPr lang="en-US"/>
          </a:p>
        </p:txBody>
      </p:sp>
      <p:sp>
        <p:nvSpPr>
          <p:cNvPr id="25603" name="Rectangle 3"/>
          <p:cNvSpPr>
            <a:spLocks noGrp="1" noChangeArrowheads="1"/>
          </p:cNvSpPr>
          <p:nvPr>
            <p:ph type="dt" sz="quarter" idx="1"/>
          </p:nvPr>
        </p:nvSpPr>
        <p:spPr bwMode="auto">
          <a:xfrm>
            <a:off x="3857625" y="0"/>
            <a:ext cx="2947988" cy="496888"/>
          </a:xfrm>
          <a:prstGeom prst="rect">
            <a:avLst/>
          </a:prstGeom>
          <a:noFill/>
          <a:ln w="9525">
            <a:noFill/>
            <a:miter lim="800000"/>
            <a:headEnd/>
            <a:tailEnd/>
          </a:ln>
        </p:spPr>
        <p:txBody>
          <a:bodyPr vert="horz" wrap="square" lIns="93619" tIns="46809" rIns="93619" bIns="46809" numCol="1" anchor="t" anchorCtr="0" compatLnSpc="1">
            <a:prstTxWarp prst="textNoShape">
              <a:avLst/>
            </a:prstTxWarp>
          </a:bodyPr>
          <a:lstStyle>
            <a:lvl1pPr algn="r" defTabSz="936625">
              <a:defRPr sz="1200" b="0">
                <a:solidFill>
                  <a:schemeClr val="tx1"/>
                </a:solidFill>
                <a:latin typeface="Arial" charset="0"/>
              </a:defRPr>
            </a:lvl1pPr>
          </a:lstStyle>
          <a:p>
            <a:pPr>
              <a:defRPr/>
            </a:pPr>
            <a:endParaRPr lang="en-US"/>
          </a:p>
        </p:txBody>
      </p:sp>
      <p:sp>
        <p:nvSpPr>
          <p:cNvPr id="25604" name="Rectangle 4"/>
          <p:cNvSpPr>
            <a:spLocks noGrp="1" noChangeArrowheads="1"/>
          </p:cNvSpPr>
          <p:nvPr>
            <p:ph type="ftr" sz="quarter" idx="2"/>
          </p:nvPr>
        </p:nvSpPr>
        <p:spPr bwMode="auto">
          <a:xfrm>
            <a:off x="0" y="9440863"/>
            <a:ext cx="2947988" cy="496887"/>
          </a:xfrm>
          <a:prstGeom prst="rect">
            <a:avLst/>
          </a:prstGeom>
          <a:noFill/>
          <a:ln w="9525">
            <a:noFill/>
            <a:miter lim="800000"/>
            <a:headEnd/>
            <a:tailEnd/>
          </a:ln>
        </p:spPr>
        <p:txBody>
          <a:bodyPr vert="horz" wrap="square" lIns="93619" tIns="46809" rIns="93619" bIns="46809" numCol="1" anchor="b" anchorCtr="0" compatLnSpc="1">
            <a:prstTxWarp prst="textNoShape">
              <a:avLst/>
            </a:prstTxWarp>
          </a:bodyPr>
          <a:lstStyle>
            <a:lvl1pPr algn="l" defTabSz="936625">
              <a:defRPr sz="1200" b="0">
                <a:solidFill>
                  <a:schemeClr val="tx1"/>
                </a:solidFill>
                <a:latin typeface="Arial" charset="0"/>
              </a:defRPr>
            </a:lvl1pPr>
          </a:lstStyle>
          <a:p>
            <a:pPr>
              <a:defRPr/>
            </a:pPr>
            <a:endParaRPr lang="en-US"/>
          </a:p>
        </p:txBody>
      </p:sp>
      <p:sp>
        <p:nvSpPr>
          <p:cNvPr id="25605" name="Rectangle 5"/>
          <p:cNvSpPr>
            <a:spLocks noGrp="1" noChangeArrowheads="1"/>
          </p:cNvSpPr>
          <p:nvPr>
            <p:ph type="sldNum" sz="quarter" idx="3"/>
          </p:nvPr>
        </p:nvSpPr>
        <p:spPr bwMode="auto">
          <a:xfrm>
            <a:off x="3857625" y="9440863"/>
            <a:ext cx="2947988" cy="496887"/>
          </a:xfrm>
          <a:prstGeom prst="rect">
            <a:avLst/>
          </a:prstGeom>
          <a:noFill/>
          <a:ln w="9525">
            <a:noFill/>
            <a:miter lim="800000"/>
            <a:headEnd/>
            <a:tailEnd/>
          </a:ln>
        </p:spPr>
        <p:txBody>
          <a:bodyPr vert="horz" wrap="square" lIns="93619" tIns="46809" rIns="93619" bIns="46809" numCol="1" anchor="b" anchorCtr="0" compatLnSpc="1">
            <a:prstTxWarp prst="textNoShape">
              <a:avLst/>
            </a:prstTxWarp>
          </a:bodyPr>
          <a:lstStyle>
            <a:lvl1pPr algn="r" defTabSz="936625">
              <a:defRPr sz="1200" b="0">
                <a:solidFill>
                  <a:schemeClr val="tx1"/>
                </a:solidFill>
                <a:latin typeface="Arial" charset="0"/>
              </a:defRPr>
            </a:lvl1pPr>
          </a:lstStyle>
          <a:p>
            <a:pPr>
              <a:defRPr/>
            </a:pPr>
            <a:fld id="{D0C31871-5B07-4F23-B3D0-C5CC077A7435}" type="slidenum">
              <a:rPr lang="en-AU"/>
              <a:pPr>
                <a:defRPr/>
              </a:pPr>
              <a:t>‹#›</a:t>
            </a:fld>
            <a:endParaRPr lang="en-AU" dirty="0"/>
          </a:p>
        </p:txBody>
      </p:sp>
    </p:spTree>
    <p:extLst>
      <p:ext uri="{BB962C8B-B14F-4D97-AF65-F5344CB8AC3E}">
        <p14:creationId xmlns:mc="http://schemas.openxmlformats.org/markup-compatibility/2006" xmlns:mv="urn:schemas-microsoft-com:mac:vml" xmlns:p14="http://schemas.microsoft.com/office/powerpoint/2010/main" xmlns="" val="23561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7988" cy="496888"/>
          </a:xfrm>
          <a:prstGeom prst="rect">
            <a:avLst/>
          </a:prstGeom>
          <a:noFill/>
          <a:ln w="9525">
            <a:noFill/>
            <a:miter lim="800000"/>
            <a:headEnd/>
            <a:tailEnd/>
          </a:ln>
        </p:spPr>
        <p:txBody>
          <a:bodyPr vert="horz" wrap="square" lIns="93619" tIns="46809" rIns="93619" bIns="46809" numCol="1" anchor="t" anchorCtr="0" compatLnSpc="1">
            <a:prstTxWarp prst="textNoShape">
              <a:avLst/>
            </a:prstTxWarp>
          </a:bodyPr>
          <a:lstStyle>
            <a:lvl1pPr algn="l" defTabSz="936625">
              <a:defRPr sz="1200" b="0">
                <a:solidFill>
                  <a:schemeClr val="tx1"/>
                </a:solidFill>
                <a:latin typeface="Arial" charset="0"/>
              </a:defRPr>
            </a:lvl1pPr>
          </a:lstStyle>
          <a:p>
            <a:pPr>
              <a:defRPr/>
            </a:pPr>
            <a:endParaRPr lang="en-US"/>
          </a:p>
        </p:txBody>
      </p:sp>
      <p:sp>
        <p:nvSpPr>
          <p:cNvPr id="3075" name="Rectangle 3"/>
          <p:cNvSpPr>
            <a:spLocks noGrp="1" noChangeArrowheads="1"/>
          </p:cNvSpPr>
          <p:nvPr>
            <p:ph type="dt" idx="1"/>
          </p:nvPr>
        </p:nvSpPr>
        <p:spPr bwMode="auto">
          <a:xfrm>
            <a:off x="3857625" y="0"/>
            <a:ext cx="2947988" cy="496888"/>
          </a:xfrm>
          <a:prstGeom prst="rect">
            <a:avLst/>
          </a:prstGeom>
          <a:noFill/>
          <a:ln w="9525">
            <a:noFill/>
            <a:miter lim="800000"/>
            <a:headEnd/>
            <a:tailEnd/>
          </a:ln>
        </p:spPr>
        <p:txBody>
          <a:bodyPr vert="horz" wrap="square" lIns="93619" tIns="46809" rIns="93619" bIns="46809" numCol="1" anchor="t" anchorCtr="0" compatLnSpc="1">
            <a:prstTxWarp prst="textNoShape">
              <a:avLst/>
            </a:prstTxWarp>
          </a:bodyPr>
          <a:lstStyle>
            <a:lvl1pPr algn="r" defTabSz="936625">
              <a:defRPr sz="1200" b="0">
                <a:solidFill>
                  <a:schemeClr val="tx1"/>
                </a:solidFill>
                <a:latin typeface="Arial" charset="0"/>
              </a:defRPr>
            </a:lvl1pPr>
          </a:lstStyle>
          <a:p>
            <a:pPr>
              <a:defRPr/>
            </a:pPr>
            <a:endParaRPr lang="en-US"/>
          </a:p>
        </p:txBody>
      </p:sp>
      <p:sp>
        <p:nvSpPr>
          <p:cNvPr id="40964" name="Rectangle 4"/>
          <p:cNvSpPr>
            <a:spLocks noGrp="1" noRot="1" noChangeAspect="1" noChangeArrowheads="1" noTextEdit="1"/>
          </p:cNvSpPr>
          <p:nvPr>
            <p:ph type="sldImg" idx="2"/>
          </p:nvPr>
        </p:nvSpPr>
        <p:spPr bwMode="auto">
          <a:xfrm>
            <a:off x="915988" y="744538"/>
            <a:ext cx="4973637" cy="3729037"/>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1038" y="4721225"/>
            <a:ext cx="5445125" cy="4473575"/>
          </a:xfrm>
          <a:prstGeom prst="rect">
            <a:avLst/>
          </a:prstGeom>
          <a:noFill/>
          <a:ln w="9525">
            <a:noFill/>
            <a:miter lim="800000"/>
            <a:headEnd/>
            <a:tailEnd/>
          </a:ln>
        </p:spPr>
        <p:txBody>
          <a:bodyPr vert="horz" wrap="square" lIns="93619" tIns="46809" rIns="93619" bIns="46809"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3078" name="Rectangle 6"/>
          <p:cNvSpPr>
            <a:spLocks noGrp="1" noChangeArrowheads="1"/>
          </p:cNvSpPr>
          <p:nvPr>
            <p:ph type="ftr" sz="quarter" idx="4"/>
          </p:nvPr>
        </p:nvSpPr>
        <p:spPr bwMode="auto">
          <a:xfrm>
            <a:off x="0" y="9440863"/>
            <a:ext cx="2947988" cy="496887"/>
          </a:xfrm>
          <a:prstGeom prst="rect">
            <a:avLst/>
          </a:prstGeom>
          <a:noFill/>
          <a:ln w="9525">
            <a:noFill/>
            <a:miter lim="800000"/>
            <a:headEnd/>
            <a:tailEnd/>
          </a:ln>
        </p:spPr>
        <p:txBody>
          <a:bodyPr vert="horz" wrap="square" lIns="93619" tIns="46809" rIns="93619" bIns="46809" numCol="1" anchor="b" anchorCtr="0" compatLnSpc="1">
            <a:prstTxWarp prst="textNoShape">
              <a:avLst/>
            </a:prstTxWarp>
          </a:bodyPr>
          <a:lstStyle>
            <a:lvl1pPr algn="l" defTabSz="936625">
              <a:defRPr sz="1200" b="0">
                <a:solidFill>
                  <a:schemeClr val="tx1"/>
                </a:solidFill>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57625" y="9440863"/>
            <a:ext cx="2947988" cy="496887"/>
          </a:xfrm>
          <a:prstGeom prst="rect">
            <a:avLst/>
          </a:prstGeom>
          <a:noFill/>
          <a:ln w="9525">
            <a:noFill/>
            <a:miter lim="800000"/>
            <a:headEnd/>
            <a:tailEnd/>
          </a:ln>
        </p:spPr>
        <p:txBody>
          <a:bodyPr vert="horz" wrap="square" lIns="93619" tIns="46809" rIns="93619" bIns="46809" numCol="1" anchor="b" anchorCtr="0" compatLnSpc="1">
            <a:prstTxWarp prst="textNoShape">
              <a:avLst/>
            </a:prstTxWarp>
          </a:bodyPr>
          <a:lstStyle>
            <a:lvl1pPr algn="r" defTabSz="936625">
              <a:defRPr sz="1200" b="0">
                <a:solidFill>
                  <a:schemeClr val="tx1"/>
                </a:solidFill>
                <a:latin typeface="Arial" charset="0"/>
              </a:defRPr>
            </a:lvl1pPr>
          </a:lstStyle>
          <a:p>
            <a:pPr>
              <a:defRPr/>
            </a:pPr>
            <a:fld id="{E0A3756E-9C50-4905-A404-71CE374ECD4F}" type="slidenum">
              <a:rPr lang="en-AU"/>
              <a:pPr>
                <a:defRPr/>
              </a:pPr>
              <a:t>‹#›</a:t>
            </a:fld>
            <a:endParaRPr lang="en-AU" dirty="0"/>
          </a:p>
        </p:txBody>
      </p:sp>
    </p:spTree>
    <p:extLst>
      <p:ext uri="{BB962C8B-B14F-4D97-AF65-F5344CB8AC3E}">
        <p14:creationId xmlns:mc="http://schemas.openxmlformats.org/markup-compatibility/2006" xmlns:mv="urn:schemas-microsoft-com:mac:vml" xmlns:p14="http://schemas.microsoft.com/office/powerpoint/2010/main" xmlns="" val="23152875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p:spPr>
        <p:txBody>
          <a:bodyPr/>
          <a:lstStyle/>
          <a:p>
            <a:fld id="{471AB1A8-932D-4391-842A-FD27149FC182}" type="slidenum">
              <a:rPr lang="en-US" smtClean="0"/>
              <a:pPr/>
              <a:t>0</a:t>
            </a:fld>
            <a:endParaRPr lang="en-US" smtClean="0"/>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mc="http://schemas.openxmlformats.org/markup-compatibility/2006" xmlns:mv="urn:schemas-microsoft-com:mac:vml" xmlns:p14="http://schemas.microsoft.com/office/powerpoint/2010/main" xmlns="" val="5078316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ANZP0060_Presentation_PerspectiveShapes"/>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0483" name="Rectangle 3"/>
          <p:cNvSpPr>
            <a:spLocks noGrp="1" noChangeArrowheads="1"/>
          </p:cNvSpPr>
          <p:nvPr>
            <p:ph type="ctrTitle"/>
          </p:nvPr>
        </p:nvSpPr>
        <p:spPr>
          <a:xfrm>
            <a:off x="611188" y="1690688"/>
            <a:ext cx="7988300" cy="1235075"/>
          </a:xfrm>
        </p:spPr>
        <p:txBody>
          <a:bodyPr/>
          <a:lstStyle>
            <a:lvl1pPr algn="r">
              <a:defRPr sz="3500">
                <a:solidFill>
                  <a:schemeClr val="bg1"/>
                </a:solidFill>
              </a:defRPr>
            </a:lvl1pPr>
          </a:lstStyle>
          <a:p>
            <a:r>
              <a:rPr lang="en-AU"/>
              <a:t>Click to edit Master title style</a:t>
            </a:r>
          </a:p>
        </p:txBody>
      </p:sp>
      <p:sp>
        <p:nvSpPr>
          <p:cNvPr id="20484" name="Rectangle 4"/>
          <p:cNvSpPr>
            <a:spLocks noGrp="1" noChangeArrowheads="1"/>
          </p:cNvSpPr>
          <p:nvPr>
            <p:ph type="subTitle" idx="1"/>
          </p:nvPr>
        </p:nvSpPr>
        <p:spPr>
          <a:xfrm>
            <a:off x="1692275" y="3273425"/>
            <a:ext cx="6905625" cy="550863"/>
          </a:xfrm>
        </p:spPr>
        <p:txBody>
          <a:bodyPr/>
          <a:lstStyle>
            <a:lvl1pPr marL="0" indent="0" algn="r">
              <a:buFontTx/>
              <a:buNone/>
              <a:defRPr sz="1800" b="1">
                <a:solidFill>
                  <a:schemeClr val="accent1"/>
                </a:solidFill>
              </a:defRPr>
            </a:lvl1pPr>
          </a:lstStyle>
          <a:p>
            <a:r>
              <a:rPr lang="en-AU"/>
              <a:t>Click to edit Master subtitle style</a:t>
            </a:r>
          </a:p>
        </p:txBody>
      </p:sp>
      <p:sp>
        <p:nvSpPr>
          <p:cNvPr id="7" name="Date Placeholder 5"/>
          <p:cNvSpPr>
            <a:spLocks noGrp="1" noChangeArrowheads="1"/>
          </p:cNvSpPr>
          <p:nvPr>
            <p:ph type="dt" sz="quarter" idx="10"/>
          </p:nvPr>
        </p:nvSpPr>
        <p:spPr bwMode="auto">
          <a:xfrm>
            <a:off x="6465888" y="3922713"/>
            <a:ext cx="2133600" cy="476250"/>
          </a:xfrm>
          <a:prstGeom prst="rect">
            <a:avLst/>
          </a:prstGeom>
          <a:ln>
            <a:miter lim="800000"/>
            <a:headEnd/>
            <a:tailEnd/>
          </a:ln>
        </p:spPr>
        <p:txBody>
          <a:bodyPr vert="horz" wrap="square" lIns="0" tIns="0" rIns="0" bIns="0" numCol="1" anchor="t" anchorCtr="0" compatLnSpc="1">
            <a:prstTxWarp prst="textNoShape">
              <a:avLst/>
            </a:prstTxWarp>
          </a:bodyPr>
          <a:lstStyle>
            <a:lvl1pPr algn="r">
              <a:defRPr sz="1800" b="0">
                <a:solidFill>
                  <a:schemeClr val="bg1"/>
                </a:solidFill>
                <a:latin typeface="Arial" charset="0"/>
                <a:cs typeface="Arial" charset="0"/>
              </a:defRPr>
            </a:lvl1pPr>
          </a:lstStyle>
          <a:p>
            <a:pPr>
              <a:defRPr/>
            </a:pPr>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4475" y="574675"/>
            <a:ext cx="2005013" cy="451008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574675" y="574675"/>
            <a:ext cx="5867400" cy="45100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A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574675"/>
            <a:ext cx="8024813" cy="468313"/>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574675" y="1485900"/>
            <a:ext cx="3935413" cy="35988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62488" y="1485900"/>
            <a:ext cx="3937000" cy="35988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4675" y="574675"/>
            <a:ext cx="8024813" cy="468313"/>
          </a:xfrm>
        </p:spPr>
        <p:txBody>
          <a:bodyPr/>
          <a:lstStyle/>
          <a:p>
            <a:r>
              <a:rPr lang="en-US" smtClean="0"/>
              <a:t>Click to edit Master title style</a:t>
            </a:r>
            <a:endParaRPr lang="en-AU"/>
          </a:p>
        </p:txBody>
      </p:sp>
      <p:sp>
        <p:nvSpPr>
          <p:cNvPr id="3" name="Table Placeholder 2"/>
          <p:cNvSpPr>
            <a:spLocks noGrp="1"/>
          </p:cNvSpPr>
          <p:nvPr>
            <p:ph type="tbl" idx="1"/>
          </p:nvPr>
        </p:nvSpPr>
        <p:spPr>
          <a:xfrm>
            <a:off x="574675" y="1485900"/>
            <a:ext cx="8024813" cy="3598863"/>
          </a:xfrm>
        </p:spPr>
        <p:txBody>
          <a:bodyPr/>
          <a:lstStyle/>
          <a:p>
            <a:pPr lvl="0"/>
            <a:endParaRPr lang="en-AU"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AU"/>
          </a:p>
        </p:txBody>
      </p:sp>
      <p:sp>
        <p:nvSpPr>
          <p:cNvPr id="4" name="Rectangle 5"/>
          <p:cNvSpPr>
            <a:spLocks noGrp="1" noChangeArrowheads="1"/>
          </p:cNvSpPr>
          <p:nvPr>
            <p:ph type="dt" sz="quarter" idx="10"/>
          </p:nvPr>
        </p:nvSpPr>
        <p:spPr/>
        <p:txBody>
          <a:bodyPr/>
          <a:lstStyle>
            <a:lvl1pPr>
              <a:defRPr/>
            </a:lvl1pPr>
          </a:lstStyle>
          <a:p>
            <a:pPr>
              <a:defRPr/>
            </a:pPr>
            <a:fld id="{F334DCB5-ED81-4E83-B377-7EBD1ABFB2BB}" type="datetimeFigureOut">
              <a:rPr lang="en-AU"/>
              <a:pPr>
                <a:defRPr/>
              </a:pPr>
              <a:t>25/08/2019</a:t>
            </a:fld>
            <a:endParaRPr lang="en-AU"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dt" sz="quarter" idx="10"/>
          </p:nvPr>
        </p:nvSpPr>
        <p:spPr/>
        <p:txBody>
          <a:bodyPr/>
          <a:lstStyle>
            <a:lvl1pPr>
              <a:defRPr/>
            </a:lvl1pPr>
          </a:lstStyle>
          <a:p>
            <a:pPr>
              <a:defRPr/>
            </a:pPr>
            <a:fld id="{E9D3DF12-63CD-483F-B3D2-5AF00E68978C}" type="datetimeFigureOut">
              <a:rPr lang="en-AU"/>
              <a:pPr>
                <a:defRPr/>
              </a:pPr>
              <a:t>25/08/2019</a:t>
            </a:fld>
            <a:endParaRPr lang="en-AU"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quarter" idx="10"/>
          </p:nvPr>
        </p:nvSpPr>
        <p:spPr/>
        <p:txBody>
          <a:bodyPr/>
          <a:lstStyle>
            <a:lvl1pPr>
              <a:defRPr/>
            </a:lvl1pPr>
          </a:lstStyle>
          <a:p>
            <a:pPr>
              <a:defRPr/>
            </a:pPr>
            <a:fld id="{6F15497D-EAEE-43CA-A928-C49B0DF80706}" type="datetimeFigureOut">
              <a:rPr lang="en-AU"/>
              <a:pPr>
                <a:defRPr/>
              </a:pPr>
              <a:t>25/08/2019</a:t>
            </a:fld>
            <a:endParaRPr lang="en-AU"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574675" y="971550"/>
            <a:ext cx="3935413"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62488" y="971550"/>
            <a:ext cx="3937000"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5"/>
          <p:cNvSpPr>
            <a:spLocks noGrp="1" noChangeArrowheads="1"/>
          </p:cNvSpPr>
          <p:nvPr>
            <p:ph type="dt" sz="quarter" idx="10"/>
          </p:nvPr>
        </p:nvSpPr>
        <p:spPr/>
        <p:txBody>
          <a:bodyPr/>
          <a:lstStyle>
            <a:lvl1pPr>
              <a:defRPr/>
            </a:lvl1pPr>
          </a:lstStyle>
          <a:p>
            <a:pPr>
              <a:defRPr/>
            </a:pPr>
            <a:fld id="{3404330A-58B6-48D6-AA94-AD24354C9CA7}" type="datetimeFigureOut">
              <a:rPr lang="en-AU"/>
              <a:pPr>
                <a:defRPr/>
              </a:pPr>
              <a:t>25/08/2019</a:t>
            </a:fld>
            <a:endParaRPr lang="en-AU"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5"/>
          <p:cNvSpPr>
            <a:spLocks noGrp="1" noChangeArrowheads="1"/>
          </p:cNvSpPr>
          <p:nvPr>
            <p:ph type="dt" sz="quarter" idx="10"/>
          </p:nvPr>
        </p:nvSpPr>
        <p:spPr/>
        <p:txBody>
          <a:bodyPr/>
          <a:lstStyle>
            <a:lvl1pPr>
              <a:defRPr/>
            </a:lvl1pPr>
          </a:lstStyle>
          <a:p>
            <a:pPr>
              <a:defRPr/>
            </a:pPr>
            <a:fld id="{7FC33F91-7123-4CD1-A8CA-6C43F7500C29}" type="datetimeFigureOut">
              <a:rPr lang="en-AU"/>
              <a:pPr>
                <a:defRPr/>
              </a:pPr>
              <a:t>25/08/2019</a:t>
            </a:fld>
            <a:endParaRPr lang="en-AU"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AU"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5"/>
          <p:cNvSpPr>
            <a:spLocks noGrp="1" noChangeArrowheads="1"/>
          </p:cNvSpPr>
          <p:nvPr>
            <p:ph type="dt" sz="quarter" idx="10"/>
          </p:nvPr>
        </p:nvSpPr>
        <p:spPr/>
        <p:txBody>
          <a:bodyPr/>
          <a:lstStyle>
            <a:lvl1pPr>
              <a:defRPr/>
            </a:lvl1pPr>
          </a:lstStyle>
          <a:p>
            <a:pPr>
              <a:defRPr/>
            </a:pPr>
            <a:fld id="{F5F7F696-BD25-41FE-B539-084E7E9809B3}" type="datetimeFigureOut">
              <a:rPr lang="en-AU"/>
              <a:pPr>
                <a:defRPr/>
              </a:pPr>
              <a:t>25/08/2019</a:t>
            </a:fld>
            <a:endParaRPr lang="en-AU"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quarter" idx="10"/>
          </p:nvPr>
        </p:nvSpPr>
        <p:spPr/>
        <p:txBody>
          <a:bodyPr/>
          <a:lstStyle>
            <a:lvl1pPr>
              <a:defRPr/>
            </a:lvl1pPr>
          </a:lstStyle>
          <a:p>
            <a:pPr>
              <a:defRPr/>
            </a:pPr>
            <a:fld id="{085E92E2-203F-4830-8C28-855BC7F370C2}" type="datetimeFigureOut">
              <a:rPr lang="en-AU"/>
              <a:pPr>
                <a:defRPr/>
              </a:pPr>
              <a:t>25/08/2019</a:t>
            </a:fld>
            <a:endParaRPr lang="en-AU"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quarter" idx="10"/>
          </p:nvPr>
        </p:nvSpPr>
        <p:spPr/>
        <p:txBody>
          <a:bodyPr/>
          <a:lstStyle>
            <a:lvl1pPr>
              <a:defRPr/>
            </a:lvl1pPr>
          </a:lstStyle>
          <a:p>
            <a:pPr>
              <a:defRPr/>
            </a:pPr>
            <a:fld id="{A2CA7CD7-15D4-4486-832D-AE47BE587871}" type="datetimeFigureOut">
              <a:rPr lang="en-AU"/>
              <a:pPr>
                <a:defRPr/>
              </a:pPr>
              <a:t>25/08/2019</a:t>
            </a:fld>
            <a:endParaRPr lang="en-AU"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quarter" idx="10"/>
          </p:nvPr>
        </p:nvSpPr>
        <p:spPr/>
        <p:txBody>
          <a:bodyPr/>
          <a:lstStyle>
            <a:lvl1pPr>
              <a:defRPr/>
            </a:lvl1pPr>
          </a:lstStyle>
          <a:p>
            <a:pPr>
              <a:defRPr/>
            </a:pPr>
            <a:fld id="{FF045A4B-D56E-489D-9522-8C7EA852FDB1}" type="datetimeFigureOut">
              <a:rPr lang="en-AU"/>
              <a:pPr>
                <a:defRPr/>
              </a:pPr>
              <a:t>25/08/2019</a:t>
            </a:fld>
            <a:endParaRPr lang="en-AU"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dt" sz="quarter" idx="10"/>
          </p:nvPr>
        </p:nvSpPr>
        <p:spPr/>
        <p:txBody>
          <a:bodyPr/>
          <a:lstStyle>
            <a:lvl1pPr>
              <a:defRPr/>
            </a:lvl1pPr>
          </a:lstStyle>
          <a:p>
            <a:pPr>
              <a:defRPr/>
            </a:pPr>
            <a:fld id="{2EF1FBC8-9AF2-4AB5-9352-AAD841084305}" type="datetimeFigureOut">
              <a:rPr lang="en-AU"/>
              <a:pPr>
                <a:defRPr/>
              </a:pPr>
              <a:t>25/08/2019</a:t>
            </a:fld>
            <a:endParaRPr lang="en-AU"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07163" y="476250"/>
            <a:ext cx="2092325" cy="4094163"/>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227013" y="476250"/>
            <a:ext cx="6127750" cy="4094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dt" sz="quarter" idx="10"/>
          </p:nvPr>
        </p:nvSpPr>
        <p:spPr/>
        <p:txBody>
          <a:bodyPr/>
          <a:lstStyle>
            <a:lvl1pPr>
              <a:defRPr/>
            </a:lvl1pPr>
          </a:lstStyle>
          <a:p>
            <a:pPr>
              <a:defRPr/>
            </a:pPr>
            <a:fld id="{9D05553F-31CF-47B8-B7A8-1AE798749BC6}" type="datetimeFigureOut">
              <a:rPr lang="en-AU"/>
              <a:pPr>
                <a:defRPr/>
              </a:pPr>
              <a:t>25/08/2019</a:t>
            </a:fld>
            <a:endParaRPr lang="en-AU"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4"/>
          <p:cNvSpPr txBox="1">
            <a:spLocks noChangeArrowheads="1"/>
          </p:cNvSpPr>
          <p:nvPr userDrawn="1"/>
        </p:nvSpPr>
        <p:spPr bwMode="gray">
          <a:xfrm>
            <a:off x="450850" y="5949950"/>
            <a:ext cx="1201738" cy="212725"/>
          </a:xfrm>
          <a:prstGeom prst="rect">
            <a:avLst/>
          </a:prstGeom>
          <a:noFill/>
          <a:ln w="9525">
            <a:noFill/>
            <a:miter lim="800000"/>
            <a:headEnd/>
            <a:tailEnd/>
          </a:ln>
          <a:effectLst/>
        </p:spPr>
        <p:txBody>
          <a:bodyPr wrap="none" lIns="0" tIns="0" rIns="0" bIns="0">
            <a:spAutoFit/>
          </a:bodyPr>
          <a:lstStyle/>
          <a:p>
            <a:pPr>
              <a:defRPr/>
            </a:pPr>
            <a:r>
              <a:rPr lang="en-US" sz="1400" dirty="0">
                <a:solidFill>
                  <a:schemeClr val="tx2"/>
                </a:solidFill>
              </a:rPr>
              <a:t>Confidential</a:t>
            </a:r>
            <a:endParaRPr lang="en-AU" sz="1400" dirty="0">
              <a:solidFill>
                <a:schemeClr val="tx2"/>
              </a:solidFill>
            </a:endParaRPr>
          </a:p>
        </p:txBody>
      </p:sp>
      <p:sp>
        <p:nvSpPr>
          <p:cNvPr id="5" name="McK Disclaimer"/>
          <p:cNvSpPr>
            <a:spLocks noChangeArrowheads="1"/>
          </p:cNvSpPr>
          <p:nvPr userDrawn="1">
            <p:custDataLst>
              <p:tags r:id="rId1"/>
            </p:custDataLst>
          </p:nvPr>
        </p:nvSpPr>
        <p:spPr bwMode="gray">
          <a:xfrm>
            <a:off x="450850" y="6237288"/>
            <a:ext cx="5184775" cy="488950"/>
          </a:xfrm>
          <a:prstGeom prst="rect">
            <a:avLst/>
          </a:prstGeom>
          <a:noFill/>
          <a:ln w="9525">
            <a:noFill/>
            <a:miter lim="800000"/>
            <a:headEnd/>
            <a:tailEnd/>
          </a:ln>
          <a:effectLst/>
        </p:spPr>
        <p:txBody>
          <a:bodyPr lIns="0" tIns="0" rIns="0" bIns="0" anchor="b">
            <a:spAutoFit/>
          </a:bodyPr>
          <a:lstStyle/>
          <a:p>
            <a:pPr defTabSz="804863" eaLnBrk="0" hangingPunct="0">
              <a:defRPr/>
            </a:pPr>
            <a:r>
              <a:rPr lang="en-US" sz="800" b="0" dirty="0">
                <a:solidFill>
                  <a:schemeClr val="tx1"/>
                </a:solidFill>
              </a:rPr>
              <a:t>Information contained in this report is strictly confidential and may be subject to legal professional privilege. It is the exclusive property of Australia and New Zealand Banking Group Limited, and is solely for ANZ internal use. No part of it may be circulated, copied, quoted or otherwise referred to without prior written approval of ANZ Group.</a:t>
            </a:r>
          </a:p>
        </p:txBody>
      </p:sp>
      <p:sp>
        <p:nvSpPr>
          <p:cNvPr id="4038658" name="Rectangle 2"/>
          <p:cNvSpPr>
            <a:spLocks noGrp="1" noChangeArrowheads="1"/>
          </p:cNvSpPr>
          <p:nvPr>
            <p:ph type="ctrTitle"/>
          </p:nvPr>
        </p:nvSpPr>
        <p:spPr>
          <a:xfrm>
            <a:off x="1692275" y="1774825"/>
            <a:ext cx="6911975" cy="1017588"/>
          </a:xfrm>
        </p:spPr>
        <p:txBody>
          <a:bodyPr anchor="ctr"/>
          <a:lstStyle>
            <a:lvl1pPr algn="r">
              <a:defRPr sz="3000">
                <a:solidFill>
                  <a:schemeClr val="bg2"/>
                </a:solidFill>
              </a:defRPr>
            </a:lvl1pPr>
          </a:lstStyle>
          <a:p>
            <a:r>
              <a:rPr lang="en-AU"/>
              <a:t>Click to edit Master title style</a:t>
            </a:r>
          </a:p>
        </p:txBody>
      </p:sp>
      <p:sp>
        <p:nvSpPr>
          <p:cNvPr id="4038659" name="Rectangle 3"/>
          <p:cNvSpPr>
            <a:spLocks noGrp="1" noChangeArrowheads="1"/>
          </p:cNvSpPr>
          <p:nvPr>
            <p:ph type="subTitle" idx="1"/>
          </p:nvPr>
        </p:nvSpPr>
        <p:spPr>
          <a:xfrm>
            <a:off x="1689100" y="2781300"/>
            <a:ext cx="6915150" cy="550863"/>
          </a:xfrm>
        </p:spPr>
        <p:txBody>
          <a:bodyPr anchor="ctr"/>
          <a:lstStyle>
            <a:lvl1pPr marL="0" indent="0" algn="r">
              <a:spcAft>
                <a:spcPct val="0"/>
              </a:spcAft>
              <a:buFontTx/>
              <a:buNone/>
              <a:defRPr sz="2000" b="1">
                <a:solidFill>
                  <a:schemeClr val="tx2"/>
                </a:solidFill>
              </a:defRPr>
            </a:lvl1pPr>
          </a:lstStyle>
          <a:p>
            <a:r>
              <a:rPr lang="en-AU"/>
              <a:t>Click to edit Master subtitle style</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sldNum" sz="quarter" idx="10"/>
          </p:nvPr>
        </p:nvSpPr>
        <p:spPr>
          <a:ln/>
        </p:spPr>
        <p:txBody>
          <a:bodyPr/>
          <a:lstStyle>
            <a:lvl1pPr>
              <a:defRPr/>
            </a:lvl1pPr>
          </a:lstStyle>
          <a:p>
            <a:pPr>
              <a:defRPr/>
            </a:pPr>
            <a:fld id="{9DEB7031-B69D-451E-806B-2089395D560E}" type="slidenum">
              <a:rPr lang="en-AU"/>
              <a:pPr>
                <a:defRPr/>
              </a:pPr>
              <a:t>‹#›</a:t>
            </a:fld>
            <a:endParaRPr lang="en-AU"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4A95438D-0774-48CD-B835-22949E2F3923}" type="slidenum">
              <a:rPr lang="en-AU"/>
              <a:pPr>
                <a:defRPr/>
              </a:pPr>
              <a:t>‹#›</a:t>
            </a:fld>
            <a:endParaRPr lang="en-AU"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485900"/>
            <a:ext cx="4037013"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6613" y="1485900"/>
            <a:ext cx="4038600"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5"/>
          <p:cNvSpPr>
            <a:spLocks noGrp="1" noChangeArrowheads="1"/>
          </p:cNvSpPr>
          <p:nvPr>
            <p:ph type="sldNum" sz="quarter" idx="10"/>
          </p:nvPr>
        </p:nvSpPr>
        <p:spPr>
          <a:ln/>
        </p:spPr>
        <p:txBody>
          <a:bodyPr/>
          <a:lstStyle>
            <a:lvl1pPr>
              <a:defRPr/>
            </a:lvl1pPr>
          </a:lstStyle>
          <a:p>
            <a:pPr>
              <a:defRPr/>
            </a:pPr>
            <a:fld id="{43EF4807-4F7B-40C1-A2E5-DD3C9829BBB7}" type="slidenum">
              <a:rPr lang="en-AU"/>
              <a:pPr>
                <a:defRPr/>
              </a:pPr>
              <a:t>‹#›</a:t>
            </a:fld>
            <a:endParaRPr lang="en-A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5"/>
          <p:cNvSpPr>
            <a:spLocks noGrp="1" noChangeArrowheads="1"/>
          </p:cNvSpPr>
          <p:nvPr>
            <p:ph type="sldNum" sz="quarter" idx="10"/>
          </p:nvPr>
        </p:nvSpPr>
        <p:spPr>
          <a:ln/>
        </p:spPr>
        <p:txBody>
          <a:bodyPr/>
          <a:lstStyle>
            <a:lvl1pPr>
              <a:defRPr/>
            </a:lvl1pPr>
          </a:lstStyle>
          <a:p>
            <a:pPr>
              <a:defRPr/>
            </a:pPr>
            <a:fld id="{80146E22-E77A-4999-A9F3-6741A96054F4}" type="slidenum">
              <a:rPr lang="en-AU"/>
              <a:pPr>
                <a:defRPr/>
              </a:pPr>
              <a:t>‹#›</a:t>
            </a:fld>
            <a:endParaRPr lang="en-AU"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5"/>
          <p:cNvSpPr>
            <a:spLocks noGrp="1" noChangeArrowheads="1"/>
          </p:cNvSpPr>
          <p:nvPr>
            <p:ph type="sldNum" sz="quarter" idx="10"/>
          </p:nvPr>
        </p:nvSpPr>
        <p:spPr>
          <a:ln/>
        </p:spPr>
        <p:txBody>
          <a:bodyPr/>
          <a:lstStyle>
            <a:lvl1pPr>
              <a:defRPr/>
            </a:lvl1pPr>
          </a:lstStyle>
          <a:p>
            <a:pPr>
              <a:defRPr/>
            </a:pPr>
            <a:fld id="{3804F2D5-828A-4059-823D-7145E34F6D7B}" type="slidenum">
              <a:rPr lang="en-AU"/>
              <a:pPr>
                <a:defRPr/>
              </a:pPr>
              <a:t>‹#›</a:t>
            </a:fld>
            <a:endParaRPr lang="en-AU"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3DEBDD46-EFFF-40BA-BCE5-2747392B9DE7}" type="slidenum">
              <a:rPr lang="en-AU"/>
              <a:pPr>
                <a:defRPr/>
              </a:pPr>
              <a:t>‹#›</a:t>
            </a:fld>
            <a:endParaRPr lang="en-AU"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48EB8986-F398-4F20-B145-8FC35A80D7CF}" type="slidenum">
              <a:rPr lang="en-AU"/>
              <a:pPr>
                <a:defRPr/>
              </a:pPr>
              <a:t>‹#›</a:t>
            </a:fld>
            <a:endParaRPr lang="en-AU"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D1D241A2-A02C-406B-85B1-5C5F5327223A}" type="slidenum">
              <a:rPr lang="en-AU"/>
              <a:pPr>
                <a:defRPr/>
              </a:pPr>
              <a:t>‹#›</a:t>
            </a:fld>
            <a:endParaRPr lang="en-AU"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sldNum" sz="quarter" idx="10"/>
          </p:nvPr>
        </p:nvSpPr>
        <p:spPr>
          <a:ln/>
        </p:spPr>
        <p:txBody>
          <a:bodyPr/>
          <a:lstStyle>
            <a:lvl1pPr>
              <a:defRPr/>
            </a:lvl1pPr>
          </a:lstStyle>
          <a:p>
            <a:pPr>
              <a:defRPr/>
            </a:pPr>
            <a:fld id="{854905FD-DC14-4A39-8568-0A94628331A5}" type="slidenum">
              <a:rPr lang="en-AU"/>
              <a:pPr>
                <a:defRPr/>
              </a:pPr>
              <a:t>‹#›</a:t>
            </a:fld>
            <a:endParaRPr lang="en-AU"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33375"/>
            <a:ext cx="2055813" cy="475138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333375"/>
            <a:ext cx="6019800" cy="47513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sldNum" sz="quarter" idx="10"/>
          </p:nvPr>
        </p:nvSpPr>
        <p:spPr>
          <a:ln/>
        </p:spPr>
        <p:txBody>
          <a:bodyPr/>
          <a:lstStyle>
            <a:lvl1pPr>
              <a:defRPr/>
            </a:lvl1pPr>
          </a:lstStyle>
          <a:p>
            <a:pPr>
              <a:defRPr/>
            </a:pPr>
            <a:fld id="{A60156EB-E661-41EF-8068-59A986A4719E}" type="slidenum">
              <a:rPr lang="en-AU"/>
              <a:pPr>
                <a:defRPr/>
              </a:pPr>
              <a:t>‹#›</a:t>
            </a:fld>
            <a:endParaRPr lang="en-A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574675" y="1485900"/>
            <a:ext cx="3935413"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62488" y="1485900"/>
            <a:ext cx="3937000"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2.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Grp="1" noChangeArrowheads="1"/>
          </p:cNvSpPr>
          <p:nvPr>
            <p:ph type="title"/>
          </p:nvPr>
        </p:nvSpPr>
        <p:spPr bwMode="auto">
          <a:xfrm>
            <a:off x="574675" y="574675"/>
            <a:ext cx="8024813" cy="4683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AU" smtClean="0"/>
              <a:t>Click to edit Master title style</a:t>
            </a:r>
          </a:p>
        </p:txBody>
      </p:sp>
      <p:sp>
        <p:nvSpPr>
          <p:cNvPr id="1027" name="Rectangle 16"/>
          <p:cNvSpPr>
            <a:spLocks noGrp="1" noChangeArrowheads="1"/>
          </p:cNvSpPr>
          <p:nvPr>
            <p:ph type="body" idx="1"/>
          </p:nvPr>
        </p:nvSpPr>
        <p:spPr bwMode="auto">
          <a:xfrm>
            <a:off x="574675" y="1485900"/>
            <a:ext cx="8024813" cy="3598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19473" name="Line 17"/>
          <p:cNvSpPr>
            <a:spLocks noChangeShapeType="1"/>
          </p:cNvSpPr>
          <p:nvPr/>
        </p:nvSpPr>
        <p:spPr bwMode="auto">
          <a:xfrm>
            <a:off x="574675" y="1042988"/>
            <a:ext cx="8024813" cy="0"/>
          </a:xfrm>
          <a:prstGeom prst="line">
            <a:avLst/>
          </a:prstGeom>
          <a:noFill/>
          <a:ln w="6350">
            <a:solidFill>
              <a:schemeClr val="tx2"/>
            </a:solidFill>
            <a:round/>
            <a:headEnd/>
            <a:tailEnd/>
          </a:ln>
          <a:effectLst/>
        </p:spPr>
        <p:txBody>
          <a:bodyPr/>
          <a:lstStyle/>
          <a:p>
            <a:pPr>
              <a:defRPr/>
            </a:pPr>
            <a:endParaRPr lang="en-AU" sz="1800" b="0" dirty="0">
              <a:solidFill>
                <a:schemeClr val="tx1"/>
              </a:solidFill>
            </a:endParaRPr>
          </a:p>
        </p:txBody>
      </p:sp>
      <p:sp>
        <p:nvSpPr>
          <p:cNvPr id="19480" name="Text Box 24"/>
          <p:cNvSpPr txBox="1">
            <a:spLocks noChangeArrowheads="1"/>
          </p:cNvSpPr>
          <p:nvPr/>
        </p:nvSpPr>
        <p:spPr bwMode="auto">
          <a:xfrm>
            <a:off x="3933825" y="6621463"/>
            <a:ext cx="1287463" cy="214312"/>
          </a:xfrm>
          <a:prstGeom prst="rect">
            <a:avLst/>
          </a:prstGeom>
          <a:noFill/>
          <a:ln w="9525">
            <a:noFill/>
            <a:miter lim="800000"/>
            <a:headEnd/>
            <a:tailEnd/>
          </a:ln>
        </p:spPr>
        <p:txBody>
          <a:bodyPr lIns="91429" tIns="45715" rIns="91429" bIns="45715">
            <a:spAutoFit/>
          </a:bodyPr>
          <a:lstStyle/>
          <a:p>
            <a:pPr algn="ctr">
              <a:spcBef>
                <a:spcPct val="50000"/>
              </a:spcBef>
              <a:defRPr/>
            </a:pPr>
            <a:r>
              <a:rPr lang="en-AU" sz="800" b="0" dirty="0">
                <a:solidFill>
                  <a:schemeClr val="tx2"/>
                </a:solidFill>
              </a:rPr>
              <a:t>Page </a:t>
            </a:r>
            <a:fld id="{46C46B11-8FCC-4061-8A49-206DEDCFA8E0}" type="slidenum">
              <a:rPr lang="en-AU" sz="800" b="0">
                <a:solidFill>
                  <a:schemeClr val="tx2"/>
                </a:solidFill>
              </a:rPr>
              <a:pPr algn="ctr">
                <a:spcBef>
                  <a:spcPct val="50000"/>
                </a:spcBef>
                <a:defRPr/>
              </a:pPr>
              <a:t>‹#›</a:t>
            </a:fld>
            <a:endParaRPr lang="en-AU" sz="800" b="0" dirty="0">
              <a:solidFill>
                <a:schemeClr val="tx2"/>
              </a:solidFill>
            </a:endParaRPr>
          </a:p>
        </p:txBody>
      </p:sp>
      <p:sp>
        <p:nvSpPr>
          <p:cNvPr id="7" name="AcnSubjectTitle_ID_7" hidden="1"/>
          <p:cNvSpPr txBox="1"/>
          <p:nvPr>
            <p:custDataLst>
              <p:tags r:id="rId16"/>
            </p:custDataLst>
          </p:nvPr>
        </p:nvSpPr>
        <p:spPr bwMode="gray">
          <a:xfrm>
            <a:off x="574675" y="1420813"/>
            <a:ext cx="6985000" cy="246062"/>
          </a:xfrm>
          <a:prstGeom prst="rect">
            <a:avLst/>
          </a:prstGeom>
          <a:noFill/>
          <a:ln w="9525">
            <a:noFill/>
            <a:miter lim="800000"/>
            <a:headEnd/>
            <a:tailEnd/>
          </a:ln>
        </p:spPr>
        <p:txBody>
          <a:bodyPr lIns="0" tIns="0" rIns="0" bIns="0">
            <a:spAutoFit/>
          </a:bodyPr>
          <a:lstStyle/>
          <a:p>
            <a:pPr eaLnBrk="0" hangingPunct="0">
              <a:buClr>
                <a:schemeClr val="tx2"/>
              </a:buClr>
              <a:defRPr/>
            </a:pPr>
            <a:r>
              <a:rPr lang="en-AU" sz="1600" dirty="0">
                <a:solidFill>
                  <a:schemeClr val="tx1"/>
                </a:solidFill>
                <a:latin typeface="+mn-lt"/>
                <a:cs typeface="+mn-cs"/>
              </a:rPr>
              <a:t>Subject Title</a:t>
            </a:r>
          </a:p>
        </p:txBody>
      </p:sp>
      <p:sp>
        <p:nvSpPr>
          <p:cNvPr id="2057" name="Rectangle 9"/>
          <p:cNvSpPr>
            <a:spLocks noChangeArrowheads="1"/>
          </p:cNvSpPr>
          <p:nvPr userDrawn="1"/>
        </p:nvSpPr>
        <p:spPr bwMode="auto">
          <a:xfrm>
            <a:off x="0" y="6623050"/>
            <a:ext cx="1444625" cy="214313"/>
          </a:xfrm>
          <a:prstGeom prst="rect">
            <a:avLst/>
          </a:prstGeom>
          <a:noFill/>
          <a:ln w="9525">
            <a:noFill/>
            <a:miter lim="800000"/>
            <a:headEnd/>
            <a:tailEnd/>
          </a:ln>
          <a:effectLst/>
        </p:spPr>
        <p:txBody>
          <a:bodyPr wrap="none">
            <a:spAutoFit/>
          </a:bodyPr>
          <a:lstStyle/>
          <a:p>
            <a:pPr>
              <a:defRPr/>
            </a:pPr>
            <a:r>
              <a:rPr lang="en-AU" sz="800" b="0" dirty="0">
                <a:solidFill>
                  <a:schemeClr val="tx2"/>
                </a:solidFill>
              </a:rPr>
              <a:t>Classification: Restricted</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Verdana" pitchFamily="34" charset="0"/>
          <a:cs typeface="Arial" charset="0"/>
        </a:defRPr>
      </a:lvl2pPr>
      <a:lvl3pPr algn="l" rtl="0" eaLnBrk="0" fontAlgn="base" hangingPunct="0">
        <a:spcBef>
          <a:spcPct val="0"/>
        </a:spcBef>
        <a:spcAft>
          <a:spcPct val="0"/>
        </a:spcAft>
        <a:defRPr sz="2000" b="1">
          <a:solidFill>
            <a:schemeClr val="tx2"/>
          </a:solidFill>
          <a:latin typeface="Verdana" pitchFamily="34" charset="0"/>
          <a:cs typeface="Arial" charset="0"/>
        </a:defRPr>
      </a:lvl3pPr>
      <a:lvl4pPr algn="l" rtl="0" eaLnBrk="0" fontAlgn="base" hangingPunct="0">
        <a:spcBef>
          <a:spcPct val="0"/>
        </a:spcBef>
        <a:spcAft>
          <a:spcPct val="0"/>
        </a:spcAft>
        <a:defRPr sz="2000" b="1">
          <a:solidFill>
            <a:schemeClr val="tx2"/>
          </a:solidFill>
          <a:latin typeface="Verdana" pitchFamily="34" charset="0"/>
          <a:cs typeface="Arial" charset="0"/>
        </a:defRPr>
      </a:lvl4pPr>
      <a:lvl5pPr algn="l" rtl="0" eaLnBrk="0" fontAlgn="base" hangingPunct="0">
        <a:spcBef>
          <a:spcPct val="0"/>
        </a:spcBef>
        <a:spcAft>
          <a:spcPct val="0"/>
        </a:spcAft>
        <a:defRPr sz="2000" b="1">
          <a:solidFill>
            <a:schemeClr val="tx2"/>
          </a:solidFill>
          <a:latin typeface="Verdana" pitchFamily="34" charset="0"/>
          <a:cs typeface="Arial" charset="0"/>
        </a:defRPr>
      </a:lvl5pPr>
      <a:lvl6pPr marL="457200" algn="l" rtl="0" fontAlgn="base">
        <a:spcBef>
          <a:spcPct val="0"/>
        </a:spcBef>
        <a:spcAft>
          <a:spcPct val="0"/>
        </a:spcAft>
        <a:defRPr sz="2400" b="1">
          <a:solidFill>
            <a:schemeClr val="tx2"/>
          </a:solidFill>
          <a:latin typeface="Verdana" pitchFamily="34" charset="0"/>
          <a:cs typeface="Arial" charset="0"/>
        </a:defRPr>
      </a:lvl6pPr>
      <a:lvl7pPr marL="914400" algn="l" rtl="0" fontAlgn="base">
        <a:spcBef>
          <a:spcPct val="0"/>
        </a:spcBef>
        <a:spcAft>
          <a:spcPct val="0"/>
        </a:spcAft>
        <a:defRPr sz="2400" b="1">
          <a:solidFill>
            <a:schemeClr val="tx2"/>
          </a:solidFill>
          <a:latin typeface="Verdana" pitchFamily="34" charset="0"/>
          <a:cs typeface="Arial" charset="0"/>
        </a:defRPr>
      </a:lvl7pPr>
      <a:lvl8pPr marL="1371600" algn="l" rtl="0" fontAlgn="base">
        <a:spcBef>
          <a:spcPct val="0"/>
        </a:spcBef>
        <a:spcAft>
          <a:spcPct val="0"/>
        </a:spcAft>
        <a:defRPr sz="2400" b="1">
          <a:solidFill>
            <a:schemeClr val="tx2"/>
          </a:solidFill>
          <a:latin typeface="Verdana" pitchFamily="34" charset="0"/>
          <a:cs typeface="Arial" charset="0"/>
        </a:defRPr>
      </a:lvl8pPr>
      <a:lvl9pPr marL="1828800" algn="l" rtl="0" fontAlgn="base">
        <a:spcBef>
          <a:spcPct val="0"/>
        </a:spcBef>
        <a:spcAft>
          <a:spcPct val="0"/>
        </a:spcAft>
        <a:defRPr sz="2400" b="1">
          <a:solidFill>
            <a:schemeClr val="tx2"/>
          </a:solidFill>
          <a:latin typeface="Verdana" pitchFamily="34" charset="0"/>
          <a:cs typeface="Arial" charset="0"/>
        </a:defRPr>
      </a:lvl9pPr>
    </p:titleStyle>
    <p:bodyStyle>
      <a:lvl1pPr marL="177800" indent="-177800" algn="l" rtl="0" eaLnBrk="0" fontAlgn="base" hangingPunct="0">
        <a:spcBef>
          <a:spcPct val="20000"/>
        </a:spcBef>
        <a:spcAft>
          <a:spcPct val="0"/>
        </a:spcAft>
        <a:buClr>
          <a:schemeClr val="tx2"/>
        </a:buClr>
        <a:buChar char="•"/>
        <a:defRPr sz="1600">
          <a:solidFill>
            <a:schemeClr val="tx1"/>
          </a:solidFill>
          <a:latin typeface="+mn-lt"/>
          <a:ea typeface="+mn-ea"/>
          <a:cs typeface="+mn-cs"/>
        </a:defRPr>
      </a:lvl1pPr>
      <a:lvl2pPr marL="534988" indent="-177800" algn="l" rtl="0" eaLnBrk="0" fontAlgn="base" hangingPunct="0">
        <a:spcBef>
          <a:spcPct val="20000"/>
        </a:spcBef>
        <a:spcAft>
          <a:spcPct val="0"/>
        </a:spcAft>
        <a:buClr>
          <a:schemeClr val="tx2"/>
        </a:buClr>
        <a:buChar char="•"/>
        <a:defRPr sz="1600">
          <a:solidFill>
            <a:schemeClr val="tx1"/>
          </a:solidFill>
          <a:latin typeface="+mn-lt"/>
          <a:cs typeface="+mn-cs"/>
        </a:defRPr>
      </a:lvl2pPr>
      <a:lvl3pPr marL="903288" indent="-188913" algn="l" rtl="0" eaLnBrk="0" fontAlgn="base" hangingPunct="0">
        <a:spcBef>
          <a:spcPct val="20000"/>
        </a:spcBef>
        <a:spcAft>
          <a:spcPct val="0"/>
        </a:spcAft>
        <a:buClr>
          <a:schemeClr val="tx2"/>
        </a:buClr>
        <a:buChar char="•"/>
        <a:defRPr sz="1600">
          <a:solidFill>
            <a:schemeClr val="tx1"/>
          </a:solidFill>
          <a:latin typeface="+mn-lt"/>
          <a:cs typeface="+mn-cs"/>
        </a:defRPr>
      </a:lvl3pPr>
      <a:lvl4pPr marL="1258888" indent="-176213" algn="l" rtl="0" eaLnBrk="0" fontAlgn="base" hangingPunct="0">
        <a:spcBef>
          <a:spcPct val="20000"/>
        </a:spcBef>
        <a:spcAft>
          <a:spcPct val="0"/>
        </a:spcAft>
        <a:buClr>
          <a:schemeClr val="tx2"/>
        </a:buClr>
        <a:buChar char="•"/>
        <a:defRPr sz="1600">
          <a:solidFill>
            <a:schemeClr val="tx1"/>
          </a:solidFill>
          <a:latin typeface="+mn-lt"/>
          <a:cs typeface="+mn-cs"/>
        </a:defRPr>
      </a:lvl4pPr>
      <a:lvl5pPr marL="1614488" indent="-176213" algn="l" rtl="0" eaLnBrk="0" fontAlgn="base" hangingPunct="0">
        <a:spcBef>
          <a:spcPct val="20000"/>
        </a:spcBef>
        <a:spcAft>
          <a:spcPct val="0"/>
        </a:spcAft>
        <a:buClr>
          <a:schemeClr val="tx2"/>
        </a:buClr>
        <a:buChar char="•"/>
        <a:defRPr sz="1600">
          <a:solidFill>
            <a:schemeClr val="tx1"/>
          </a:solidFill>
          <a:latin typeface="+mn-lt"/>
          <a:cs typeface="+mn-cs"/>
        </a:defRPr>
      </a:lvl5pPr>
      <a:lvl6pPr marL="2071688" indent="-176213" algn="l" rtl="0" fontAlgn="base">
        <a:spcBef>
          <a:spcPct val="20000"/>
        </a:spcBef>
        <a:spcAft>
          <a:spcPct val="0"/>
        </a:spcAft>
        <a:buClr>
          <a:schemeClr val="tx2"/>
        </a:buClr>
        <a:buChar char="•"/>
        <a:defRPr sz="1600">
          <a:solidFill>
            <a:schemeClr val="tx1"/>
          </a:solidFill>
          <a:latin typeface="+mn-lt"/>
          <a:cs typeface="+mn-cs"/>
        </a:defRPr>
      </a:lvl6pPr>
      <a:lvl7pPr marL="2528888" indent="-176213" algn="l" rtl="0" fontAlgn="base">
        <a:spcBef>
          <a:spcPct val="20000"/>
        </a:spcBef>
        <a:spcAft>
          <a:spcPct val="0"/>
        </a:spcAft>
        <a:buClr>
          <a:schemeClr val="tx2"/>
        </a:buClr>
        <a:buChar char="•"/>
        <a:defRPr sz="1600">
          <a:solidFill>
            <a:schemeClr val="tx1"/>
          </a:solidFill>
          <a:latin typeface="+mn-lt"/>
          <a:cs typeface="+mn-cs"/>
        </a:defRPr>
      </a:lvl7pPr>
      <a:lvl8pPr marL="2986088" indent="-176213" algn="l" rtl="0" fontAlgn="base">
        <a:spcBef>
          <a:spcPct val="20000"/>
        </a:spcBef>
        <a:spcAft>
          <a:spcPct val="0"/>
        </a:spcAft>
        <a:buClr>
          <a:schemeClr val="tx2"/>
        </a:buClr>
        <a:buChar char="•"/>
        <a:defRPr sz="1600">
          <a:solidFill>
            <a:schemeClr val="tx1"/>
          </a:solidFill>
          <a:latin typeface="+mn-lt"/>
          <a:cs typeface="+mn-cs"/>
        </a:defRPr>
      </a:lvl8pPr>
      <a:lvl9pPr marL="3443288" indent="-176213" algn="l" rtl="0" fontAlgn="base">
        <a:spcBef>
          <a:spcPct val="20000"/>
        </a:spcBef>
        <a:spcAft>
          <a:spcPct val="0"/>
        </a:spcAft>
        <a:buClr>
          <a:schemeClr val="tx2"/>
        </a:buClr>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386" name="Picture 10" descr="ANZP0060_Reports_PerspectiveShape"/>
          <p:cNvPicPr>
            <a:picLocks noChangeAspect="1" noChangeArrowheads="1"/>
          </p:cNvPicPr>
          <p:nvPr/>
        </p:nvPicPr>
        <p:blipFill>
          <a:blip r:embed="rId13" cstate="print"/>
          <a:srcRect/>
          <a:stretch>
            <a:fillRect/>
          </a:stretch>
        </p:blipFill>
        <p:spPr bwMode="auto">
          <a:xfrm>
            <a:off x="0" y="0"/>
            <a:ext cx="9144000" cy="411163"/>
          </a:xfrm>
          <a:prstGeom prst="rect">
            <a:avLst/>
          </a:prstGeom>
          <a:noFill/>
          <a:ln w="9525">
            <a:noFill/>
            <a:miter lim="800000"/>
            <a:headEnd/>
            <a:tailEnd/>
          </a:ln>
        </p:spPr>
      </p:pic>
      <p:sp>
        <p:nvSpPr>
          <p:cNvPr id="8" name="Text Box 7"/>
          <p:cNvSpPr txBox="1">
            <a:spLocks noChangeArrowheads="1"/>
          </p:cNvSpPr>
          <p:nvPr userDrawn="1"/>
        </p:nvSpPr>
        <p:spPr bwMode="gray">
          <a:xfrm>
            <a:off x="4238625" y="6619875"/>
            <a:ext cx="665163" cy="122238"/>
          </a:xfrm>
          <a:prstGeom prst="rect">
            <a:avLst/>
          </a:prstGeom>
          <a:noFill/>
          <a:ln>
            <a:noFill/>
          </a:ln>
          <a:effectLst/>
          <a:extLst/>
        </p:spPr>
        <p:txBody>
          <a:bodyPr lIns="0" tIns="0" rIns="0" bIns="0">
            <a:spAutoFit/>
          </a:bodyPr>
          <a:lstStyle>
            <a:lvl1pPr algn="ctr" defTabSz="793750" eaLnBrk="0" hangingPunct="0">
              <a:spcBef>
                <a:spcPct val="0"/>
              </a:spcBef>
              <a:defRPr sz="800" b="1">
                <a:solidFill>
                  <a:schemeClr val="tx1"/>
                </a:solidFill>
                <a:latin typeface="Verdana" pitchFamily="34" charset="0"/>
                <a:cs typeface="Arial" charset="0"/>
              </a:defRPr>
            </a:lvl1pPr>
            <a:lvl2pPr algn="ctr" defTabSz="793750" eaLnBrk="0" hangingPunct="0">
              <a:spcBef>
                <a:spcPct val="0"/>
              </a:spcBef>
              <a:defRPr sz="800" b="1">
                <a:solidFill>
                  <a:schemeClr val="tx1"/>
                </a:solidFill>
                <a:latin typeface="Verdana" pitchFamily="34" charset="0"/>
                <a:cs typeface="Arial" charset="0"/>
              </a:defRPr>
            </a:lvl2pPr>
            <a:lvl3pPr algn="ctr" defTabSz="793750" eaLnBrk="0" hangingPunct="0">
              <a:spcBef>
                <a:spcPct val="0"/>
              </a:spcBef>
              <a:defRPr sz="800" b="1">
                <a:solidFill>
                  <a:schemeClr val="tx1"/>
                </a:solidFill>
                <a:latin typeface="Verdana" pitchFamily="34" charset="0"/>
                <a:cs typeface="Arial" charset="0"/>
              </a:defRPr>
            </a:lvl3pPr>
            <a:lvl4pPr algn="ctr" defTabSz="793750" eaLnBrk="0" hangingPunct="0">
              <a:spcBef>
                <a:spcPct val="0"/>
              </a:spcBef>
              <a:defRPr sz="800" b="1">
                <a:solidFill>
                  <a:schemeClr val="tx1"/>
                </a:solidFill>
                <a:latin typeface="Verdana" pitchFamily="34" charset="0"/>
                <a:cs typeface="Arial" charset="0"/>
              </a:defRPr>
            </a:lvl4pPr>
            <a:lvl5pPr algn="ctr" defTabSz="793750" eaLnBrk="0" hangingPunct="0">
              <a:spcBef>
                <a:spcPct val="0"/>
              </a:spcBef>
              <a:defRPr sz="800" b="1">
                <a:solidFill>
                  <a:schemeClr val="tx1"/>
                </a:solidFill>
                <a:latin typeface="Verdana" pitchFamily="34" charset="0"/>
                <a:cs typeface="Arial" charset="0"/>
              </a:defRPr>
            </a:lvl5pPr>
            <a:lvl6pPr algn="ctr" defTabSz="793750" eaLnBrk="0" fontAlgn="t" hangingPunct="0">
              <a:spcBef>
                <a:spcPct val="0"/>
              </a:spcBef>
              <a:spcAft>
                <a:spcPct val="0"/>
              </a:spcAft>
              <a:defRPr sz="800" b="1">
                <a:solidFill>
                  <a:schemeClr val="tx1"/>
                </a:solidFill>
                <a:latin typeface="Verdana" pitchFamily="34" charset="0"/>
                <a:cs typeface="Arial" charset="0"/>
              </a:defRPr>
            </a:lvl6pPr>
            <a:lvl7pPr algn="ctr" defTabSz="793750" eaLnBrk="0" fontAlgn="t" hangingPunct="0">
              <a:spcBef>
                <a:spcPct val="0"/>
              </a:spcBef>
              <a:spcAft>
                <a:spcPct val="0"/>
              </a:spcAft>
              <a:defRPr sz="800" b="1">
                <a:solidFill>
                  <a:schemeClr val="tx1"/>
                </a:solidFill>
                <a:latin typeface="Verdana" pitchFamily="34" charset="0"/>
                <a:cs typeface="Arial" charset="0"/>
              </a:defRPr>
            </a:lvl7pPr>
            <a:lvl8pPr algn="ctr" defTabSz="793750" eaLnBrk="0" fontAlgn="t" hangingPunct="0">
              <a:spcBef>
                <a:spcPct val="0"/>
              </a:spcBef>
              <a:spcAft>
                <a:spcPct val="0"/>
              </a:spcAft>
              <a:defRPr sz="800" b="1">
                <a:solidFill>
                  <a:schemeClr val="tx1"/>
                </a:solidFill>
                <a:latin typeface="Verdana" pitchFamily="34" charset="0"/>
                <a:cs typeface="Arial" charset="0"/>
              </a:defRPr>
            </a:lvl8pPr>
            <a:lvl9pPr algn="ctr" defTabSz="793750" eaLnBrk="0" fontAlgn="t" hangingPunct="0">
              <a:spcBef>
                <a:spcPct val="0"/>
              </a:spcBef>
              <a:spcAft>
                <a:spcPct val="0"/>
              </a:spcAft>
              <a:defRPr sz="800" b="1">
                <a:solidFill>
                  <a:schemeClr val="tx1"/>
                </a:solidFill>
                <a:latin typeface="Verdana" pitchFamily="34" charset="0"/>
                <a:cs typeface="Arial" charset="0"/>
              </a:defRPr>
            </a:lvl9pPr>
          </a:lstStyle>
          <a:p>
            <a:pPr eaLnBrk="1" fontAlgn="t" hangingPunct="1">
              <a:spcBef>
                <a:spcPct val="50000"/>
              </a:spcBef>
              <a:defRPr/>
            </a:pPr>
            <a:r>
              <a:rPr lang="en-GB" b="0" dirty="0" smtClean="0">
                <a:solidFill>
                  <a:schemeClr val="tx2"/>
                </a:solidFill>
              </a:rPr>
              <a:t>Page </a:t>
            </a:r>
            <a:fld id="{1D0C1FC2-4B43-4A7F-8A6B-F55032C350C8}" type="slidenum">
              <a:rPr lang="en-GB" b="0" smtClean="0">
                <a:solidFill>
                  <a:schemeClr val="tx2"/>
                </a:solidFill>
              </a:rPr>
              <a:pPr eaLnBrk="1" fontAlgn="t" hangingPunct="1">
                <a:spcBef>
                  <a:spcPct val="50000"/>
                </a:spcBef>
                <a:defRPr/>
              </a:pPr>
              <a:t>‹#›</a:t>
            </a:fld>
            <a:endParaRPr lang="en-GB" b="0" dirty="0" smtClean="0">
              <a:solidFill>
                <a:schemeClr val="tx2"/>
              </a:solidFill>
            </a:endParaRPr>
          </a:p>
        </p:txBody>
      </p:sp>
      <p:sp>
        <p:nvSpPr>
          <p:cNvPr id="16388" name="Rectangle 3"/>
          <p:cNvSpPr>
            <a:spLocks noGrp="1" noChangeArrowheads="1"/>
          </p:cNvSpPr>
          <p:nvPr>
            <p:ph type="title"/>
          </p:nvPr>
        </p:nvSpPr>
        <p:spPr bwMode="auto">
          <a:xfrm>
            <a:off x="227013" y="476250"/>
            <a:ext cx="8024812" cy="3603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smtClean="0"/>
              <a:t>Click to edit Master title style</a:t>
            </a:r>
          </a:p>
        </p:txBody>
      </p:sp>
      <p:sp>
        <p:nvSpPr>
          <p:cNvPr id="16389" name="Rectangle 4"/>
          <p:cNvSpPr>
            <a:spLocks noGrp="1" noChangeArrowheads="1"/>
          </p:cNvSpPr>
          <p:nvPr>
            <p:ph type="body" idx="1"/>
          </p:nvPr>
        </p:nvSpPr>
        <p:spPr bwMode="auto">
          <a:xfrm>
            <a:off x="574675" y="971550"/>
            <a:ext cx="8024813" cy="3598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9" name="Rectangle 5"/>
          <p:cNvSpPr>
            <a:spLocks noGrp="1" noChangeArrowheads="1"/>
          </p:cNvSpPr>
          <p:nvPr>
            <p:ph type="dt" sz="quarter" idx="2"/>
          </p:nvPr>
        </p:nvSpPr>
        <p:spPr bwMode="auto">
          <a:xfrm>
            <a:off x="6426200" y="3922713"/>
            <a:ext cx="2133600" cy="476250"/>
          </a:xfrm>
          <a:prstGeom prst="rect">
            <a:avLst/>
          </a:prstGeom>
          <a:extLst/>
        </p:spPr>
        <p:txBody>
          <a:bodyPr vert="horz" wrap="square" lIns="0" tIns="0" rIns="0" bIns="0" numCol="1" anchor="t" anchorCtr="0" compatLnSpc="1">
            <a:prstTxWarp prst="textNoShape">
              <a:avLst/>
            </a:prstTxWarp>
          </a:bodyPr>
          <a:lstStyle>
            <a:lvl1pPr algn="r">
              <a:defRPr sz="1800" b="0">
                <a:solidFill>
                  <a:schemeClr val="tx2"/>
                </a:solidFill>
                <a:latin typeface="Arial" charset="0"/>
              </a:defRPr>
            </a:lvl1pPr>
          </a:lstStyle>
          <a:p>
            <a:pPr>
              <a:defRPr/>
            </a:pPr>
            <a:fld id="{D390BF02-7044-47B7-80CA-97442D9FA6AD}" type="datetimeFigureOut">
              <a:rPr lang="en-AU"/>
              <a:pPr>
                <a:defRPr/>
              </a:pPr>
              <a:t>25/08/2019</a:t>
            </a:fld>
            <a:endParaRPr lang="en-AU" dirty="0"/>
          </a:p>
        </p:txBody>
      </p:sp>
      <p:sp>
        <p:nvSpPr>
          <p:cNvPr id="19473" name="Line 17"/>
          <p:cNvSpPr>
            <a:spLocks noChangeShapeType="1"/>
          </p:cNvSpPr>
          <p:nvPr userDrawn="1"/>
        </p:nvSpPr>
        <p:spPr bwMode="auto">
          <a:xfrm>
            <a:off x="252413" y="800100"/>
            <a:ext cx="7777162" cy="0"/>
          </a:xfrm>
          <a:prstGeom prst="line">
            <a:avLst/>
          </a:prstGeom>
          <a:noFill/>
          <a:ln w="6350">
            <a:solidFill>
              <a:schemeClr val="tx2"/>
            </a:solidFill>
            <a:round/>
            <a:headEnd/>
            <a:tailEnd/>
          </a:ln>
          <a:effectLst/>
          <a:extLst/>
        </p:spPr>
        <p:txBody>
          <a:bodyPr/>
          <a:lstStyle/>
          <a:p>
            <a:pPr>
              <a:defRPr/>
            </a:pPr>
            <a:endParaRPr lang="en-AU" sz="1800" b="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1600" b="1">
          <a:solidFill>
            <a:srgbClr val="007DBA"/>
          </a:solidFill>
          <a:latin typeface="+mj-lt"/>
          <a:ea typeface="+mj-ea"/>
          <a:cs typeface="+mj-cs"/>
        </a:defRPr>
      </a:lvl1pPr>
      <a:lvl2pPr algn="l" rtl="0" eaLnBrk="0" fontAlgn="base" hangingPunct="0">
        <a:spcBef>
          <a:spcPct val="0"/>
        </a:spcBef>
        <a:spcAft>
          <a:spcPct val="0"/>
        </a:spcAft>
        <a:defRPr sz="1600" b="1">
          <a:solidFill>
            <a:srgbClr val="007DBA"/>
          </a:solidFill>
          <a:latin typeface="Verdana" pitchFamily="34" charset="0"/>
          <a:cs typeface="Arial" charset="0"/>
        </a:defRPr>
      </a:lvl2pPr>
      <a:lvl3pPr algn="l" rtl="0" eaLnBrk="0" fontAlgn="base" hangingPunct="0">
        <a:spcBef>
          <a:spcPct val="0"/>
        </a:spcBef>
        <a:spcAft>
          <a:spcPct val="0"/>
        </a:spcAft>
        <a:defRPr sz="1600" b="1">
          <a:solidFill>
            <a:srgbClr val="007DBA"/>
          </a:solidFill>
          <a:latin typeface="Verdana" pitchFamily="34" charset="0"/>
          <a:cs typeface="Arial" charset="0"/>
        </a:defRPr>
      </a:lvl3pPr>
      <a:lvl4pPr algn="l" rtl="0" eaLnBrk="0" fontAlgn="base" hangingPunct="0">
        <a:spcBef>
          <a:spcPct val="0"/>
        </a:spcBef>
        <a:spcAft>
          <a:spcPct val="0"/>
        </a:spcAft>
        <a:defRPr sz="1600" b="1">
          <a:solidFill>
            <a:srgbClr val="007DBA"/>
          </a:solidFill>
          <a:latin typeface="Verdana" pitchFamily="34" charset="0"/>
          <a:cs typeface="Arial" charset="0"/>
        </a:defRPr>
      </a:lvl4pPr>
      <a:lvl5pPr algn="l" rtl="0" eaLnBrk="0" fontAlgn="base" hangingPunct="0">
        <a:spcBef>
          <a:spcPct val="0"/>
        </a:spcBef>
        <a:spcAft>
          <a:spcPct val="0"/>
        </a:spcAft>
        <a:defRPr sz="1600" b="1">
          <a:solidFill>
            <a:srgbClr val="007DBA"/>
          </a:solidFill>
          <a:latin typeface="Verdana" pitchFamily="34" charset="0"/>
          <a:cs typeface="Arial" charset="0"/>
        </a:defRPr>
      </a:lvl5pPr>
      <a:lvl6pPr marL="457200" algn="l" rtl="0" fontAlgn="base">
        <a:spcBef>
          <a:spcPct val="0"/>
        </a:spcBef>
        <a:spcAft>
          <a:spcPct val="0"/>
        </a:spcAft>
        <a:defRPr sz="1600" b="1">
          <a:solidFill>
            <a:srgbClr val="007DBA"/>
          </a:solidFill>
          <a:latin typeface="Verdana" pitchFamily="34" charset="0"/>
          <a:cs typeface="Arial" charset="0"/>
        </a:defRPr>
      </a:lvl6pPr>
      <a:lvl7pPr marL="914400" algn="l" rtl="0" fontAlgn="base">
        <a:spcBef>
          <a:spcPct val="0"/>
        </a:spcBef>
        <a:spcAft>
          <a:spcPct val="0"/>
        </a:spcAft>
        <a:defRPr sz="1600" b="1">
          <a:solidFill>
            <a:srgbClr val="007DBA"/>
          </a:solidFill>
          <a:latin typeface="Verdana" pitchFamily="34" charset="0"/>
          <a:cs typeface="Arial" charset="0"/>
        </a:defRPr>
      </a:lvl7pPr>
      <a:lvl8pPr marL="1371600" algn="l" rtl="0" fontAlgn="base">
        <a:spcBef>
          <a:spcPct val="0"/>
        </a:spcBef>
        <a:spcAft>
          <a:spcPct val="0"/>
        </a:spcAft>
        <a:defRPr sz="1600" b="1">
          <a:solidFill>
            <a:srgbClr val="007DBA"/>
          </a:solidFill>
          <a:latin typeface="Verdana" pitchFamily="34" charset="0"/>
          <a:cs typeface="Arial" charset="0"/>
        </a:defRPr>
      </a:lvl8pPr>
      <a:lvl9pPr marL="1828800" algn="l" rtl="0" fontAlgn="base">
        <a:spcBef>
          <a:spcPct val="0"/>
        </a:spcBef>
        <a:spcAft>
          <a:spcPct val="0"/>
        </a:spcAft>
        <a:defRPr sz="1600" b="1">
          <a:solidFill>
            <a:srgbClr val="007DBA"/>
          </a:solidFill>
          <a:latin typeface="Verdana" pitchFamily="34" charset="0"/>
          <a:cs typeface="Arial" charset="0"/>
        </a:defRPr>
      </a:lvl9pPr>
    </p:titleStyle>
    <p:bodyStyle>
      <a:lvl1pPr marL="182563" indent="-182563" algn="l" rtl="0" eaLnBrk="0" fontAlgn="base" hangingPunct="0">
        <a:spcBef>
          <a:spcPct val="20000"/>
        </a:spcBef>
        <a:spcAft>
          <a:spcPct val="0"/>
        </a:spcAft>
        <a:buClr>
          <a:schemeClr val="accent1"/>
        </a:buClr>
        <a:buChar char="•"/>
        <a:defRPr sz="1200">
          <a:solidFill>
            <a:schemeClr val="tx1"/>
          </a:solidFill>
          <a:latin typeface="+mn-lt"/>
          <a:ea typeface="+mn-ea"/>
          <a:cs typeface="+mn-cs"/>
        </a:defRPr>
      </a:lvl1pPr>
      <a:lvl2pPr marL="539750" indent="-177800" algn="l" rtl="0" eaLnBrk="0" fontAlgn="base" hangingPunct="0">
        <a:spcBef>
          <a:spcPct val="20000"/>
        </a:spcBef>
        <a:spcAft>
          <a:spcPct val="0"/>
        </a:spcAft>
        <a:buClr>
          <a:schemeClr val="accent1"/>
        </a:buClr>
        <a:buChar char="•"/>
        <a:defRPr sz="1200">
          <a:solidFill>
            <a:schemeClr val="tx1"/>
          </a:solidFill>
          <a:latin typeface="+mn-lt"/>
          <a:cs typeface="+mn-cs"/>
        </a:defRPr>
      </a:lvl2pPr>
      <a:lvl3pPr marL="895350" indent="-176213" algn="l" rtl="0" eaLnBrk="0" fontAlgn="base" hangingPunct="0">
        <a:spcBef>
          <a:spcPct val="20000"/>
        </a:spcBef>
        <a:spcAft>
          <a:spcPct val="0"/>
        </a:spcAft>
        <a:buClr>
          <a:schemeClr val="accent1"/>
        </a:buClr>
        <a:buChar char="•"/>
        <a:defRPr sz="1200">
          <a:solidFill>
            <a:schemeClr val="tx1"/>
          </a:solidFill>
          <a:latin typeface="+mn-lt"/>
          <a:cs typeface="+mn-cs"/>
        </a:defRPr>
      </a:lvl3pPr>
      <a:lvl4pPr marL="1252538" indent="-177800" algn="l" rtl="0" eaLnBrk="0" fontAlgn="base" hangingPunct="0">
        <a:spcBef>
          <a:spcPct val="20000"/>
        </a:spcBef>
        <a:spcAft>
          <a:spcPct val="0"/>
        </a:spcAft>
        <a:buClr>
          <a:schemeClr val="accent1"/>
        </a:buClr>
        <a:buChar char="•"/>
        <a:defRPr sz="1200">
          <a:solidFill>
            <a:schemeClr val="tx1"/>
          </a:solidFill>
          <a:latin typeface="+mn-lt"/>
          <a:cs typeface="+mn-cs"/>
        </a:defRPr>
      </a:lvl4pPr>
      <a:lvl5pPr marL="1619250" indent="-187325" algn="l" rtl="0" eaLnBrk="0" fontAlgn="base" hangingPunct="0">
        <a:spcBef>
          <a:spcPct val="20000"/>
        </a:spcBef>
        <a:spcAft>
          <a:spcPct val="0"/>
        </a:spcAft>
        <a:buClr>
          <a:schemeClr val="accent1"/>
        </a:buClr>
        <a:buChar char="•"/>
        <a:defRPr sz="1200">
          <a:solidFill>
            <a:schemeClr val="tx1"/>
          </a:solidFill>
          <a:latin typeface="+mn-lt"/>
          <a:cs typeface="+mn-cs"/>
        </a:defRPr>
      </a:lvl5pPr>
      <a:lvl6pPr marL="2076450" indent="-187325" algn="l" rtl="0" fontAlgn="base">
        <a:spcBef>
          <a:spcPct val="20000"/>
        </a:spcBef>
        <a:spcAft>
          <a:spcPct val="0"/>
        </a:spcAft>
        <a:buClr>
          <a:schemeClr val="accent1"/>
        </a:buClr>
        <a:buChar char="•"/>
        <a:defRPr sz="1200">
          <a:solidFill>
            <a:schemeClr val="tx1"/>
          </a:solidFill>
          <a:latin typeface="+mn-lt"/>
          <a:cs typeface="+mn-cs"/>
        </a:defRPr>
      </a:lvl6pPr>
      <a:lvl7pPr marL="2533650" indent="-187325" algn="l" rtl="0" fontAlgn="base">
        <a:spcBef>
          <a:spcPct val="20000"/>
        </a:spcBef>
        <a:spcAft>
          <a:spcPct val="0"/>
        </a:spcAft>
        <a:buClr>
          <a:schemeClr val="accent1"/>
        </a:buClr>
        <a:buChar char="•"/>
        <a:defRPr sz="1200">
          <a:solidFill>
            <a:schemeClr val="tx1"/>
          </a:solidFill>
          <a:latin typeface="+mn-lt"/>
          <a:cs typeface="+mn-cs"/>
        </a:defRPr>
      </a:lvl7pPr>
      <a:lvl8pPr marL="2990850" indent="-187325" algn="l" rtl="0" fontAlgn="base">
        <a:spcBef>
          <a:spcPct val="20000"/>
        </a:spcBef>
        <a:spcAft>
          <a:spcPct val="0"/>
        </a:spcAft>
        <a:buClr>
          <a:schemeClr val="accent1"/>
        </a:buClr>
        <a:buChar char="•"/>
        <a:defRPr sz="1200">
          <a:solidFill>
            <a:schemeClr val="tx1"/>
          </a:solidFill>
          <a:latin typeface="+mn-lt"/>
          <a:cs typeface="+mn-cs"/>
        </a:defRPr>
      </a:lvl8pPr>
      <a:lvl9pPr marL="3448050" indent="-187325" algn="l" rtl="0" fontAlgn="base">
        <a:spcBef>
          <a:spcPct val="20000"/>
        </a:spcBef>
        <a:spcAft>
          <a:spcPct val="0"/>
        </a:spcAft>
        <a:buClr>
          <a:schemeClr val="accent1"/>
        </a:buClr>
        <a:buChar char="•"/>
        <a:defRPr sz="12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457200" y="333375"/>
            <a:ext cx="8228013" cy="46831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AU" smtClean="0"/>
              <a:t>Click to edit Master title style</a:t>
            </a:r>
          </a:p>
        </p:txBody>
      </p:sp>
      <p:sp>
        <p:nvSpPr>
          <p:cNvPr id="28675" name="Rectangle 3"/>
          <p:cNvSpPr>
            <a:spLocks noGrp="1" noChangeArrowheads="1"/>
          </p:cNvSpPr>
          <p:nvPr>
            <p:ph type="body" idx="1"/>
          </p:nvPr>
        </p:nvSpPr>
        <p:spPr bwMode="auto">
          <a:xfrm>
            <a:off x="457200" y="1485900"/>
            <a:ext cx="8228013" cy="3598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4037636" name="Line 4"/>
          <p:cNvSpPr>
            <a:spLocks noChangeShapeType="1"/>
          </p:cNvSpPr>
          <p:nvPr/>
        </p:nvSpPr>
        <p:spPr bwMode="auto">
          <a:xfrm>
            <a:off x="455613" y="873125"/>
            <a:ext cx="8228012" cy="0"/>
          </a:xfrm>
          <a:prstGeom prst="line">
            <a:avLst/>
          </a:prstGeom>
          <a:noFill/>
          <a:ln w="9525">
            <a:solidFill>
              <a:schemeClr val="tx2"/>
            </a:solidFill>
            <a:round/>
            <a:headEnd/>
            <a:tailEnd/>
          </a:ln>
          <a:effectLst/>
        </p:spPr>
        <p:txBody>
          <a:bodyPr/>
          <a:lstStyle/>
          <a:p>
            <a:pPr>
              <a:defRPr/>
            </a:pPr>
            <a:endParaRPr lang="en-AU" dirty="0">
              <a:solidFill>
                <a:schemeClr val="tx1"/>
              </a:solidFill>
            </a:endParaRPr>
          </a:p>
        </p:txBody>
      </p:sp>
      <p:sp>
        <p:nvSpPr>
          <p:cNvPr id="4037637" name="Rectangle 5"/>
          <p:cNvSpPr>
            <a:spLocks noGrp="1" noChangeArrowheads="1"/>
          </p:cNvSpPr>
          <p:nvPr>
            <p:ph type="sldNum" sz="quarter" idx="4"/>
          </p:nvPr>
        </p:nvSpPr>
        <p:spPr bwMode="auto">
          <a:xfrm>
            <a:off x="8807450" y="6572250"/>
            <a:ext cx="217488" cy="152400"/>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lvl1pPr algn="r">
              <a:defRPr b="0">
                <a:solidFill>
                  <a:schemeClr val="tx2"/>
                </a:solidFill>
              </a:defRPr>
            </a:lvl1pPr>
          </a:lstStyle>
          <a:p>
            <a:pPr>
              <a:defRPr/>
            </a:pPr>
            <a:fld id="{4F487362-8DD8-4FF8-BFB0-67A7C94AB950}" type="slidenum">
              <a:rPr lang="en-AU"/>
              <a:pPr>
                <a:defRPr/>
              </a:pPr>
              <a:t>‹#›</a:t>
            </a:fld>
            <a:endParaRPr lang="en-AU" dirty="0"/>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rtl="0" eaLnBrk="0" fontAlgn="base" hangingPunct="0">
        <a:spcBef>
          <a:spcPct val="0"/>
        </a:spcBef>
        <a:spcAft>
          <a:spcPct val="0"/>
        </a:spcAft>
        <a:defRPr sz="1600" b="1">
          <a:solidFill>
            <a:schemeClr val="tx2"/>
          </a:solidFill>
          <a:latin typeface="+mj-lt"/>
          <a:ea typeface="+mj-ea"/>
          <a:cs typeface="+mj-cs"/>
        </a:defRPr>
      </a:lvl1pPr>
      <a:lvl2pPr algn="l" rtl="0" eaLnBrk="0" fontAlgn="base" hangingPunct="0">
        <a:spcBef>
          <a:spcPct val="0"/>
        </a:spcBef>
        <a:spcAft>
          <a:spcPct val="0"/>
        </a:spcAft>
        <a:defRPr sz="1600" b="1">
          <a:solidFill>
            <a:schemeClr val="tx2"/>
          </a:solidFill>
          <a:latin typeface="Verdana" pitchFamily="34" charset="0"/>
          <a:cs typeface="Arial" charset="0"/>
        </a:defRPr>
      </a:lvl2pPr>
      <a:lvl3pPr algn="l" rtl="0" eaLnBrk="0" fontAlgn="base" hangingPunct="0">
        <a:spcBef>
          <a:spcPct val="0"/>
        </a:spcBef>
        <a:spcAft>
          <a:spcPct val="0"/>
        </a:spcAft>
        <a:defRPr sz="1600" b="1">
          <a:solidFill>
            <a:schemeClr val="tx2"/>
          </a:solidFill>
          <a:latin typeface="Verdana" pitchFamily="34" charset="0"/>
          <a:cs typeface="Arial" charset="0"/>
        </a:defRPr>
      </a:lvl3pPr>
      <a:lvl4pPr algn="l" rtl="0" eaLnBrk="0" fontAlgn="base" hangingPunct="0">
        <a:spcBef>
          <a:spcPct val="0"/>
        </a:spcBef>
        <a:spcAft>
          <a:spcPct val="0"/>
        </a:spcAft>
        <a:defRPr sz="1600" b="1">
          <a:solidFill>
            <a:schemeClr val="tx2"/>
          </a:solidFill>
          <a:latin typeface="Verdana" pitchFamily="34" charset="0"/>
          <a:cs typeface="Arial" charset="0"/>
        </a:defRPr>
      </a:lvl4pPr>
      <a:lvl5pPr algn="l" rtl="0" eaLnBrk="0" fontAlgn="base" hangingPunct="0">
        <a:spcBef>
          <a:spcPct val="0"/>
        </a:spcBef>
        <a:spcAft>
          <a:spcPct val="0"/>
        </a:spcAft>
        <a:defRPr sz="1600" b="1">
          <a:solidFill>
            <a:schemeClr val="tx2"/>
          </a:solidFill>
          <a:latin typeface="Verdana" pitchFamily="34" charset="0"/>
          <a:cs typeface="Arial" charset="0"/>
        </a:defRPr>
      </a:lvl5pPr>
      <a:lvl6pPr marL="457200" algn="l" rtl="0" fontAlgn="base">
        <a:spcBef>
          <a:spcPct val="0"/>
        </a:spcBef>
        <a:spcAft>
          <a:spcPct val="0"/>
        </a:spcAft>
        <a:defRPr sz="1600" b="1">
          <a:solidFill>
            <a:schemeClr val="tx2"/>
          </a:solidFill>
          <a:latin typeface="Verdana" pitchFamily="34" charset="0"/>
          <a:cs typeface="Arial" charset="0"/>
        </a:defRPr>
      </a:lvl6pPr>
      <a:lvl7pPr marL="914400" algn="l" rtl="0" fontAlgn="base">
        <a:spcBef>
          <a:spcPct val="0"/>
        </a:spcBef>
        <a:spcAft>
          <a:spcPct val="0"/>
        </a:spcAft>
        <a:defRPr sz="1600" b="1">
          <a:solidFill>
            <a:schemeClr val="tx2"/>
          </a:solidFill>
          <a:latin typeface="Verdana" pitchFamily="34" charset="0"/>
          <a:cs typeface="Arial" charset="0"/>
        </a:defRPr>
      </a:lvl7pPr>
      <a:lvl8pPr marL="1371600" algn="l" rtl="0" fontAlgn="base">
        <a:spcBef>
          <a:spcPct val="0"/>
        </a:spcBef>
        <a:spcAft>
          <a:spcPct val="0"/>
        </a:spcAft>
        <a:defRPr sz="1600" b="1">
          <a:solidFill>
            <a:schemeClr val="tx2"/>
          </a:solidFill>
          <a:latin typeface="Verdana" pitchFamily="34" charset="0"/>
          <a:cs typeface="Arial" charset="0"/>
        </a:defRPr>
      </a:lvl8pPr>
      <a:lvl9pPr marL="1828800" algn="l" rtl="0" fontAlgn="base">
        <a:spcBef>
          <a:spcPct val="0"/>
        </a:spcBef>
        <a:spcAft>
          <a:spcPct val="0"/>
        </a:spcAft>
        <a:defRPr sz="1600" b="1">
          <a:solidFill>
            <a:schemeClr val="tx2"/>
          </a:solidFill>
          <a:latin typeface="Verdana" pitchFamily="34" charset="0"/>
          <a:cs typeface="Arial" charset="0"/>
        </a:defRPr>
      </a:lvl9pPr>
    </p:titleStyle>
    <p:bodyStyle>
      <a:lvl1pPr marL="177800" indent="-177800" algn="l" rtl="0" eaLnBrk="0" fontAlgn="base" hangingPunct="0">
        <a:spcBef>
          <a:spcPct val="0"/>
        </a:spcBef>
        <a:spcAft>
          <a:spcPct val="50000"/>
        </a:spcAft>
        <a:buClr>
          <a:schemeClr val="tx1"/>
        </a:buClr>
        <a:buChar char="•"/>
        <a:defRPr sz="1200">
          <a:solidFill>
            <a:schemeClr val="tx1"/>
          </a:solidFill>
          <a:latin typeface="+mn-lt"/>
          <a:ea typeface="+mn-ea"/>
          <a:cs typeface="+mn-cs"/>
        </a:defRPr>
      </a:lvl1pPr>
      <a:lvl2pPr marL="357188" indent="-177800" algn="l" rtl="0" eaLnBrk="0" fontAlgn="base" hangingPunct="0">
        <a:spcBef>
          <a:spcPct val="0"/>
        </a:spcBef>
        <a:spcAft>
          <a:spcPct val="50000"/>
        </a:spcAft>
        <a:buClr>
          <a:schemeClr val="tx1"/>
        </a:buClr>
        <a:buFont typeface="Verdana" pitchFamily="34" charset="0"/>
        <a:buChar char="-"/>
        <a:defRPr sz="1200">
          <a:solidFill>
            <a:schemeClr val="tx1"/>
          </a:solidFill>
          <a:latin typeface="+mn-lt"/>
          <a:cs typeface="+mn-cs"/>
        </a:defRPr>
      </a:lvl2pPr>
      <a:lvl3pPr marL="558800" indent="-200025" algn="l" rtl="0" eaLnBrk="0" fontAlgn="base" hangingPunct="0">
        <a:spcBef>
          <a:spcPct val="0"/>
        </a:spcBef>
        <a:spcAft>
          <a:spcPct val="50000"/>
        </a:spcAft>
        <a:buClr>
          <a:schemeClr val="tx1"/>
        </a:buClr>
        <a:buFont typeface="Wingdings" pitchFamily="2" charset="2"/>
        <a:buChar char="§"/>
        <a:defRPr sz="1200">
          <a:solidFill>
            <a:schemeClr val="tx1"/>
          </a:solidFill>
          <a:latin typeface="+mn-lt"/>
          <a:cs typeface="+mn-cs"/>
        </a:defRPr>
      </a:lvl3pPr>
      <a:lvl4pPr marL="738188" indent="-177800" algn="l" rtl="0" eaLnBrk="0" fontAlgn="base" hangingPunct="0">
        <a:spcBef>
          <a:spcPct val="0"/>
        </a:spcBef>
        <a:spcAft>
          <a:spcPct val="50000"/>
        </a:spcAft>
        <a:buClr>
          <a:schemeClr val="tx1"/>
        </a:buClr>
        <a:buChar char="o"/>
        <a:defRPr sz="1200">
          <a:solidFill>
            <a:schemeClr val="tx1"/>
          </a:solidFill>
          <a:latin typeface="+mn-lt"/>
          <a:cs typeface="+mn-cs"/>
        </a:defRPr>
      </a:lvl4pPr>
      <a:lvl5pPr marL="917575" indent="-177800" algn="l" rtl="0" eaLnBrk="0" fontAlgn="base" hangingPunct="0">
        <a:spcBef>
          <a:spcPct val="0"/>
        </a:spcBef>
        <a:spcAft>
          <a:spcPct val="50000"/>
        </a:spcAft>
        <a:buClr>
          <a:schemeClr val="tx1"/>
        </a:buClr>
        <a:buFont typeface="Verdana" pitchFamily="34" charset="0"/>
        <a:buChar char="›"/>
        <a:defRPr sz="1200">
          <a:solidFill>
            <a:schemeClr val="tx1"/>
          </a:solidFill>
          <a:latin typeface="+mn-lt"/>
          <a:cs typeface="+mn-cs"/>
        </a:defRPr>
      </a:lvl5pPr>
      <a:lvl6pPr marL="1374775" indent="-177800" algn="l" rtl="0" fontAlgn="base">
        <a:spcBef>
          <a:spcPct val="0"/>
        </a:spcBef>
        <a:spcAft>
          <a:spcPct val="50000"/>
        </a:spcAft>
        <a:buClr>
          <a:schemeClr val="tx1"/>
        </a:buClr>
        <a:buFont typeface="Verdana" pitchFamily="34" charset="0"/>
        <a:buChar char="›"/>
        <a:defRPr sz="1200">
          <a:solidFill>
            <a:schemeClr val="tx1"/>
          </a:solidFill>
          <a:latin typeface="+mn-lt"/>
          <a:cs typeface="+mn-cs"/>
        </a:defRPr>
      </a:lvl6pPr>
      <a:lvl7pPr marL="1831975" indent="-177800" algn="l" rtl="0" fontAlgn="base">
        <a:spcBef>
          <a:spcPct val="0"/>
        </a:spcBef>
        <a:spcAft>
          <a:spcPct val="50000"/>
        </a:spcAft>
        <a:buClr>
          <a:schemeClr val="tx1"/>
        </a:buClr>
        <a:buFont typeface="Verdana" pitchFamily="34" charset="0"/>
        <a:buChar char="›"/>
        <a:defRPr sz="1200">
          <a:solidFill>
            <a:schemeClr val="tx1"/>
          </a:solidFill>
          <a:latin typeface="+mn-lt"/>
          <a:cs typeface="+mn-cs"/>
        </a:defRPr>
      </a:lvl7pPr>
      <a:lvl8pPr marL="2289175" indent="-177800" algn="l" rtl="0" fontAlgn="base">
        <a:spcBef>
          <a:spcPct val="0"/>
        </a:spcBef>
        <a:spcAft>
          <a:spcPct val="50000"/>
        </a:spcAft>
        <a:buClr>
          <a:schemeClr val="tx1"/>
        </a:buClr>
        <a:buFont typeface="Verdana" pitchFamily="34" charset="0"/>
        <a:buChar char="›"/>
        <a:defRPr sz="1200">
          <a:solidFill>
            <a:schemeClr val="tx1"/>
          </a:solidFill>
          <a:latin typeface="+mn-lt"/>
          <a:cs typeface="+mn-cs"/>
        </a:defRPr>
      </a:lvl8pPr>
      <a:lvl9pPr marL="2746375" indent="-177800" algn="l" rtl="0" fontAlgn="base">
        <a:spcBef>
          <a:spcPct val="0"/>
        </a:spcBef>
        <a:spcAft>
          <a:spcPct val="50000"/>
        </a:spcAft>
        <a:buClr>
          <a:schemeClr val="tx1"/>
        </a:buClr>
        <a:buFont typeface="Verdana" pitchFamily="34" charset="0"/>
        <a:buChar char="›"/>
        <a:defRPr sz="12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lgn="ctr"/>
            <a:r>
              <a:rPr lang="en-US" dirty="0" smtClean="0"/>
              <a:t>Java Training</a:t>
            </a:r>
            <a:endParaRPr lang="en-US" dirty="0"/>
          </a:p>
        </p:txBody>
      </p:sp>
      <p:sp>
        <p:nvSpPr>
          <p:cNvPr id="4" name="Title 2"/>
          <p:cNvSpPr txBox="1">
            <a:spLocks/>
          </p:cNvSpPr>
          <p:nvPr/>
        </p:nvSpPr>
        <p:spPr bwMode="auto">
          <a:xfrm>
            <a:off x="601632" y="3095969"/>
            <a:ext cx="7988300" cy="1235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Manipulating the input data</a:t>
            </a:r>
          </a:p>
        </p:txBody>
      </p:sp>
      <p:sp>
        <p:nvSpPr>
          <p:cNvPr id="11267" name="Rectangle 3"/>
          <p:cNvSpPr>
            <a:spLocks noGrp="1" noChangeArrowheads="1"/>
          </p:cNvSpPr>
          <p:nvPr>
            <p:ph type="body" idx="1"/>
          </p:nvPr>
        </p:nvSpPr>
        <p:spPr/>
        <p:txBody>
          <a:bodyPr/>
          <a:lstStyle/>
          <a:p>
            <a:r>
              <a:rPr lang="en-US" smtClean="0"/>
              <a:t>Reading characters as integers isn’t usually what you want to do</a:t>
            </a:r>
          </a:p>
          <a:p>
            <a:r>
              <a:rPr lang="en-US" smtClean="0"/>
              <a:t>A </a:t>
            </a:r>
            <a:r>
              <a:rPr lang="en-US" smtClean="0">
                <a:solidFill>
                  <a:srgbClr val="FFFF99"/>
                </a:solidFill>
                <a:latin typeface="Trebuchet MS" pitchFamily="34" charset="0"/>
              </a:rPr>
              <a:t>BufferedReader</a:t>
            </a:r>
            <a:r>
              <a:rPr lang="en-US" smtClean="0"/>
              <a:t> will convert integers to characters; it can also read whole lines</a:t>
            </a:r>
          </a:p>
          <a:p>
            <a:r>
              <a:rPr lang="en-US" smtClean="0"/>
              <a:t>The constructor for </a:t>
            </a:r>
            <a:r>
              <a:rPr lang="en-US" smtClean="0">
                <a:solidFill>
                  <a:srgbClr val="FFFF99"/>
                </a:solidFill>
                <a:latin typeface="Trebuchet MS" pitchFamily="34" charset="0"/>
              </a:rPr>
              <a:t>BufferedReader</a:t>
            </a:r>
            <a:r>
              <a:rPr lang="en-US" smtClean="0"/>
              <a:t>  takes a </a:t>
            </a:r>
            <a:r>
              <a:rPr lang="en-US" smtClean="0">
                <a:solidFill>
                  <a:srgbClr val="FFFF99"/>
                </a:solidFill>
                <a:latin typeface="Trebuchet MS" pitchFamily="34" charset="0"/>
              </a:rPr>
              <a:t>FileReader</a:t>
            </a:r>
            <a:r>
              <a:rPr lang="en-US" smtClean="0"/>
              <a:t> parameter:</a:t>
            </a:r>
          </a:p>
          <a:p>
            <a:pPr lvl="1">
              <a:buFontTx/>
              <a:buChar char=" "/>
            </a:pPr>
            <a:r>
              <a:rPr lang="en-US" smtClean="0">
                <a:solidFill>
                  <a:srgbClr val="FFFF99"/>
                </a:solidFill>
                <a:latin typeface="Trebuchet MS" pitchFamily="34" charset="0"/>
              </a:rPr>
              <a:t>BufferedReader bufferedReader =</a:t>
            </a:r>
            <a:br>
              <a:rPr lang="en-US" smtClean="0">
                <a:solidFill>
                  <a:srgbClr val="FFFF99"/>
                </a:solidFill>
                <a:latin typeface="Trebuchet MS" pitchFamily="34" charset="0"/>
              </a:rPr>
            </a:br>
            <a:r>
              <a:rPr lang="en-US" smtClean="0">
                <a:solidFill>
                  <a:srgbClr val="FFFF99"/>
                </a:solidFill>
                <a:latin typeface="Trebuchet MS" pitchFamily="34" charset="0"/>
              </a:rPr>
              <a:t>     new BufferedReader(fileReader);</a:t>
            </a:r>
          </a:p>
        </p:txBody>
      </p:sp>
      <p:sp>
        <p:nvSpPr>
          <p:cNvPr id="11268" name="Text Box 4"/>
          <p:cNvSpPr txBox="1">
            <a:spLocks noChangeArrowheads="1"/>
          </p:cNvSpPr>
          <p:nvPr/>
        </p:nvSpPr>
        <p:spPr bwMode="auto">
          <a:xfrm>
            <a:off x="609600" y="381000"/>
            <a:ext cx="1066800" cy="1187450"/>
          </a:xfrm>
          <a:prstGeom prst="rect">
            <a:avLst/>
          </a:prstGeom>
          <a:noFill/>
          <a:ln w="12700">
            <a:noFill/>
            <a:miter lim="800000"/>
            <a:headEnd type="none" w="sm" len="sm"/>
            <a:tailEnd type="none" w="sm" len="sm"/>
          </a:ln>
        </p:spPr>
        <p:txBody>
          <a:bodyPr>
            <a:spAutoFit/>
          </a:bodyPr>
          <a:lstStyle/>
          <a:p>
            <a:pPr>
              <a:spcBef>
                <a:spcPct val="50000"/>
              </a:spcBef>
            </a:pPr>
            <a:r>
              <a:rPr lang="en-US">
                <a:latin typeface="Trebuchet MS" pitchFamily="34" charset="0"/>
              </a:rPr>
              <a:t>open</a:t>
            </a:r>
            <a:br>
              <a:rPr lang="en-US">
                <a:latin typeface="Trebuchet MS" pitchFamily="34" charset="0"/>
              </a:rPr>
            </a:br>
            <a:r>
              <a:rPr lang="en-US">
                <a:latin typeface="Trebuchet MS" pitchFamily="34" charset="0"/>
              </a:rPr>
              <a:t>use</a:t>
            </a:r>
            <a:br>
              <a:rPr lang="en-US">
                <a:latin typeface="Trebuchet MS" pitchFamily="34" charset="0"/>
              </a:rPr>
            </a:br>
            <a:r>
              <a:rPr lang="en-US">
                <a:latin typeface="Trebuchet MS" pitchFamily="34" charset="0"/>
              </a:rPr>
              <a:t>close</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p:txBody>
          <a:bodyPr/>
          <a:lstStyle/>
          <a:p>
            <a:r>
              <a:rPr lang="en-US" smtClean="0"/>
              <a:t>Reading lines</a:t>
            </a:r>
          </a:p>
        </p:txBody>
      </p:sp>
      <p:sp>
        <p:nvSpPr>
          <p:cNvPr id="12291" name="Rectangle 1027"/>
          <p:cNvSpPr>
            <a:spLocks noGrp="1" noChangeArrowheads="1"/>
          </p:cNvSpPr>
          <p:nvPr>
            <p:ph type="body" idx="1"/>
          </p:nvPr>
        </p:nvSpPr>
        <p:spPr>
          <a:xfrm>
            <a:off x="685800" y="2057400"/>
            <a:ext cx="8077200" cy="4114800"/>
          </a:xfrm>
        </p:spPr>
        <p:txBody>
          <a:bodyPr/>
          <a:lstStyle/>
          <a:p>
            <a:pPr>
              <a:buFontTx/>
              <a:buChar char=" "/>
            </a:pPr>
            <a:r>
              <a:rPr lang="en-US" smtClean="0">
                <a:solidFill>
                  <a:srgbClr val="FFFF99"/>
                </a:solidFill>
                <a:latin typeface="Trebuchet MS" pitchFamily="34" charset="0"/>
              </a:rPr>
              <a:t>String s;</a:t>
            </a:r>
            <a:br>
              <a:rPr lang="en-US" smtClean="0">
                <a:solidFill>
                  <a:srgbClr val="FFFF99"/>
                </a:solidFill>
                <a:latin typeface="Trebuchet MS" pitchFamily="34" charset="0"/>
              </a:rPr>
            </a:br>
            <a:r>
              <a:rPr lang="en-US" smtClean="0">
                <a:solidFill>
                  <a:srgbClr val="FFFF99"/>
                </a:solidFill>
                <a:latin typeface="Trebuchet MS" pitchFamily="34" charset="0"/>
              </a:rPr>
              <a:t>s = bufferedReader.readLine( );</a:t>
            </a:r>
            <a:br>
              <a:rPr lang="en-US" smtClean="0">
                <a:solidFill>
                  <a:srgbClr val="FFFF99"/>
                </a:solidFill>
                <a:latin typeface="Trebuchet MS" pitchFamily="34" charset="0"/>
              </a:rPr>
            </a:br>
            <a:endParaRPr lang="en-US" smtClean="0"/>
          </a:p>
          <a:p>
            <a:r>
              <a:rPr lang="en-US" smtClean="0"/>
              <a:t>A </a:t>
            </a:r>
            <a:r>
              <a:rPr lang="en-US" smtClean="0">
                <a:solidFill>
                  <a:srgbClr val="FFFF99"/>
                </a:solidFill>
                <a:latin typeface="Trebuchet MS" pitchFamily="34" charset="0"/>
              </a:rPr>
              <a:t>BufferedReader</a:t>
            </a:r>
            <a:r>
              <a:rPr lang="en-US" smtClean="0"/>
              <a:t> will return </a:t>
            </a:r>
            <a:r>
              <a:rPr lang="en-US" smtClean="0">
                <a:solidFill>
                  <a:srgbClr val="FFFF99"/>
                </a:solidFill>
                <a:latin typeface="Trebuchet MS" pitchFamily="34" charset="0"/>
              </a:rPr>
              <a:t>null</a:t>
            </a:r>
            <a:r>
              <a:rPr lang="en-US" smtClean="0"/>
              <a:t> if there is nothing more to read</a:t>
            </a:r>
          </a:p>
        </p:txBody>
      </p:sp>
      <p:sp>
        <p:nvSpPr>
          <p:cNvPr id="12292" name="Text Box 1028"/>
          <p:cNvSpPr txBox="1">
            <a:spLocks noChangeArrowheads="1"/>
          </p:cNvSpPr>
          <p:nvPr/>
        </p:nvSpPr>
        <p:spPr bwMode="auto">
          <a:xfrm>
            <a:off x="609600" y="381000"/>
            <a:ext cx="1066800" cy="1187450"/>
          </a:xfrm>
          <a:prstGeom prst="rect">
            <a:avLst/>
          </a:prstGeom>
          <a:noFill/>
          <a:ln w="12700">
            <a:noFill/>
            <a:miter lim="800000"/>
            <a:headEnd type="none" w="sm" len="sm"/>
            <a:tailEnd type="none" w="sm" len="sm"/>
          </a:ln>
        </p:spPr>
        <p:txBody>
          <a:bodyPr>
            <a:spAutoFit/>
          </a:bodyPr>
          <a:lstStyle/>
          <a:p>
            <a:pPr>
              <a:spcBef>
                <a:spcPct val="50000"/>
              </a:spcBef>
            </a:pPr>
            <a:r>
              <a:rPr lang="en-US">
                <a:latin typeface="Trebuchet MS" pitchFamily="34" charset="0"/>
              </a:rPr>
              <a:t>open</a:t>
            </a:r>
            <a:br>
              <a:rPr lang="en-US">
                <a:latin typeface="Trebuchet MS" pitchFamily="34" charset="0"/>
              </a:rPr>
            </a:br>
            <a:r>
              <a:rPr lang="en-US">
                <a:latin typeface="Trebuchet MS" pitchFamily="34" charset="0"/>
              </a:rPr>
              <a:t>use</a:t>
            </a:r>
            <a:br>
              <a:rPr lang="en-US">
                <a:latin typeface="Trebuchet MS" pitchFamily="34" charset="0"/>
              </a:rPr>
            </a:br>
            <a:r>
              <a:rPr lang="en-US">
                <a:latin typeface="Trebuchet MS" pitchFamily="34" charset="0"/>
              </a:rPr>
              <a:t>close</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6"/>
          <p:cNvSpPr>
            <a:spLocks noGrp="1" noChangeArrowheads="1"/>
          </p:cNvSpPr>
          <p:nvPr>
            <p:ph type="title"/>
          </p:nvPr>
        </p:nvSpPr>
        <p:spPr/>
        <p:txBody>
          <a:bodyPr/>
          <a:lstStyle/>
          <a:p>
            <a:r>
              <a:rPr lang="en-US" smtClean="0"/>
              <a:t>Closing</a:t>
            </a:r>
          </a:p>
        </p:txBody>
      </p:sp>
      <p:sp>
        <p:nvSpPr>
          <p:cNvPr id="13315" name="Rectangle 1027"/>
          <p:cNvSpPr>
            <a:spLocks noGrp="1" noChangeArrowheads="1"/>
          </p:cNvSpPr>
          <p:nvPr>
            <p:ph type="body" idx="1"/>
          </p:nvPr>
        </p:nvSpPr>
        <p:spPr/>
        <p:txBody>
          <a:bodyPr/>
          <a:lstStyle/>
          <a:p>
            <a:r>
              <a:rPr lang="en-US" smtClean="0"/>
              <a:t>A stream is an expensive resource</a:t>
            </a:r>
          </a:p>
          <a:p>
            <a:r>
              <a:rPr lang="en-US" smtClean="0"/>
              <a:t>There is a limit on the number of streams that you can have open at one time</a:t>
            </a:r>
          </a:p>
          <a:p>
            <a:r>
              <a:rPr lang="en-US" smtClean="0"/>
              <a:t>You should not have more than one stream open on the same file</a:t>
            </a:r>
          </a:p>
          <a:p>
            <a:r>
              <a:rPr lang="en-US" smtClean="0"/>
              <a:t>You must close a stream before you can open it again</a:t>
            </a:r>
          </a:p>
          <a:p>
            <a:r>
              <a:rPr lang="en-US" i="1" smtClean="0"/>
              <a:t>Always close your streams!</a:t>
            </a:r>
          </a:p>
        </p:txBody>
      </p:sp>
      <p:sp>
        <p:nvSpPr>
          <p:cNvPr id="13316" name="Text Box 1029"/>
          <p:cNvSpPr txBox="1">
            <a:spLocks noChangeArrowheads="1"/>
          </p:cNvSpPr>
          <p:nvPr/>
        </p:nvSpPr>
        <p:spPr bwMode="auto">
          <a:xfrm>
            <a:off x="609600" y="381000"/>
            <a:ext cx="1066800" cy="1187450"/>
          </a:xfrm>
          <a:prstGeom prst="rect">
            <a:avLst/>
          </a:prstGeom>
          <a:noFill/>
          <a:ln w="12700">
            <a:noFill/>
            <a:miter lim="800000"/>
            <a:headEnd type="none" w="sm" len="sm"/>
            <a:tailEnd type="none" w="sm" len="sm"/>
          </a:ln>
        </p:spPr>
        <p:txBody>
          <a:bodyPr>
            <a:spAutoFit/>
          </a:bodyPr>
          <a:lstStyle/>
          <a:p>
            <a:pPr>
              <a:spcBef>
                <a:spcPct val="50000"/>
              </a:spcBef>
            </a:pPr>
            <a:r>
              <a:rPr lang="en-US">
                <a:latin typeface="Trebuchet MS" pitchFamily="34" charset="0"/>
              </a:rPr>
              <a:t>open</a:t>
            </a:r>
            <a:br>
              <a:rPr lang="en-US">
                <a:latin typeface="Trebuchet MS" pitchFamily="34" charset="0"/>
              </a:rPr>
            </a:br>
            <a:r>
              <a:rPr lang="en-US">
                <a:latin typeface="Trebuchet MS" pitchFamily="34" charset="0"/>
              </a:rPr>
              <a:t>use</a:t>
            </a:r>
            <a:br>
              <a:rPr lang="en-US">
                <a:latin typeface="Trebuchet MS" pitchFamily="34" charset="0"/>
              </a:rPr>
            </a:br>
            <a:r>
              <a:rPr lang="en-US">
                <a:latin typeface="Trebuchet MS" pitchFamily="34" charset="0"/>
              </a:rPr>
              <a:t>close</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1026"/>
          <p:cNvSpPr>
            <a:spLocks noGrp="1" noChangeArrowheads="1"/>
          </p:cNvSpPr>
          <p:nvPr>
            <p:ph type="ctrTitle"/>
          </p:nvPr>
        </p:nvSpPr>
        <p:spPr/>
        <p:txBody>
          <a:bodyPr/>
          <a:lstStyle/>
          <a:p>
            <a:r>
              <a:rPr lang="en-US" smtClean="0"/>
              <a:t>Simple Java I/O</a:t>
            </a:r>
          </a:p>
        </p:txBody>
      </p:sp>
      <p:sp>
        <p:nvSpPr>
          <p:cNvPr id="44035" name="Rectangle 1027"/>
          <p:cNvSpPr>
            <a:spLocks noGrp="1" noChangeArrowheads="1"/>
          </p:cNvSpPr>
          <p:nvPr>
            <p:ph type="subTitle" idx="1"/>
          </p:nvPr>
        </p:nvSpPr>
        <p:spPr/>
        <p:txBody>
          <a:bodyPr/>
          <a:lstStyle/>
          <a:p>
            <a:r>
              <a:rPr lang="en-US" i="1" smtClean="0">
                <a:solidFill>
                  <a:schemeClr val="tx2"/>
                </a:solidFill>
              </a:rPr>
              <a:t>Part II</a:t>
            </a:r>
            <a:br>
              <a:rPr lang="en-US" i="1" smtClean="0">
                <a:solidFill>
                  <a:schemeClr val="tx2"/>
                </a:solidFill>
              </a:rPr>
            </a:br>
            <a:r>
              <a:rPr lang="en-US" i="1" smtClean="0">
                <a:solidFill>
                  <a:schemeClr val="tx2"/>
                </a:solidFill>
                <a:latin typeface="Trebuchet MS" pitchFamily="34" charset="0"/>
              </a:rPr>
              <a:t>LineReader</a:t>
            </a:r>
            <a:r>
              <a:rPr lang="en-US" i="1" smtClean="0">
                <a:solidFill>
                  <a:schemeClr val="tx2"/>
                </a:solidFill>
              </a:rPr>
              <a:t> and </a:t>
            </a:r>
            <a:r>
              <a:rPr lang="en-US" i="1" smtClean="0">
                <a:solidFill>
                  <a:schemeClr val="tx2"/>
                </a:solidFill>
                <a:latin typeface="Trebuchet MS" pitchFamily="34" charset="0"/>
              </a:rPr>
              <a:t>LineWriter</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 calcmode="lin" valueType="num">
                                      <p:cBhvr additive="base">
                                        <p:cTn id="7" dur="500" fill="hold"/>
                                        <p:tgtEl>
                                          <p:spTgt spid="440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403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title"/>
          </p:nvPr>
        </p:nvSpPr>
        <p:spPr/>
        <p:txBody>
          <a:bodyPr/>
          <a:lstStyle/>
          <a:p>
            <a:r>
              <a:rPr lang="en-US" smtClean="0"/>
              <a:t>Text files</a:t>
            </a:r>
          </a:p>
        </p:txBody>
      </p:sp>
      <p:sp>
        <p:nvSpPr>
          <p:cNvPr id="15363" name="Rectangle 1027"/>
          <p:cNvSpPr>
            <a:spLocks noGrp="1" noChangeArrowheads="1"/>
          </p:cNvSpPr>
          <p:nvPr>
            <p:ph type="body" idx="1"/>
          </p:nvPr>
        </p:nvSpPr>
        <p:spPr>
          <a:xfrm>
            <a:off x="685800" y="2057400"/>
            <a:ext cx="8001000" cy="4114800"/>
          </a:xfrm>
        </p:spPr>
        <p:txBody>
          <a:bodyPr/>
          <a:lstStyle/>
          <a:p>
            <a:r>
              <a:rPr lang="en-US" smtClean="0"/>
              <a:t>Text (</a:t>
            </a:r>
            <a:r>
              <a:rPr lang="en-US" smtClean="0">
                <a:solidFill>
                  <a:srgbClr val="FFFF99"/>
                </a:solidFill>
                <a:latin typeface="Trebuchet MS" pitchFamily="34" charset="0"/>
              </a:rPr>
              <a:t>.txt</a:t>
            </a:r>
            <a:r>
              <a:rPr lang="en-US" smtClean="0"/>
              <a:t>) files are the simplest kind of files</a:t>
            </a:r>
          </a:p>
          <a:p>
            <a:pPr lvl="1"/>
            <a:r>
              <a:rPr lang="en-US" smtClean="0"/>
              <a:t>text files can be used by many different programs</a:t>
            </a:r>
          </a:p>
          <a:p>
            <a:r>
              <a:rPr lang="en-US" smtClean="0"/>
              <a:t>Formatted text files (such as</a:t>
            </a:r>
            <a:r>
              <a:rPr lang="en-US" smtClean="0">
                <a:latin typeface="Trebuchet MS" pitchFamily="34" charset="0"/>
              </a:rPr>
              <a:t> </a:t>
            </a:r>
            <a:r>
              <a:rPr lang="en-US" smtClean="0">
                <a:solidFill>
                  <a:srgbClr val="FFFF99"/>
                </a:solidFill>
                <a:latin typeface="Trebuchet MS" pitchFamily="34" charset="0"/>
              </a:rPr>
              <a:t>.doc</a:t>
            </a:r>
            <a:r>
              <a:rPr lang="en-US" smtClean="0">
                <a:latin typeface="Trebuchet MS" pitchFamily="34" charset="0"/>
              </a:rPr>
              <a:t> </a:t>
            </a:r>
            <a:r>
              <a:rPr lang="en-US" smtClean="0"/>
              <a:t>files) also contain binary formatting information</a:t>
            </a:r>
          </a:p>
          <a:p>
            <a:r>
              <a:rPr lang="en-US" smtClean="0"/>
              <a:t>Only programs that “know the secret code” can make sense formatted text files</a:t>
            </a:r>
          </a:p>
          <a:p>
            <a:r>
              <a:rPr lang="en-US" smtClean="0"/>
              <a:t>Compilers, in general, work only with text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My </a:t>
            </a:r>
            <a:r>
              <a:rPr lang="en-US" smtClean="0">
                <a:solidFill>
                  <a:srgbClr val="FFFF99"/>
                </a:solidFill>
                <a:latin typeface="Trebuchet MS" pitchFamily="34" charset="0"/>
              </a:rPr>
              <a:t>LineReader</a:t>
            </a:r>
            <a:r>
              <a:rPr lang="en-US" smtClean="0"/>
              <a:t> class</a:t>
            </a:r>
          </a:p>
        </p:txBody>
      </p:sp>
      <p:sp>
        <p:nvSpPr>
          <p:cNvPr id="8196" name="Text Box 4"/>
          <p:cNvSpPr txBox="1">
            <a:spLocks noChangeArrowheads="1"/>
          </p:cNvSpPr>
          <p:nvPr/>
        </p:nvSpPr>
        <p:spPr bwMode="auto">
          <a:xfrm>
            <a:off x="685800" y="2209800"/>
            <a:ext cx="8458200" cy="3935413"/>
          </a:xfrm>
          <a:prstGeom prst="rect">
            <a:avLst/>
          </a:prstGeom>
          <a:noFill/>
          <a:ln w="12700">
            <a:noFill/>
            <a:miter lim="800000"/>
            <a:headEnd type="none" w="sm" len="sm"/>
            <a:tailEnd type="none" w="sm" len="sm"/>
          </a:ln>
        </p:spPr>
        <p:txBody>
          <a:bodyPr>
            <a:spAutoFit/>
          </a:bodyPr>
          <a:lstStyle/>
          <a:p>
            <a:r>
              <a:rPr lang="en-US" sz="2800">
                <a:solidFill>
                  <a:srgbClr val="FFFF99"/>
                </a:solidFill>
                <a:latin typeface="Trebuchet MS" pitchFamily="34" charset="0"/>
              </a:rPr>
              <a:t>class LineReader {</a:t>
            </a:r>
          </a:p>
          <a:p>
            <a:r>
              <a:rPr lang="en-US" sz="2800">
                <a:solidFill>
                  <a:srgbClr val="FFFF99"/>
                </a:solidFill>
                <a:latin typeface="Trebuchet MS" pitchFamily="34" charset="0"/>
              </a:rPr>
              <a:t>  BufferedReader bufferedReader;</a:t>
            </a:r>
          </a:p>
          <a:p>
            <a:endParaRPr lang="en-US" sz="2800">
              <a:solidFill>
                <a:srgbClr val="FFFF99"/>
              </a:solidFill>
              <a:latin typeface="Trebuchet MS" pitchFamily="34" charset="0"/>
            </a:endParaRPr>
          </a:p>
          <a:p>
            <a:r>
              <a:rPr lang="en-US" sz="2800">
                <a:solidFill>
                  <a:srgbClr val="FFFF99"/>
                </a:solidFill>
                <a:latin typeface="Trebuchet MS" pitchFamily="34" charset="0"/>
              </a:rPr>
              <a:t>  LineReader(String fileName) {...}</a:t>
            </a:r>
          </a:p>
          <a:p>
            <a:endParaRPr lang="en-US" sz="2800">
              <a:solidFill>
                <a:srgbClr val="FFFF99"/>
              </a:solidFill>
              <a:latin typeface="Trebuchet MS" pitchFamily="34" charset="0"/>
            </a:endParaRPr>
          </a:p>
          <a:p>
            <a:r>
              <a:rPr lang="en-US" sz="2800">
                <a:solidFill>
                  <a:srgbClr val="FFFF99"/>
                </a:solidFill>
                <a:latin typeface="Trebuchet MS" pitchFamily="34" charset="0"/>
              </a:rPr>
              <a:t>  String readLine( ) {...}</a:t>
            </a:r>
          </a:p>
          <a:p>
            <a:endParaRPr lang="en-US" sz="2800">
              <a:solidFill>
                <a:srgbClr val="FFFF99"/>
              </a:solidFill>
              <a:latin typeface="Trebuchet MS" pitchFamily="34" charset="0"/>
            </a:endParaRPr>
          </a:p>
          <a:p>
            <a:r>
              <a:rPr lang="en-US" sz="2800">
                <a:solidFill>
                  <a:srgbClr val="FFFF99"/>
                </a:solidFill>
                <a:latin typeface="Trebuchet MS" pitchFamily="34" charset="0"/>
              </a:rPr>
              <a:t>  void close( ) {...}</a:t>
            </a:r>
          </a:p>
          <a:p>
            <a:r>
              <a:rPr lang="en-US" sz="2800">
                <a:solidFill>
                  <a:srgbClr val="FFFF99"/>
                </a:solidFill>
                <a:latin typeface="Trebuchet MS" pitchFamily="34" charset="0"/>
              </a:rPr>
              <a:t>}</a:t>
            </a:r>
            <a:endParaRPr lang="en-US" sz="2800">
              <a:solidFill>
                <a:srgbClr val="CCECFF"/>
              </a:solidFill>
              <a:latin typeface="Trebuchet MS"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dissolve">
                                      <p:cBhvr>
                                        <p:cTn id="7"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Basics of the </a:t>
            </a:r>
            <a:r>
              <a:rPr lang="en-US" smtClean="0">
                <a:solidFill>
                  <a:srgbClr val="FFFF99"/>
                </a:solidFill>
                <a:latin typeface="Trebuchet MS" pitchFamily="34" charset="0"/>
              </a:rPr>
              <a:t>LineReader</a:t>
            </a:r>
            <a:r>
              <a:rPr lang="en-US" smtClean="0"/>
              <a:t> constructor</a:t>
            </a:r>
          </a:p>
        </p:txBody>
      </p:sp>
      <p:sp>
        <p:nvSpPr>
          <p:cNvPr id="17411" name="Rectangle 3"/>
          <p:cNvSpPr>
            <a:spLocks noGrp="1" noChangeArrowheads="1"/>
          </p:cNvSpPr>
          <p:nvPr>
            <p:ph type="body" idx="1"/>
          </p:nvPr>
        </p:nvSpPr>
        <p:spPr/>
        <p:txBody>
          <a:bodyPr/>
          <a:lstStyle/>
          <a:p>
            <a:r>
              <a:rPr lang="en-US" smtClean="0"/>
              <a:t>Create a </a:t>
            </a:r>
            <a:r>
              <a:rPr lang="en-US" smtClean="0">
                <a:solidFill>
                  <a:srgbClr val="FFFF99"/>
                </a:solidFill>
                <a:latin typeface="Trebuchet MS" pitchFamily="34" charset="0"/>
              </a:rPr>
              <a:t>FileReader</a:t>
            </a:r>
            <a:r>
              <a:rPr lang="en-US" smtClean="0"/>
              <a:t> for the named file:</a:t>
            </a:r>
          </a:p>
          <a:p>
            <a:pPr lvl="1">
              <a:buFontTx/>
              <a:buChar char=" "/>
            </a:pPr>
            <a:r>
              <a:rPr lang="en-US" smtClean="0">
                <a:solidFill>
                  <a:srgbClr val="FFFF99"/>
                </a:solidFill>
                <a:latin typeface="Trebuchet MS" pitchFamily="34" charset="0"/>
              </a:rPr>
              <a:t>FileReader fileReader =</a:t>
            </a:r>
            <a:br>
              <a:rPr lang="en-US" smtClean="0">
                <a:solidFill>
                  <a:srgbClr val="FFFF99"/>
                </a:solidFill>
                <a:latin typeface="Trebuchet MS" pitchFamily="34" charset="0"/>
              </a:rPr>
            </a:br>
            <a:r>
              <a:rPr lang="en-US" smtClean="0">
                <a:solidFill>
                  <a:srgbClr val="FFFF99"/>
                </a:solidFill>
                <a:latin typeface="Trebuchet MS" pitchFamily="34" charset="0"/>
              </a:rPr>
              <a:t>     new FileReader(fileName);</a:t>
            </a:r>
            <a:endParaRPr lang="en-US" smtClean="0">
              <a:latin typeface="Trebuchet MS" pitchFamily="34" charset="0"/>
            </a:endParaRPr>
          </a:p>
          <a:p>
            <a:r>
              <a:rPr lang="en-US" smtClean="0"/>
              <a:t>Use it as input to a </a:t>
            </a:r>
            <a:r>
              <a:rPr lang="en-US" smtClean="0">
                <a:solidFill>
                  <a:srgbClr val="FFFF99"/>
                </a:solidFill>
                <a:latin typeface="Trebuchet MS" pitchFamily="34" charset="0"/>
              </a:rPr>
              <a:t>BufferedReader</a:t>
            </a:r>
            <a:r>
              <a:rPr lang="en-US" smtClean="0"/>
              <a:t>:</a:t>
            </a:r>
          </a:p>
          <a:p>
            <a:pPr lvl="1">
              <a:buFontTx/>
              <a:buChar char=" "/>
            </a:pPr>
            <a:r>
              <a:rPr lang="en-US" smtClean="0">
                <a:solidFill>
                  <a:srgbClr val="FFFF99"/>
                </a:solidFill>
                <a:latin typeface="Trebuchet MS" pitchFamily="34" charset="0"/>
              </a:rPr>
              <a:t>BufferedReader bufferedReader =</a:t>
            </a:r>
            <a:br>
              <a:rPr lang="en-US" smtClean="0">
                <a:solidFill>
                  <a:srgbClr val="FFFF99"/>
                </a:solidFill>
                <a:latin typeface="Trebuchet MS" pitchFamily="34" charset="0"/>
              </a:rPr>
            </a:br>
            <a:r>
              <a:rPr lang="en-US" smtClean="0">
                <a:solidFill>
                  <a:srgbClr val="FFFF99"/>
                </a:solidFill>
                <a:latin typeface="Trebuchet MS" pitchFamily="34" charset="0"/>
              </a:rPr>
              <a:t>     new BufferedReader(fileReader);</a:t>
            </a:r>
            <a:endParaRPr lang="en-US" smtClean="0">
              <a:latin typeface="Trebuchet MS" pitchFamily="34" charset="0"/>
            </a:endParaRPr>
          </a:p>
          <a:p>
            <a:r>
              <a:rPr lang="en-US" smtClean="0"/>
              <a:t>Use the </a:t>
            </a:r>
            <a:r>
              <a:rPr lang="en-US" smtClean="0">
                <a:solidFill>
                  <a:srgbClr val="FFFF99"/>
                </a:solidFill>
                <a:latin typeface="Trebuchet MS" pitchFamily="34" charset="0"/>
              </a:rPr>
              <a:t>BufferedReader</a:t>
            </a:r>
            <a:r>
              <a:rPr lang="en-US" smtClean="0"/>
              <a:t>; but first, we need to catch possible </a:t>
            </a:r>
            <a:r>
              <a:rPr lang="en-US" smtClean="0">
                <a:solidFill>
                  <a:srgbClr val="FFFF99"/>
                </a:solidFill>
                <a:latin typeface="Trebuchet MS" pitchFamily="34" charset="0"/>
              </a:rPr>
              <a:t>Exception</a:t>
            </a:r>
            <a:r>
              <a:rPr lang="en-US" smtClean="0"/>
              <a:t>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mtClean="0"/>
              <a:t>The full </a:t>
            </a:r>
            <a:r>
              <a:rPr lang="en-US" smtClean="0">
                <a:solidFill>
                  <a:srgbClr val="FFFF99"/>
                </a:solidFill>
                <a:latin typeface="Trebuchet MS" pitchFamily="34" charset="0"/>
              </a:rPr>
              <a:t>LineReader</a:t>
            </a:r>
            <a:r>
              <a:rPr lang="en-US" smtClean="0"/>
              <a:t> constructor</a:t>
            </a:r>
          </a:p>
        </p:txBody>
      </p:sp>
      <p:sp>
        <p:nvSpPr>
          <p:cNvPr id="10243" name="Text Box 3"/>
          <p:cNvSpPr txBox="1">
            <a:spLocks noChangeArrowheads="1"/>
          </p:cNvSpPr>
          <p:nvPr/>
        </p:nvSpPr>
        <p:spPr bwMode="auto">
          <a:xfrm>
            <a:off x="609600" y="2133600"/>
            <a:ext cx="8305800" cy="3743325"/>
          </a:xfrm>
          <a:prstGeom prst="rect">
            <a:avLst/>
          </a:prstGeom>
          <a:noFill/>
          <a:ln w="12700">
            <a:noFill/>
            <a:miter lim="800000"/>
            <a:headEnd type="none" w="sm" len="sm"/>
            <a:tailEnd type="none" w="sm" len="sm"/>
          </a:ln>
        </p:spPr>
        <p:txBody>
          <a:bodyPr>
            <a:spAutoFit/>
          </a:bodyPr>
          <a:lstStyle/>
          <a:p>
            <a:r>
              <a:rPr lang="en-US">
                <a:solidFill>
                  <a:srgbClr val="FFFF99"/>
                </a:solidFill>
                <a:latin typeface="Trebuchet MS" pitchFamily="34" charset="0"/>
              </a:rPr>
              <a:t> LineReader(String fileName) {</a:t>
            </a:r>
          </a:p>
          <a:p>
            <a:r>
              <a:rPr lang="en-US">
                <a:solidFill>
                  <a:srgbClr val="FFFF99"/>
                </a:solidFill>
                <a:latin typeface="Trebuchet MS" pitchFamily="34" charset="0"/>
              </a:rPr>
              <a:t>    FileReader fileReader = null;</a:t>
            </a:r>
          </a:p>
          <a:p>
            <a:r>
              <a:rPr lang="en-US">
                <a:solidFill>
                  <a:srgbClr val="FFFF99"/>
                </a:solidFill>
                <a:latin typeface="Trebuchet MS" pitchFamily="34" charset="0"/>
              </a:rPr>
              <a:t>    try { fileReader = new FileReader(fileName); }</a:t>
            </a:r>
          </a:p>
          <a:p>
            <a:r>
              <a:rPr lang="en-US">
                <a:solidFill>
                  <a:srgbClr val="FFFF99"/>
                </a:solidFill>
                <a:latin typeface="Trebuchet MS" pitchFamily="34" charset="0"/>
              </a:rPr>
              <a:t>    catch (FileNotFoundException e) {</a:t>
            </a:r>
          </a:p>
          <a:p>
            <a:r>
              <a:rPr lang="en-US">
                <a:solidFill>
                  <a:srgbClr val="FFFF99"/>
                </a:solidFill>
                <a:latin typeface="Trebuchet MS" pitchFamily="34" charset="0"/>
              </a:rPr>
              <a:t>      System.err.println</a:t>
            </a:r>
          </a:p>
          <a:p>
            <a:r>
              <a:rPr lang="en-US">
                <a:solidFill>
                  <a:srgbClr val="FFFF99"/>
                </a:solidFill>
                <a:latin typeface="Trebuchet MS" pitchFamily="34" charset="0"/>
              </a:rPr>
              <a:t>         ("LineReader can't find input file: " + fileName);</a:t>
            </a:r>
          </a:p>
          <a:p>
            <a:r>
              <a:rPr lang="en-US">
                <a:solidFill>
                  <a:srgbClr val="FFFF99"/>
                </a:solidFill>
                <a:latin typeface="Trebuchet MS" pitchFamily="34" charset="0"/>
              </a:rPr>
              <a:t>      e.printStackTrace( );</a:t>
            </a:r>
          </a:p>
          <a:p>
            <a:r>
              <a:rPr lang="en-US">
                <a:solidFill>
                  <a:srgbClr val="FFFF99"/>
                </a:solidFill>
                <a:latin typeface="Trebuchet MS" pitchFamily="34" charset="0"/>
              </a:rPr>
              <a:t>    }</a:t>
            </a:r>
          </a:p>
          <a:p>
            <a:r>
              <a:rPr lang="en-US">
                <a:solidFill>
                  <a:srgbClr val="FFFF99"/>
                </a:solidFill>
                <a:latin typeface="Trebuchet MS" pitchFamily="34" charset="0"/>
              </a:rPr>
              <a:t>    bufferedReader = new BufferedReader(fileReader);</a:t>
            </a:r>
          </a:p>
          <a:p>
            <a:r>
              <a:rPr lang="en-US">
                <a:solidFill>
                  <a:srgbClr val="FFFF99"/>
                </a:solidFill>
                <a:latin typeface="Trebuchet MS"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dissolve">
                                      <p:cBhvr>
                                        <p:cTn id="7" dur="5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solidFill>
                  <a:srgbClr val="FFFF99"/>
                </a:solidFill>
                <a:latin typeface="Trebuchet MS" pitchFamily="34" charset="0"/>
              </a:rPr>
              <a:t>readLine</a:t>
            </a:r>
            <a:endParaRPr lang="en-US" smtClean="0"/>
          </a:p>
        </p:txBody>
      </p:sp>
      <p:sp>
        <p:nvSpPr>
          <p:cNvPr id="12291" name="Text Box 3"/>
          <p:cNvSpPr txBox="1">
            <a:spLocks noChangeArrowheads="1"/>
          </p:cNvSpPr>
          <p:nvPr/>
        </p:nvSpPr>
        <p:spPr bwMode="auto">
          <a:xfrm>
            <a:off x="838200" y="2362200"/>
            <a:ext cx="7772400" cy="3935413"/>
          </a:xfrm>
          <a:prstGeom prst="rect">
            <a:avLst/>
          </a:prstGeom>
          <a:noFill/>
          <a:ln w="12700">
            <a:noFill/>
            <a:miter lim="800000"/>
            <a:headEnd type="none" w="sm" len="sm"/>
            <a:tailEnd type="none" w="sm" len="sm"/>
          </a:ln>
        </p:spPr>
        <p:txBody>
          <a:bodyPr>
            <a:spAutoFit/>
          </a:bodyPr>
          <a:lstStyle/>
          <a:p>
            <a:r>
              <a:rPr lang="en-US" sz="2800">
                <a:solidFill>
                  <a:srgbClr val="FFFF99"/>
                </a:solidFill>
                <a:latin typeface="Trebuchet MS" pitchFamily="34" charset="0"/>
              </a:rPr>
              <a:t>String readLine( ) {</a:t>
            </a:r>
          </a:p>
          <a:p>
            <a:r>
              <a:rPr lang="en-US" sz="2800">
                <a:solidFill>
                  <a:srgbClr val="FFFF99"/>
                </a:solidFill>
                <a:latin typeface="Trebuchet MS" pitchFamily="34" charset="0"/>
              </a:rPr>
              <a:t>    try {</a:t>
            </a:r>
          </a:p>
          <a:p>
            <a:r>
              <a:rPr lang="en-US" sz="2800">
                <a:solidFill>
                  <a:srgbClr val="FFFF99"/>
                </a:solidFill>
                <a:latin typeface="Trebuchet MS" pitchFamily="34" charset="0"/>
              </a:rPr>
              <a:t>       return bufferedReader.readLine( );</a:t>
            </a:r>
          </a:p>
          <a:p>
            <a:r>
              <a:rPr lang="en-US" sz="2800">
                <a:solidFill>
                  <a:srgbClr val="FFFF99"/>
                </a:solidFill>
                <a:latin typeface="Trebuchet MS" pitchFamily="34" charset="0"/>
              </a:rPr>
              <a:t>    }</a:t>
            </a:r>
          </a:p>
          <a:p>
            <a:r>
              <a:rPr lang="en-US" sz="2800">
                <a:solidFill>
                  <a:srgbClr val="FFFF99"/>
                </a:solidFill>
                <a:latin typeface="Trebuchet MS" pitchFamily="34" charset="0"/>
              </a:rPr>
              <a:t>    catch(IOException e) {</a:t>
            </a:r>
          </a:p>
          <a:p>
            <a:r>
              <a:rPr lang="en-US" sz="2800">
                <a:solidFill>
                  <a:srgbClr val="FFFF99"/>
                </a:solidFill>
                <a:latin typeface="Trebuchet MS" pitchFamily="34" charset="0"/>
              </a:rPr>
              <a:t>        e.printStackTrace( );</a:t>
            </a:r>
          </a:p>
          <a:p>
            <a:r>
              <a:rPr lang="en-US" sz="2800">
                <a:solidFill>
                  <a:srgbClr val="FFFF99"/>
                </a:solidFill>
                <a:latin typeface="Trebuchet MS" pitchFamily="34" charset="0"/>
              </a:rPr>
              <a:t>    }</a:t>
            </a:r>
          </a:p>
          <a:p>
            <a:r>
              <a:rPr lang="en-US" sz="2800">
                <a:solidFill>
                  <a:srgbClr val="FFFF99"/>
                </a:solidFill>
                <a:latin typeface="Trebuchet MS" pitchFamily="34" charset="0"/>
              </a:rPr>
              <a:t>    return null;</a:t>
            </a:r>
          </a:p>
          <a:p>
            <a:r>
              <a:rPr lang="en-US" sz="2800">
                <a:solidFill>
                  <a:srgbClr val="FFFF99"/>
                </a:solidFill>
                <a:latin typeface="Trebuchet MS"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dissolve">
                                      <p:cBhvr>
                                        <p:cTn id="7"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solidFill>
                  <a:srgbClr val="FFFF99"/>
                </a:solidFill>
                <a:latin typeface="Trebuchet MS" pitchFamily="34" charset="0"/>
              </a:rPr>
              <a:t>close</a:t>
            </a:r>
            <a:endParaRPr lang="en-US" smtClean="0"/>
          </a:p>
        </p:txBody>
      </p:sp>
      <p:sp>
        <p:nvSpPr>
          <p:cNvPr id="13315" name="Text Box 3"/>
          <p:cNvSpPr txBox="1">
            <a:spLocks noChangeArrowheads="1"/>
          </p:cNvSpPr>
          <p:nvPr/>
        </p:nvSpPr>
        <p:spPr bwMode="auto">
          <a:xfrm>
            <a:off x="838200" y="2209800"/>
            <a:ext cx="7772400" cy="2654300"/>
          </a:xfrm>
          <a:prstGeom prst="rect">
            <a:avLst/>
          </a:prstGeom>
          <a:noFill/>
          <a:ln w="12700">
            <a:noFill/>
            <a:miter lim="800000"/>
            <a:headEnd type="none" w="sm" len="sm"/>
            <a:tailEnd type="none" w="sm" len="sm"/>
          </a:ln>
        </p:spPr>
        <p:txBody>
          <a:bodyPr>
            <a:spAutoFit/>
          </a:bodyPr>
          <a:lstStyle/>
          <a:p>
            <a:r>
              <a:rPr lang="en-US" sz="2800">
                <a:solidFill>
                  <a:srgbClr val="FFFF99"/>
                </a:solidFill>
                <a:latin typeface="Trebuchet MS" pitchFamily="34" charset="0"/>
              </a:rPr>
              <a:t>void close() {</a:t>
            </a:r>
          </a:p>
          <a:p>
            <a:r>
              <a:rPr lang="en-US" sz="2800">
                <a:solidFill>
                  <a:srgbClr val="FFFF99"/>
                </a:solidFill>
                <a:latin typeface="Trebuchet MS" pitchFamily="34" charset="0"/>
              </a:rPr>
              <a:t>    try {</a:t>
            </a:r>
          </a:p>
          <a:p>
            <a:r>
              <a:rPr lang="en-US" sz="2800">
                <a:solidFill>
                  <a:srgbClr val="FFFF99"/>
                </a:solidFill>
                <a:latin typeface="Trebuchet MS" pitchFamily="34" charset="0"/>
              </a:rPr>
              <a:t>        bufferedReader.close( );</a:t>
            </a:r>
          </a:p>
          <a:p>
            <a:r>
              <a:rPr lang="en-US" sz="2800">
                <a:solidFill>
                  <a:srgbClr val="FFFF99"/>
                </a:solidFill>
                <a:latin typeface="Trebuchet MS" pitchFamily="34" charset="0"/>
              </a:rPr>
              <a:t>    }</a:t>
            </a:r>
          </a:p>
          <a:p>
            <a:r>
              <a:rPr lang="en-US" sz="2800">
                <a:solidFill>
                  <a:srgbClr val="FFFF99"/>
                </a:solidFill>
                <a:latin typeface="Trebuchet MS" pitchFamily="34" charset="0"/>
              </a:rPr>
              <a:t>    catch(IOException e) { }</a:t>
            </a:r>
          </a:p>
          <a:p>
            <a:r>
              <a:rPr lang="en-US" sz="2800">
                <a:solidFill>
                  <a:srgbClr val="FFFF99"/>
                </a:solidFill>
                <a:latin typeface="Trebuchet MS"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dissolve">
                                      <p:cBhvr>
                                        <p:cTn id="7" dur="5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smtClean="0"/>
              <a:t>Simple Java I/O</a:t>
            </a:r>
          </a:p>
        </p:txBody>
      </p:sp>
      <p:sp>
        <p:nvSpPr>
          <p:cNvPr id="2052" name="Rectangle 4"/>
          <p:cNvSpPr>
            <a:spLocks noGrp="1" noChangeArrowheads="1"/>
          </p:cNvSpPr>
          <p:nvPr>
            <p:ph type="subTitle" idx="1"/>
          </p:nvPr>
        </p:nvSpPr>
        <p:spPr/>
        <p:txBody>
          <a:bodyPr/>
          <a:lstStyle/>
          <a:p>
            <a:r>
              <a:rPr lang="en-US" i="1" smtClean="0">
                <a:solidFill>
                  <a:schemeClr val="tx2"/>
                </a:solidFill>
              </a:rPr>
              <a:t>Part I</a:t>
            </a:r>
          </a:p>
          <a:p>
            <a:r>
              <a:rPr lang="en-US" i="1" smtClean="0">
                <a:solidFill>
                  <a:schemeClr val="tx2"/>
                </a:solidFill>
              </a:rPr>
              <a:t>General Principles</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cBhvr additive="base">
                                        <p:cTn id="7" dur="500" fill="hold"/>
                                        <p:tgtEl>
                                          <p:spTgt spid="2052"/>
                                        </p:tgtEl>
                                        <p:attrNameLst>
                                          <p:attrName>ppt_x</p:attrName>
                                        </p:attrNameLst>
                                      </p:cBhvr>
                                      <p:tavLst>
                                        <p:tav tm="0">
                                          <p:val>
                                            <p:strVal val="0-#ppt_w/2"/>
                                          </p:val>
                                        </p:tav>
                                        <p:tav tm="100000">
                                          <p:val>
                                            <p:strVal val="#ppt_x"/>
                                          </p:val>
                                        </p:tav>
                                      </p:tavLst>
                                    </p:anim>
                                    <p:anim calcmode="lin" valueType="num">
                                      <p:cBhvr additive="base">
                                        <p:cTn id="8" dur="500" fill="hold"/>
                                        <p:tgtEl>
                                          <p:spTgt spid="20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mtClean="0"/>
              <a:t>How did I figure that out?</a:t>
            </a:r>
          </a:p>
        </p:txBody>
      </p:sp>
      <p:sp>
        <p:nvSpPr>
          <p:cNvPr id="21507" name="Rectangle 3"/>
          <p:cNvSpPr>
            <a:spLocks noGrp="1" noChangeArrowheads="1"/>
          </p:cNvSpPr>
          <p:nvPr>
            <p:ph type="body" idx="1"/>
          </p:nvPr>
        </p:nvSpPr>
        <p:spPr>
          <a:xfrm>
            <a:off x="228600" y="2057400"/>
            <a:ext cx="8915400" cy="4114800"/>
          </a:xfrm>
        </p:spPr>
        <p:txBody>
          <a:bodyPr/>
          <a:lstStyle/>
          <a:p>
            <a:r>
              <a:rPr lang="en-US" smtClean="0"/>
              <a:t>I wanted to read lines from a file</a:t>
            </a:r>
          </a:p>
          <a:p>
            <a:r>
              <a:rPr lang="en-US" smtClean="0"/>
              <a:t>I found a </a:t>
            </a:r>
            <a:r>
              <a:rPr lang="en-US" smtClean="0">
                <a:solidFill>
                  <a:srgbClr val="FFFF99"/>
                </a:solidFill>
                <a:latin typeface="Trebuchet MS" pitchFamily="34" charset="0"/>
              </a:rPr>
              <a:t>readLine</a:t>
            </a:r>
            <a:r>
              <a:rPr lang="en-US" smtClean="0"/>
              <a:t> method in the </a:t>
            </a:r>
            <a:r>
              <a:rPr lang="en-US" smtClean="0">
                <a:solidFill>
                  <a:srgbClr val="FFFF99"/>
                </a:solidFill>
                <a:latin typeface="Trebuchet MS" pitchFamily="34" charset="0"/>
              </a:rPr>
              <a:t>BufferedReader</a:t>
            </a:r>
            <a:r>
              <a:rPr lang="en-US" smtClean="0"/>
              <a:t> class</a:t>
            </a:r>
          </a:p>
          <a:p>
            <a:r>
              <a:rPr lang="en-US" smtClean="0"/>
              <a:t>The constructor for </a:t>
            </a:r>
            <a:r>
              <a:rPr lang="en-US" smtClean="0">
                <a:solidFill>
                  <a:srgbClr val="FFFF99"/>
                </a:solidFill>
                <a:latin typeface="Trebuchet MS" pitchFamily="34" charset="0"/>
              </a:rPr>
              <a:t>BufferedReader</a:t>
            </a:r>
            <a:r>
              <a:rPr lang="en-US" smtClean="0"/>
              <a:t> takes a </a:t>
            </a:r>
            <a:r>
              <a:rPr lang="en-US" smtClean="0">
                <a:solidFill>
                  <a:srgbClr val="FFFF99"/>
                </a:solidFill>
                <a:latin typeface="Trebuchet MS" pitchFamily="34" charset="0"/>
              </a:rPr>
              <a:t>Reader</a:t>
            </a:r>
            <a:r>
              <a:rPr lang="en-US" smtClean="0"/>
              <a:t> as an argument</a:t>
            </a:r>
          </a:p>
          <a:p>
            <a:r>
              <a:rPr lang="en-US" smtClean="0"/>
              <a:t>An </a:t>
            </a:r>
            <a:r>
              <a:rPr lang="en-US" smtClean="0">
                <a:solidFill>
                  <a:srgbClr val="FFFF99"/>
                </a:solidFill>
                <a:latin typeface="Trebuchet MS" pitchFamily="34" charset="0"/>
              </a:rPr>
              <a:t>InputStreamReader</a:t>
            </a:r>
            <a:r>
              <a:rPr lang="en-US" smtClean="0"/>
              <a:t> is a kind of </a:t>
            </a:r>
            <a:r>
              <a:rPr lang="en-US" smtClean="0">
                <a:solidFill>
                  <a:srgbClr val="FFFF99"/>
                </a:solidFill>
                <a:latin typeface="Trebuchet MS" pitchFamily="34" charset="0"/>
              </a:rPr>
              <a:t>Reader</a:t>
            </a:r>
            <a:endParaRPr lang="en-US" smtClean="0">
              <a:latin typeface="Trebuchet MS" pitchFamily="34" charset="0"/>
            </a:endParaRPr>
          </a:p>
          <a:p>
            <a:r>
              <a:rPr lang="en-US" smtClean="0"/>
              <a:t>A </a:t>
            </a:r>
            <a:r>
              <a:rPr lang="en-US" smtClean="0">
                <a:solidFill>
                  <a:srgbClr val="FFFF99"/>
                </a:solidFill>
                <a:latin typeface="Trebuchet MS" pitchFamily="34" charset="0"/>
              </a:rPr>
              <a:t>FileReader</a:t>
            </a:r>
            <a:r>
              <a:rPr lang="en-US" smtClean="0"/>
              <a:t> is a kind of </a:t>
            </a:r>
            <a:r>
              <a:rPr lang="en-US" smtClean="0">
                <a:solidFill>
                  <a:srgbClr val="FFFF99"/>
                </a:solidFill>
                <a:latin typeface="Trebuchet MS" pitchFamily="34" charset="0"/>
              </a:rPr>
              <a:t>InputStreamReader</a:t>
            </a:r>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The </a:t>
            </a:r>
            <a:r>
              <a:rPr lang="en-US" smtClean="0">
                <a:solidFill>
                  <a:srgbClr val="FFFF99"/>
                </a:solidFill>
                <a:latin typeface="Trebuchet MS" pitchFamily="34" charset="0"/>
              </a:rPr>
              <a:t>LineWriter</a:t>
            </a:r>
            <a:r>
              <a:rPr lang="en-US" smtClean="0"/>
              <a:t> class</a:t>
            </a:r>
          </a:p>
        </p:txBody>
      </p:sp>
      <p:sp>
        <p:nvSpPr>
          <p:cNvPr id="25603" name="Text Box 3"/>
          <p:cNvSpPr txBox="1">
            <a:spLocks noChangeArrowheads="1"/>
          </p:cNvSpPr>
          <p:nvPr/>
        </p:nvSpPr>
        <p:spPr bwMode="auto">
          <a:xfrm>
            <a:off x="685800" y="2286000"/>
            <a:ext cx="7924800" cy="3935413"/>
          </a:xfrm>
          <a:prstGeom prst="rect">
            <a:avLst/>
          </a:prstGeom>
          <a:noFill/>
          <a:ln w="12700">
            <a:noFill/>
            <a:miter lim="800000"/>
            <a:headEnd type="none" w="sm" len="sm"/>
            <a:tailEnd type="none" w="sm" len="sm"/>
          </a:ln>
        </p:spPr>
        <p:txBody>
          <a:bodyPr>
            <a:spAutoFit/>
          </a:bodyPr>
          <a:lstStyle/>
          <a:p>
            <a:r>
              <a:rPr lang="en-US" sz="2800">
                <a:solidFill>
                  <a:srgbClr val="FFFF99"/>
                </a:solidFill>
                <a:latin typeface="Trebuchet MS" pitchFamily="34" charset="0"/>
              </a:rPr>
              <a:t>class LineWriter {</a:t>
            </a:r>
          </a:p>
          <a:p>
            <a:r>
              <a:rPr lang="en-US" sz="2800">
                <a:solidFill>
                  <a:srgbClr val="FFFF99"/>
                </a:solidFill>
                <a:latin typeface="Trebuchet MS" pitchFamily="34" charset="0"/>
              </a:rPr>
              <a:t>    PrintWriter printWriter;</a:t>
            </a:r>
          </a:p>
          <a:p>
            <a:endParaRPr lang="en-US" sz="2800">
              <a:solidFill>
                <a:srgbClr val="FFFF99"/>
              </a:solidFill>
              <a:latin typeface="Trebuchet MS" pitchFamily="34" charset="0"/>
            </a:endParaRPr>
          </a:p>
          <a:p>
            <a:r>
              <a:rPr lang="en-US" sz="2800">
                <a:solidFill>
                  <a:srgbClr val="FFFF99"/>
                </a:solidFill>
                <a:latin typeface="Trebuchet MS" pitchFamily="34" charset="0"/>
              </a:rPr>
              <a:t>    LineWriter(String fileName) {...}</a:t>
            </a:r>
          </a:p>
          <a:p>
            <a:endParaRPr lang="en-US" sz="2800">
              <a:solidFill>
                <a:srgbClr val="FFFF99"/>
              </a:solidFill>
              <a:latin typeface="Trebuchet MS" pitchFamily="34" charset="0"/>
            </a:endParaRPr>
          </a:p>
          <a:p>
            <a:r>
              <a:rPr lang="en-US" sz="2800">
                <a:solidFill>
                  <a:srgbClr val="FFFF99"/>
                </a:solidFill>
                <a:latin typeface="Trebuchet MS" pitchFamily="34" charset="0"/>
              </a:rPr>
              <a:t>   void writeLine(String line) {...}</a:t>
            </a:r>
          </a:p>
          <a:p>
            <a:endParaRPr lang="en-US" sz="2800">
              <a:solidFill>
                <a:srgbClr val="FFFF99"/>
              </a:solidFill>
              <a:latin typeface="Trebuchet MS" pitchFamily="34" charset="0"/>
            </a:endParaRPr>
          </a:p>
          <a:p>
            <a:r>
              <a:rPr lang="en-US" sz="2800">
                <a:solidFill>
                  <a:srgbClr val="FFFF99"/>
                </a:solidFill>
                <a:latin typeface="Trebuchet MS" pitchFamily="34" charset="0"/>
              </a:rPr>
              <a:t>   void close( ) {...}</a:t>
            </a:r>
          </a:p>
          <a:p>
            <a:r>
              <a:rPr lang="en-US" sz="2800">
                <a:solidFill>
                  <a:srgbClr val="FFFF99"/>
                </a:solidFill>
                <a:latin typeface="Trebuchet MS"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dissolve">
                                      <p:cBhvr>
                                        <p:cTn id="7" dur="500"/>
                                        <p:tgtEl>
                                          <p:spTgt spid="25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t>The constructor for </a:t>
            </a:r>
            <a:r>
              <a:rPr lang="en-US" smtClean="0">
                <a:solidFill>
                  <a:srgbClr val="FFFF99"/>
                </a:solidFill>
                <a:latin typeface="Trebuchet MS" pitchFamily="34" charset="0"/>
              </a:rPr>
              <a:t>LineWriter</a:t>
            </a:r>
            <a:endParaRPr lang="en-US" smtClean="0"/>
          </a:p>
        </p:txBody>
      </p:sp>
      <p:sp>
        <p:nvSpPr>
          <p:cNvPr id="26627" name="Text Box 3"/>
          <p:cNvSpPr txBox="1">
            <a:spLocks noChangeArrowheads="1"/>
          </p:cNvSpPr>
          <p:nvPr/>
        </p:nvSpPr>
        <p:spPr bwMode="auto">
          <a:xfrm>
            <a:off x="533400" y="2209800"/>
            <a:ext cx="8001000" cy="4108450"/>
          </a:xfrm>
          <a:prstGeom prst="rect">
            <a:avLst/>
          </a:prstGeom>
          <a:noFill/>
          <a:ln w="12700">
            <a:noFill/>
            <a:miter lim="800000"/>
            <a:headEnd type="none" w="sm" len="sm"/>
            <a:tailEnd type="none" w="sm" len="sm"/>
          </a:ln>
        </p:spPr>
        <p:txBody>
          <a:bodyPr>
            <a:spAutoFit/>
          </a:bodyPr>
          <a:lstStyle/>
          <a:p>
            <a:r>
              <a:rPr lang="en-US">
                <a:solidFill>
                  <a:srgbClr val="FFFF99"/>
                </a:solidFill>
                <a:latin typeface="Trebuchet MS" pitchFamily="34" charset="0"/>
              </a:rPr>
              <a:t>LineWriter(String fileName) {</a:t>
            </a:r>
          </a:p>
          <a:p>
            <a:r>
              <a:rPr lang="en-US">
                <a:solidFill>
                  <a:srgbClr val="FFFF99"/>
                </a:solidFill>
                <a:latin typeface="Trebuchet MS" pitchFamily="34" charset="0"/>
              </a:rPr>
              <a:t>    try {</a:t>
            </a:r>
          </a:p>
          <a:p>
            <a:r>
              <a:rPr lang="en-US">
                <a:solidFill>
                  <a:srgbClr val="FFFF99"/>
                </a:solidFill>
                <a:latin typeface="Trebuchet MS" pitchFamily="34" charset="0"/>
              </a:rPr>
              <a:t>       printWriter =</a:t>
            </a:r>
            <a:br>
              <a:rPr lang="en-US">
                <a:solidFill>
                  <a:srgbClr val="FFFF99"/>
                </a:solidFill>
                <a:latin typeface="Trebuchet MS" pitchFamily="34" charset="0"/>
              </a:rPr>
            </a:br>
            <a:r>
              <a:rPr lang="en-US">
                <a:solidFill>
                  <a:srgbClr val="FFFF99"/>
                </a:solidFill>
                <a:latin typeface="Trebuchet MS" pitchFamily="34" charset="0"/>
              </a:rPr>
              <a:t>          new PrintWriter(</a:t>
            </a:r>
            <a:br>
              <a:rPr lang="en-US">
                <a:solidFill>
                  <a:srgbClr val="FFFF99"/>
                </a:solidFill>
                <a:latin typeface="Trebuchet MS" pitchFamily="34" charset="0"/>
              </a:rPr>
            </a:br>
            <a:r>
              <a:rPr lang="en-US">
                <a:solidFill>
                  <a:srgbClr val="FFFF99"/>
                </a:solidFill>
                <a:latin typeface="Trebuchet MS" pitchFamily="34" charset="0"/>
              </a:rPr>
              <a:t>              new FileOutputStream(fileName), true);</a:t>
            </a:r>
            <a:br>
              <a:rPr lang="en-US">
                <a:solidFill>
                  <a:srgbClr val="FFFF99"/>
                </a:solidFill>
                <a:latin typeface="Trebuchet MS" pitchFamily="34" charset="0"/>
              </a:rPr>
            </a:br>
            <a:r>
              <a:rPr lang="en-US">
                <a:solidFill>
                  <a:srgbClr val="FFFF99"/>
                </a:solidFill>
                <a:latin typeface="Trebuchet MS" pitchFamily="34" charset="0"/>
              </a:rPr>
              <a:t>    }</a:t>
            </a:r>
          </a:p>
          <a:p>
            <a:r>
              <a:rPr lang="en-US">
                <a:solidFill>
                  <a:srgbClr val="FFFF99"/>
                </a:solidFill>
                <a:latin typeface="Trebuchet MS" pitchFamily="34" charset="0"/>
              </a:rPr>
              <a:t>    catch(Exception e) {</a:t>
            </a:r>
          </a:p>
          <a:p>
            <a:r>
              <a:rPr lang="en-US">
                <a:solidFill>
                  <a:srgbClr val="FFFF99"/>
                </a:solidFill>
                <a:latin typeface="Trebuchet MS" pitchFamily="34" charset="0"/>
              </a:rPr>
              <a:t>       System.err.println("LineWriter can't " +</a:t>
            </a:r>
          </a:p>
          <a:p>
            <a:r>
              <a:rPr lang="en-US">
                <a:solidFill>
                  <a:srgbClr val="FFFF99"/>
                </a:solidFill>
                <a:latin typeface="Trebuchet MS" pitchFamily="34" charset="0"/>
              </a:rPr>
              <a:t>           "use output file: " + fileName);</a:t>
            </a:r>
          </a:p>
          <a:p>
            <a:r>
              <a:rPr lang="en-US">
                <a:solidFill>
                  <a:srgbClr val="FFFF99"/>
                </a:solidFill>
                <a:latin typeface="Trebuchet MS" pitchFamily="34" charset="0"/>
              </a:rPr>
              <a:t>    }</a:t>
            </a:r>
          </a:p>
          <a:p>
            <a:r>
              <a:rPr lang="en-US">
                <a:solidFill>
                  <a:srgbClr val="FFFF99"/>
                </a:solidFill>
                <a:latin typeface="Trebuchet MS"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627"/>
                                        </p:tgtEl>
                                        <p:attrNameLst>
                                          <p:attrName>style.visibility</p:attrName>
                                        </p:attrNameLst>
                                      </p:cBhvr>
                                      <p:to>
                                        <p:strVal val="visible"/>
                                      </p:to>
                                    </p:set>
                                    <p:animEffect transition="in" filter="dissolve">
                                      <p:cBhvr>
                                        <p:cTn id="7" dur="500"/>
                                        <p:tgtEl>
                                          <p:spTgt spid="26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mtClean="0"/>
              <a:t>Flushing the buffer</a:t>
            </a:r>
          </a:p>
        </p:txBody>
      </p:sp>
      <p:sp>
        <p:nvSpPr>
          <p:cNvPr id="24579" name="Rectangle 3"/>
          <p:cNvSpPr>
            <a:spLocks noGrp="1" noChangeArrowheads="1"/>
          </p:cNvSpPr>
          <p:nvPr>
            <p:ph type="body" idx="1"/>
          </p:nvPr>
        </p:nvSpPr>
        <p:spPr>
          <a:xfrm>
            <a:off x="685800" y="2057400"/>
            <a:ext cx="7924800" cy="4114800"/>
          </a:xfrm>
        </p:spPr>
        <p:txBody>
          <a:bodyPr/>
          <a:lstStyle/>
          <a:p>
            <a:r>
              <a:rPr lang="en-US" smtClean="0"/>
              <a:t>When you put information into a buffered output stream, it goes into a </a:t>
            </a:r>
            <a:r>
              <a:rPr lang="en-US" smtClean="0">
                <a:solidFill>
                  <a:schemeClr val="tx2"/>
                </a:solidFill>
              </a:rPr>
              <a:t>buffer</a:t>
            </a:r>
            <a:endParaRPr lang="en-US" smtClean="0"/>
          </a:p>
          <a:p>
            <a:r>
              <a:rPr lang="en-US" smtClean="0"/>
              <a:t>The buffer may not be written out right away</a:t>
            </a:r>
          </a:p>
          <a:p>
            <a:r>
              <a:rPr lang="en-US" smtClean="0"/>
              <a:t>If your program crashes, you may not know how far it got before it crashed</a:t>
            </a:r>
          </a:p>
          <a:p>
            <a:r>
              <a:rPr lang="en-US" smtClean="0">
                <a:solidFill>
                  <a:schemeClr val="tx2"/>
                </a:solidFill>
              </a:rPr>
              <a:t>Flushing</a:t>
            </a:r>
            <a:r>
              <a:rPr lang="en-US" smtClean="0"/>
              <a:t> the buffer is forcing the information to be written out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solidFill>
                  <a:srgbClr val="FFFF99"/>
                </a:solidFill>
                <a:latin typeface="Trebuchet MS" pitchFamily="34" charset="0"/>
              </a:rPr>
              <a:t>PrintWriter</a:t>
            </a:r>
            <a:endParaRPr lang="en-US" smtClean="0"/>
          </a:p>
        </p:txBody>
      </p:sp>
      <p:sp>
        <p:nvSpPr>
          <p:cNvPr id="25603" name="Rectangle 3"/>
          <p:cNvSpPr>
            <a:spLocks noGrp="1" noChangeArrowheads="1"/>
          </p:cNvSpPr>
          <p:nvPr>
            <p:ph type="body" idx="1"/>
          </p:nvPr>
        </p:nvSpPr>
        <p:spPr>
          <a:xfrm>
            <a:off x="685800" y="1981200"/>
            <a:ext cx="8001000" cy="4495800"/>
          </a:xfrm>
        </p:spPr>
        <p:txBody>
          <a:bodyPr/>
          <a:lstStyle/>
          <a:p>
            <a:r>
              <a:rPr lang="en-US" smtClean="0"/>
              <a:t>Buffers are automatically flushed when the program ends normally</a:t>
            </a:r>
          </a:p>
          <a:p>
            <a:r>
              <a:rPr lang="en-US" smtClean="0"/>
              <a:t>Usually it is your responsibility to flush buffers if the program does not end normally</a:t>
            </a:r>
          </a:p>
          <a:p>
            <a:r>
              <a:rPr lang="en-US" smtClean="0">
                <a:solidFill>
                  <a:srgbClr val="FFFF99"/>
                </a:solidFill>
                <a:latin typeface="Trebuchet MS" pitchFamily="34" charset="0"/>
              </a:rPr>
              <a:t>PrintWriter</a:t>
            </a:r>
            <a:r>
              <a:rPr lang="en-US" smtClean="0"/>
              <a:t> can do the flushing for you</a:t>
            </a:r>
          </a:p>
          <a:p>
            <a:pPr lvl="1">
              <a:buFontTx/>
              <a:buChar char=" "/>
            </a:pPr>
            <a:r>
              <a:rPr lang="en-US" smtClean="0">
                <a:solidFill>
                  <a:srgbClr val="FFFF99"/>
                </a:solidFill>
                <a:latin typeface="Trebuchet MS" pitchFamily="34" charset="0"/>
              </a:rPr>
              <a:t>public PrintWriter(OutputStream out,</a:t>
            </a:r>
            <a:br>
              <a:rPr lang="en-US" smtClean="0">
                <a:solidFill>
                  <a:srgbClr val="FFFF99"/>
                </a:solidFill>
                <a:latin typeface="Trebuchet MS" pitchFamily="34" charset="0"/>
              </a:rPr>
            </a:br>
            <a:r>
              <a:rPr lang="en-US" smtClean="0">
                <a:solidFill>
                  <a:srgbClr val="FFFF99"/>
                </a:solidFill>
                <a:latin typeface="Trebuchet MS" pitchFamily="34" charset="0"/>
              </a:rPr>
              <a:t>                               boolean autoFlush)</a:t>
            </a:r>
            <a:endParaRPr lang="en-US" smtClean="0"/>
          </a:p>
          <a:p>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solidFill>
                  <a:srgbClr val="FFFF99"/>
                </a:solidFill>
                <a:latin typeface="Trebuchet MS" pitchFamily="34" charset="0"/>
              </a:rPr>
              <a:t>writeLine</a:t>
            </a:r>
            <a:endParaRPr lang="en-US" smtClean="0"/>
          </a:p>
        </p:txBody>
      </p:sp>
      <p:sp>
        <p:nvSpPr>
          <p:cNvPr id="29700" name="Text Box 4"/>
          <p:cNvSpPr txBox="1">
            <a:spLocks noChangeArrowheads="1"/>
          </p:cNvSpPr>
          <p:nvPr/>
        </p:nvSpPr>
        <p:spPr bwMode="auto">
          <a:xfrm>
            <a:off x="762000" y="2209800"/>
            <a:ext cx="7772400" cy="1554163"/>
          </a:xfrm>
          <a:prstGeom prst="rect">
            <a:avLst/>
          </a:prstGeom>
          <a:noFill/>
          <a:ln w="12700">
            <a:noFill/>
            <a:miter lim="800000"/>
            <a:headEnd type="none" w="sm" len="sm"/>
            <a:tailEnd type="none" w="sm" len="sm"/>
          </a:ln>
        </p:spPr>
        <p:txBody>
          <a:bodyPr>
            <a:spAutoFit/>
          </a:bodyPr>
          <a:lstStyle/>
          <a:p>
            <a:r>
              <a:rPr lang="en-US" sz="3200">
                <a:solidFill>
                  <a:srgbClr val="FFFF99"/>
                </a:solidFill>
                <a:latin typeface="Trebuchet MS" pitchFamily="34" charset="0"/>
              </a:rPr>
              <a:t> void writeLine(String line) {</a:t>
            </a:r>
          </a:p>
          <a:p>
            <a:r>
              <a:rPr lang="en-US" sz="3200">
                <a:solidFill>
                  <a:srgbClr val="FFFF99"/>
                </a:solidFill>
                <a:latin typeface="Trebuchet MS" pitchFamily="34" charset="0"/>
              </a:rPr>
              <a:t>      printWriter.println(line);</a:t>
            </a:r>
          </a:p>
          <a:p>
            <a:r>
              <a:rPr lang="en-US" sz="3200">
                <a:solidFill>
                  <a:srgbClr val="FFFF99"/>
                </a:solidFill>
                <a:latin typeface="Trebuchet MS"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700"/>
                                        </p:tgtEl>
                                        <p:attrNameLst>
                                          <p:attrName>style.visibility</p:attrName>
                                        </p:attrNameLst>
                                      </p:cBhvr>
                                      <p:to>
                                        <p:strVal val="visible"/>
                                      </p:to>
                                    </p:set>
                                    <p:animEffect transition="in" filter="dissolve">
                                      <p:cBhvr>
                                        <p:cTn id="7" dur="500"/>
                                        <p:tgtEl>
                                          <p:spTgt spid="29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mtClean="0">
                <a:solidFill>
                  <a:srgbClr val="FFFF99"/>
                </a:solidFill>
                <a:latin typeface="Trebuchet MS" pitchFamily="34" charset="0"/>
              </a:rPr>
              <a:t>close</a:t>
            </a:r>
            <a:endParaRPr lang="en-US" smtClean="0"/>
          </a:p>
        </p:txBody>
      </p:sp>
      <p:sp>
        <p:nvSpPr>
          <p:cNvPr id="31747" name="Text Box 3"/>
          <p:cNvSpPr txBox="1">
            <a:spLocks noChangeArrowheads="1"/>
          </p:cNvSpPr>
          <p:nvPr/>
        </p:nvSpPr>
        <p:spPr bwMode="auto">
          <a:xfrm>
            <a:off x="685800" y="2286000"/>
            <a:ext cx="7543800" cy="2528888"/>
          </a:xfrm>
          <a:prstGeom prst="rect">
            <a:avLst/>
          </a:prstGeom>
          <a:noFill/>
          <a:ln w="12700">
            <a:noFill/>
            <a:miter lim="800000"/>
            <a:headEnd type="none" w="sm" len="sm"/>
            <a:tailEnd type="none" w="sm" len="sm"/>
          </a:ln>
        </p:spPr>
        <p:txBody>
          <a:bodyPr>
            <a:spAutoFit/>
          </a:bodyPr>
          <a:lstStyle/>
          <a:p>
            <a:r>
              <a:rPr lang="en-US" sz="3200">
                <a:solidFill>
                  <a:srgbClr val="FFFF99"/>
                </a:solidFill>
                <a:latin typeface="Trebuchet MS" pitchFamily="34" charset="0"/>
              </a:rPr>
              <a:t> void close( ) {</a:t>
            </a:r>
          </a:p>
          <a:p>
            <a:r>
              <a:rPr lang="en-US" sz="3200">
                <a:solidFill>
                  <a:srgbClr val="FFFF99"/>
                </a:solidFill>
                <a:latin typeface="Trebuchet MS" pitchFamily="34" charset="0"/>
              </a:rPr>
              <a:t>    printWriter.flush( );</a:t>
            </a:r>
          </a:p>
          <a:p>
            <a:r>
              <a:rPr lang="en-US" sz="3200">
                <a:solidFill>
                  <a:srgbClr val="FFFF99"/>
                </a:solidFill>
                <a:latin typeface="Trebuchet MS" pitchFamily="34" charset="0"/>
              </a:rPr>
              <a:t>    try { printWriter.close( ); }</a:t>
            </a:r>
          </a:p>
          <a:p>
            <a:r>
              <a:rPr lang="en-US" sz="3200">
                <a:solidFill>
                  <a:srgbClr val="FFFF99"/>
                </a:solidFill>
                <a:latin typeface="Trebuchet MS" pitchFamily="34" charset="0"/>
              </a:rPr>
              <a:t>    catch(Exception e) { }</a:t>
            </a:r>
          </a:p>
          <a:p>
            <a:r>
              <a:rPr lang="en-US" sz="3200">
                <a:solidFill>
                  <a:srgbClr val="FFFF99"/>
                </a:solidFill>
                <a:latin typeface="Trebuchet MS"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747"/>
                                        </p:tgtEl>
                                        <p:attrNameLst>
                                          <p:attrName>style.visibility</p:attrName>
                                        </p:attrNameLst>
                                      </p:cBhvr>
                                      <p:to>
                                        <p:strVal val="visible"/>
                                      </p:to>
                                    </p:set>
                                    <p:animEffect transition="in" filter="dissolve">
                                      <p:cBhvr>
                                        <p:cTn id="7" dur="500"/>
                                        <p:tgtEl>
                                          <p:spTgt spid="31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p:txBody>
          <a:bodyPr/>
          <a:lstStyle/>
          <a:p>
            <a:r>
              <a:rPr lang="en-US" smtClean="0"/>
              <a:t>Simple Java I/O</a:t>
            </a:r>
          </a:p>
        </p:txBody>
      </p:sp>
      <p:sp>
        <p:nvSpPr>
          <p:cNvPr id="45059" name="Rectangle 3"/>
          <p:cNvSpPr>
            <a:spLocks noGrp="1" noChangeArrowheads="1"/>
          </p:cNvSpPr>
          <p:nvPr>
            <p:ph type="subTitle" idx="1"/>
          </p:nvPr>
        </p:nvSpPr>
        <p:spPr/>
        <p:txBody>
          <a:bodyPr/>
          <a:lstStyle/>
          <a:p>
            <a:r>
              <a:rPr lang="en-US" i="1" smtClean="0">
                <a:solidFill>
                  <a:schemeClr val="tx2"/>
                </a:solidFill>
              </a:rPr>
              <a:t>Part III</a:t>
            </a:r>
          </a:p>
          <a:p>
            <a:r>
              <a:rPr lang="en-US" i="1" smtClean="0">
                <a:solidFill>
                  <a:schemeClr val="tx2"/>
                </a:solidFill>
              </a:rPr>
              <a:t>FileDialogs</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59"/>
                                        </p:tgtEl>
                                        <p:attrNameLst>
                                          <p:attrName>style.visibility</p:attrName>
                                        </p:attrNameLst>
                                      </p:cBhvr>
                                      <p:to>
                                        <p:strVal val="visible"/>
                                      </p:to>
                                    </p:set>
                                    <p:anim calcmode="lin" valueType="num">
                                      <p:cBhvr additive="base">
                                        <p:cTn id="7" dur="500" fill="hold"/>
                                        <p:tgtEl>
                                          <p:spTgt spid="45059"/>
                                        </p:tgtEl>
                                        <p:attrNameLst>
                                          <p:attrName>ppt_x</p:attrName>
                                        </p:attrNameLst>
                                      </p:cBhvr>
                                      <p:tavLst>
                                        <p:tav tm="0">
                                          <p:val>
                                            <p:strVal val="0-#ppt_w/2"/>
                                          </p:val>
                                        </p:tav>
                                        <p:tav tm="100000">
                                          <p:val>
                                            <p:strVal val="#ppt_x"/>
                                          </p:val>
                                        </p:tav>
                                      </p:tavLst>
                                    </p:anim>
                                    <p:anim calcmode="lin" valueType="num">
                                      <p:cBhvr additive="base">
                                        <p:cTn id="8" dur="500" fill="hold"/>
                                        <p:tgtEl>
                                          <p:spTgt spid="450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mtClean="0"/>
              <a:t>About FileDialogs</a:t>
            </a:r>
          </a:p>
        </p:txBody>
      </p:sp>
      <p:sp>
        <p:nvSpPr>
          <p:cNvPr id="29699" name="Rectangle 3"/>
          <p:cNvSpPr>
            <a:spLocks noGrp="1" noChangeArrowheads="1"/>
          </p:cNvSpPr>
          <p:nvPr>
            <p:ph type="body" idx="1"/>
          </p:nvPr>
        </p:nvSpPr>
        <p:spPr>
          <a:xfrm>
            <a:off x="685800" y="1981200"/>
            <a:ext cx="8001000" cy="4114800"/>
          </a:xfrm>
        </p:spPr>
        <p:txBody>
          <a:bodyPr/>
          <a:lstStyle/>
          <a:p>
            <a:pPr>
              <a:lnSpc>
                <a:spcPct val="90000"/>
              </a:lnSpc>
            </a:pPr>
            <a:r>
              <a:rPr lang="en-US" smtClean="0"/>
              <a:t>The FileDialog class displays a window from which the user can select a file</a:t>
            </a:r>
          </a:p>
          <a:p>
            <a:pPr>
              <a:lnSpc>
                <a:spcPct val="90000"/>
              </a:lnSpc>
            </a:pPr>
            <a:r>
              <a:rPr lang="en-US" smtClean="0"/>
              <a:t>The FileDialog window is </a:t>
            </a:r>
            <a:r>
              <a:rPr lang="en-US" smtClean="0">
                <a:solidFill>
                  <a:schemeClr val="tx2"/>
                </a:solidFill>
              </a:rPr>
              <a:t>modal</a:t>
            </a:r>
            <a:r>
              <a:rPr lang="en-US" smtClean="0"/>
              <a:t>--the application cannot continue until it is closed</a:t>
            </a:r>
          </a:p>
          <a:p>
            <a:pPr>
              <a:lnSpc>
                <a:spcPct val="90000"/>
              </a:lnSpc>
            </a:pPr>
            <a:r>
              <a:rPr lang="en-US" smtClean="0"/>
              <a:t>Only applications, not applets, can use a FileDialog; only applications can access files</a:t>
            </a:r>
          </a:p>
          <a:p>
            <a:pPr>
              <a:lnSpc>
                <a:spcPct val="90000"/>
              </a:lnSpc>
            </a:pPr>
            <a:r>
              <a:rPr lang="en-US" smtClean="0"/>
              <a:t>Every FileDialog window is associated with a </a:t>
            </a:r>
            <a:r>
              <a:rPr lang="en-US" smtClean="0">
                <a:solidFill>
                  <a:srgbClr val="FFFF99"/>
                </a:solidFill>
                <a:latin typeface="Trebuchet MS" pitchFamily="34" charset="0"/>
              </a:rPr>
              <a:t>Frame</a:t>
            </a:r>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mtClean="0"/>
              <a:t>Typical FileDialog window</a:t>
            </a:r>
          </a:p>
        </p:txBody>
      </p:sp>
      <p:pic>
        <p:nvPicPr>
          <p:cNvPr id="50179" name="Picture 3" descr="C:\Teaching\CIT591\file-dialog.gif"/>
          <p:cNvPicPr>
            <a:picLocks noChangeAspect="1" noChangeArrowheads="1"/>
          </p:cNvPicPr>
          <p:nvPr/>
        </p:nvPicPr>
        <p:blipFill>
          <a:blip r:embed="rId2" cstate="print"/>
          <a:srcRect/>
          <a:stretch>
            <a:fillRect/>
          </a:stretch>
        </p:blipFill>
        <p:spPr bwMode="auto">
          <a:xfrm>
            <a:off x="990600" y="2057400"/>
            <a:ext cx="6781800" cy="42148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0179"/>
                                        </p:tgtEl>
                                        <p:attrNameLst>
                                          <p:attrName>style.visibility</p:attrName>
                                        </p:attrNameLst>
                                      </p:cBhvr>
                                      <p:to>
                                        <p:strVal val="visible"/>
                                      </p:to>
                                    </p:set>
                                    <p:animEffect transition="in" filter="dissolve">
                                      <p:cBhvr>
                                        <p:cTn id="7" dur="500"/>
                                        <p:tgtEl>
                                          <p:spTgt spid="50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smtClean="0"/>
              <a:t>Streams</a:t>
            </a:r>
          </a:p>
        </p:txBody>
      </p:sp>
      <p:sp>
        <p:nvSpPr>
          <p:cNvPr id="4099" name="Rectangle 3"/>
          <p:cNvSpPr>
            <a:spLocks noGrp="1" noChangeArrowheads="1"/>
          </p:cNvSpPr>
          <p:nvPr>
            <p:ph type="body" idx="1"/>
          </p:nvPr>
        </p:nvSpPr>
        <p:spPr>
          <a:xfrm>
            <a:off x="457200" y="1981200"/>
            <a:ext cx="8229600" cy="4495800"/>
          </a:xfrm>
        </p:spPr>
        <p:txBody>
          <a:bodyPr/>
          <a:lstStyle/>
          <a:p>
            <a:r>
              <a:rPr lang="en-US" sz="2800" smtClean="0"/>
              <a:t>All modern I/O is stream-based</a:t>
            </a:r>
          </a:p>
          <a:p>
            <a:r>
              <a:rPr lang="en-US" sz="2800" smtClean="0"/>
              <a:t>A </a:t>
            </a:r>
            <a:r>
              <a:rPr lang="en-US" sz="2800" smtClean="0">
                <a:solidFill>
                  <a:schemeClr val="tx2"/>
                </a:solidFill>
              </a:rPr>
              <a:t>stream</a:t>
            </a:r>
            <a:r>
              <a:rPr lang="en-US" sz="2800" smtClean="0"/>
              <a:t> is a connection to a source of data or to a destination for data (sometimes both)</a:t>
            </a:r>
          </a:p>
          <a:p>
            <a:r>
              <a:rPr lang="en-US" sz="2800" smtClean="0"/>
              <a:t>An input stream may be associated with the keyboard</a:t>
            </a:r>
          </a:p>
          <a:p>
            <a:r>
              <a:rPr lang="en-US" sz="2800" smtClean="0"/>
              <a:t>An input stream or an output stream may be associated with a file </a:t>
            </a:r>
          </a:p>
          <a:p>
            <a:r>
              <a:rPr lang="en-US" sz="2800" smtClean="0"/>
              <a:t>Different streams have different characteristics:</a:t>
            </a:r>
          </a:p>
          <a:p>
            <a:pPr lvl="1"/>
            <a:r>
              <a:rPr lang="en-US" sz="2400" smtClean="0"/>
              <a:t>A file has a definite length, and therefore an end</a:t>
            </a:r>
          </a:p>
          <a:p>
            <a:pPr lvl="1"/>
            <a:r>
              <a:rPr lang="en-US" sz="2400" smtClean="0"/>
              <a:t>Keyboard input has no specific end</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mtClean="0"/>
              <a:t>FileDialog constructors</a:t>
            </a:r>
          </a:p>
        </p:txBody>
      </p:sp>
      <p:sp>
        <p:nvSpPr>
          <p:cNvPr id="31747" name="Rectangle 3"/>
          <p:cNvSpPr>
            <a:spLocks noGrp="1" noChangeArrowheads="1"/>
          </p:cNvSpPr>
          <p:nvPr>
            <p:ph type="body" idx="1"/>
          </p:nvPr>
        </p:nvSpPr>
        <p:spPr/>
        <p:txBody>
          <a:bodyPr/>
          <a:lstStyle/>
          <a:p>
            <a:r>
              <a:rPr lang="en-US" sz="2800" smtClean="0">
                <a:solidFill>
                  <a:srgbClr val="FFFF99"/>
                </a:solidFill>
                <a:latin typeface="Trebuchet MS" pitchFamily="34" charset="0"/>
              </a:rPr>
              <a:t>FileDialog(Frame f)</a:t>
            </a:r>
            <a:endParaRPr lang="en-US" sz="2800" smtClean="0"/>
          </a:p>
          <a:p>
            <a:pPr lvl="1"/>
            <a:r>
              <a:rPr lang="en-US" sz="2400" smtClean="0"/>
              <a:t>Creates a FileDialog attached to Frame </a:t>
            </a:r>
            <a:r>
              <a:rPr lang="en-US" sz="2400" smtClean="0">
                <a:solidFill>
                  <a:srgbClr val="FFFF99"/>
                </a:solidFill>
                <a:latin typeface="Trebuchet MS" pitchFamily="34" charset="0"/>
              </a:rPr>
              <a:t>f</a:t>
            </a:r>
          </a:p>
          <a:p>
            <a:r>
              <a:rPr lang="en-US" sz="2800" smtClean="0">
                <a:solidFill>
                  <a:srgbClr val="FFFF99"/>
                </a:solidFill>
                <a:latin typeface="Trebuchet MS" pitchFamily="34" charset="0"/>
              </a:rPr>
              <a:t>FileDialog(Frame f, String title)</a:t>
            </a:r>
            <a:endParaRPr lang="en-US" sz="2800" smtClean="0"/>
          </a:p>
          <a:p>
            <a:pPr lvl="1"/>
            <a:r>
              <a:rPr lang="en-US" sz="2400" smtClean="0"/>
              <a:t>Creates a FileDialog attached to Frame </a:t>
            </a:r>
            <a:r>
              <a:rPr lang="en-US" sz="2400" smtClean="0">
                <a:solidFill>
                  <a:srgbClr val="FFFF99"/>
                </a:solidFill>
                <a:latin typeface="Trebuchet MS" pitchFamily="34" charset="0"/>
              </a:rPr>
              <a:t>f</a:t>
            </a:r>
            <a:r>
              <a:rPr lang="en-US" sz="2400" smtClean="0"/>
              <a:t>, with the given </a:t>
            </a:r>
            <a:r>
              <a:rPr lang="en-US" sz="2400" smtClean="0">
                <a:solidFill>
                  <a:srgbClr val="FFFF99"/>
                </a:solidFill>
                <a:latin typeface="Trebuchet MS" pitchFamily="34" charset="0"/>
              </a:rPr>
              <a:t>title</a:t>
            </a:r>
          </a:p>
          <a:p>
            <a:r>
              <a:rPr lang="en-US" sz="2800" smtClean="0">
                <a:solidFill>
                  <a:srgbClr val="FFFF99"/>
                </a:solidFill>
                <a:latin typeface="Trebuchet MS" pitchFamily="34" charset="0"/>
              </a:rPr>
              <a:t>FileDialog(Frame f, String title, int type)</a:t>
            </a:r>
            <a:endParaRPr lang="en-US" sz="2800" smtClean="0"/>
          </a:p>
          <a:p>
            <a:pPr lvl="1"/>
            <a:r>
              <a:rPr lang="en-US" sz="2400" smtClean="0"/>
              <a:t>Creates a FileDialog attached to Frame </a:t>
            </a:r>
            <a:r>
              <a:rPr lang="en-US" sz="2400" smtClean="0">
                <a:solidFill>
                  <a:srgbClr val="FFFF99"/>
                </a:solidFill>
                <a:latin typeface="Trebuchet MS" pitchFamily="34" charset="0"/>
              </a:rPr>
              <a:t>f</a:t>
            </a:r>
            <a:r>
              <a:rPr lang="en-US" sz="2400" smtClean="0"/>
              <a:t>, with the given title; the </a:t>
            </a:r>
            <a:r>
              <a:rPr lang="en-US" sz="2400" smtClean="0">
                <a:solidFill>
                  <a:srgbClr val="FFFF99"/>
                </a:solidFill>
                <a:latin typeface="Trebuchet MS" pitchFamily="34" charset="0"/>
              </a:rPr>
              <a:t>type</a:t>
            </a:r>
            <a:r>
              <a:rPr lang="en-US" sz="2400" smtClean="0"/>
              <a:t> can be either </a:t>
            </a:r>
            <a:r>
              <a:rPr lang="en-US" sz="2400" smtClean="0">
                <a:solidFill>
                  <a:srgbClr val="FFFF99"/>
                </a:solidFill>
                <a:latin typeface="Trebuchet MS" pitchFamily="34" charset="0"/>
              </a:rPr>
              <a:t>FileDialog.LOAD</a:t>
            </a:r>
            <a:r>
              <a:rPr lang="en-US" sz="2400" smtClean="0"/>
              <a:t> or </a:t>
            </a:r>
            <a:r>
              <a:rPr lang="en-US" sz="2400" smtClean="0">
                <a:solidFill>
                  <a:srgbClr val="FFFF99"/>
                </a:solidFill>
                <a:latin typeface="Trebuchet MS" pitchFamily="34" charset="0"/>
              </a:rPr>
              <a:t>FileDialog.SAVE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Useful FileDialog methods I</a:t>
            </a:r>
          </a:p>
        </p:txBody>
      </p:sp>
      <p:sp>
        <p:nvSpPr>
          <p:cNvPr id="32771" name="Rectangle 3"/>
          <p:cNvSpPr>
            <a:spLocks noGrp="1" noChangeArrowheads="1"/>
          </p:cNvSpPr>
          <p:nvPr>
            <p:ph type="body" idx="1"/>
          </p:nvPr>
        </p:nvSpPr>
        <p:spPr/>
        <p:txBody>
          <a:bodyPr/>
          <a:lstStyle/>
          <a:p>
            <a:pPr>
              <a:lnSpc>
                <a:spcPct val="90000"/>
              </a:lnSpc>
            </a:pPr>
            <a:r>
              <a:rPr lang="en-US" smtClean="0">
                <a:solidFill>
                  <a:srgbClr val="FFFF99"/>
                </a:solidFill>
                <a:latin typeface="Trebuchet MS" pitchFamily="34" charset="0"/>
              </a:rPr>
              <a:t>String getDirectory()</a:t>
            </a:r>
            <a:endParaRPr lang="en-US" smtClean="0"/>
          </a:p>
          <a:p>
            <a:pPr lvl="1">
              <a:lnSpc>
                <a:spcPct val="90000"/>
              </a:lnSpc>
            </a:pPr>
            <a:r>
              <a:rPr lang="en-US" smtClean="0"/>
              <a:t>Returns the selected directory</a:t>
            </a:r>
          </a:p>
          <a:p>
            <a:pPr>
              <a:lnSpc>
                <a:spcPct val="90000"/>
              </a:lnSpc>
            </a:pPr>
            <a:r>
              <a:rPr lang="en-US" smtClean="0">
                <a:solidFill>
                  <a:srgbClr val="FFFF99"/>
                </a:solidFill>
                <a:latin typeface="Trebuchet MS" pitchFamily="34" charset="0"/>
              </a:rPr>
              <a:t>String getFile()</a:t>
            </a:r>
            <a:endParaRPr lang="en-US" smtClean="0"/>
          </a:p>
          <a:p>
            <a:pPr lvl="1">
              <a:lnSpc>
                <a:spcPct val="90000"/>
              </a:lnSpc>
            </a:pPr>
            <a:r>
              <a:rPr lang="en-US" smtClean="0"/>
              <a:t>Returns the name of the currently selected file, or </a:t>
            </a:r>
            <a:r>
              <a:rPr lang="en-US" smtClean="0">
                <a:solidFill>
                  <a:srgbClr val="FFFF99"/>
                </a:solidFill>
                <a:latin typeface="Trebuchet MS" pitchFamily="34" charset="0"/>
              </a:rPr>
              <a:t>null</a:t>
            </a:r>
            <a:r>
              <a:rPr lang="en-US" smtClean="0"/>
              <a:t> if no file is selected</a:t>
            </a:r>
          </a:p>
          <a:p>
            <a:pPr>
              <a:lnSpc>
                <a:spcPct val="90000"/>
              </a:lnSpc>
            </a:pPr>
            <a:r>
              <a:rPr lang="en-US" smtClean="0">
                <a:solidFill>
                  <a:srgbClr val="FFFF99"/>
                </a:solidFill>
                <a:latin typeface="Trebuchet MS" pitchFamily="34" charset="0"/>
              </a:rPr>
              <a:t>int getMode()</a:t>
            </a:r>
            <a:endParaRPr lang="en-US" smtClean="0"/>
          </a:p>
          <a:p>
            <a:pPr lvl="1">
              <a:lnSpc>
                <a:spcPct val="90000"/>
              </a:lnSpc>
            </a:pPr>
            <a:r>
              <a:rPr lang="en-US" smtClean="0"/>
              <a:t>Returns either </a:t>
            </a:r>
            <a:r>
              <a:rPr lang="en-US" smtClean="0">
                <a:solidFill>
                  <a:srgbClr val="FFFF99"/>
                </a:solidFill>
                <a:latin typeface="Trebuchet MS" pitchFamily="34" charset="0"/>
              </a:rPr>
              <a:t>FileDialog.LOAD</a:t>
            </a:r>
            <a:r>
              <a:rPr lang="en-US" smtClean="0"/>
              <a:t> or </a:t>
            </a:r>
            <a:r>
              <a:rPr lang="en-US" smtClean="0">
                <a:solidFill>
                  <a:srgbClr val="FFFF99"/>
                </a:solidFill>
                <a:latin typeface="Trebuchet MS" pitchFamily="34" charset="0"/>
              </a:rPr>
              <a:t>FileDialog.SAVE</a:t>
            </a:r>
            <a:r>
              <a:rPr lang="en-US" smtClean="0"/>
              <a:t>, depending on what the dialog is being used for</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mtClean="0"/>
              <a:t>Useful FileDialog methods II</a:t>
            </a:r>
          </a:p>
        </p:txBody>
      </p:sp>
      <p:sp>
        <p:nvSpPr>
          <p:cNvPr id="33795" name="Rectangle 3"/>
          <p:cNvSpPr>
            <a:spLocks noGrp="1" noChangeArrowheads="1"/>
          </p:cNvSpPr>
          <p:nvPr>
            <p:ph type="body" idx="1"/>
          </p:nvPr>
        </p:nvSpPr>
        <p:spPr/>
        <p:txBody>
          <a:bodyPr/>
          <a:lstStyle/>
          <a:p>
            <a:r>
              <a:rPr lang="en-US" smtClean="0">
                <a:solidFill>
                  <a:srgbClr val="FFFF99"/>
                </a:solidFill>
                <a:latin typeface="Trebuchet MS" pitchFamily="34" charset="0"/>
              </a:rPr>
              <a:t>void setDirectory(String directory)</a:t>
            </a:r>
            <a:endParaRPr lang="en-US" smtClean="0"/>
          </a:p>
          <a:p>
            <a:pPr lvl="1"/>
            <a:r>
              <a:rPr lang="en-US" smtClean="0"/>
              <a:t>Changes the current directory to </a:t>
            </a:r>
            <a:r>
              <a:rPr lang="en-US" smtClean="0">
                <a:solidFill>
                  <a:srgbClr val="FFFF99"/>
                </a:solidFill>
                <a:latin typeface="Trebuchet MS" pitchFamily="34" charset="0"/>
              </a:rPr>
              <a:t>directory</a:t>
            </a:r>
            <a:endParaRPr lang="en-US" smtClean="0"/>
          </a:p>
          <a:p>
            <a:r>
              <a:rPr lang="en-US" smtClean="0">
                <a:solidFill>
                  <a:srgbClr val="FFFF99"/>
                </a:solidFill>
                <a:latin typeface="Trebuchet MS" pitchFamily="34" charset="0"/>
              </a:rPr>
              <a:t>void setFile(String fileName)</a:t>
            </a:r>
            <a:endParaRPr lang="en-US" smtClean="0"/>
          </a:p>
          <a:p>
            <a:pPr lvl="1"/>
            <a:r>
              <a:rPr lang="en-US" smtClean="0"/>
              <a:t>Changes the current file to </a:t>
            </a:r>
            <a:r>
              <a:rPr lang="en-US" smtClean="0">
                <a:solidFill>
                  <a:srgbClr val="FFFF99"/>
                </a:solidFill>
                <a:latin typeface="Trebuchet MS" pitchFamily="34" charset="0"/>
              </a:rPr>
              <a:t>fileName</a:t>
            </a:r>
            <a:endParaRPr lang="en-US" smtClean="0"/>
          </a:p>
          <a:p>
            <a:r>
              <a:rPr lang="en-US" smtClean="0">
                <a:solidFill>
                  <a:srgbClr val="FFFF99"/>
                </a:solidFill>
                <a:latin typeface="Trebuchet MS" pitchFamily="34" charset="0"/>
              </a:rPr>
              <a:t>void setMode(int mode)</a:t>
            </a:r>
            <a:endParaRPr lang="en-US" smtClean="0"/>
          </a:p>
          <a:p>
            <a:pPr lvl="1"/>
            <a:r>
              <a:rPr lang="en-US" smtClean="0"/>
              <a:t>Sets the mode to either </a:t>
            </a:r>
            <a:r>
              <a:rPr lang="en-US" smtClean="0">
                <a:solidFill>
                  <a:srgbClr val="FFFF99"/>
                </a:solidFill>
                <a:latin typeface="Trebuchet MS" pitchFamily="34" charset="0"/>
              </a:rPr>
              <a:t>FileDialog.LOAD</a:t>
            </a:r>
            <a:r>
              <a:rPr lang="en-US" smtClean="0"/>
              <a:t> or </a:t>
            </a:r>
            <a:r>
              <a:rPr lang="en-US" smtClean="0">
                <a:solidFill>
                  <a:srgbClr val="FFFF99"/>
                </a:solidFill>
                <a:latin typeface="Trebuchet MS" pitchFamily="34" charset="0"/>
              </a:rPr>
              <a:t>FileDialog.SAVE</a:t>
            </a:r>
            <a:endParaRPr 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mtClean="0"/>
              <a:t>Using a FileDialog</a:t>
            </a:r>
          </a:p>
        </p:txBody>
      </p:sp>
      <p:sp>
        <p:nvSpPr>
          <p:cNvPr id="34819" name="Rectangle 3"/>
          <p:cNvSpPr>
            <a:spLocks noGrp="1" noChangeArrowheads="1"/>
          </p:cNvSpPr>
          <p:nvPr>
            <p:ph type="body" idx="1"/>
          </p:nvPr>
        </p:nvSpPr>
        <p:spPr/>
        <p:txBody>
          <a:bodyPr/>
          <a:lstStyle/>
          <a:p>
            <a:r>
              <a:rPr lang="en-US" smtClean="0"/>
              <a:t>Using a FileDialog isn’t difficult, but it is lengthy</a:t>
            </a:r>
          </a:p>
          <a:p>
            <a:r>
              <a:rPr lang="en-US" smtClean="0"/>
              <a:t>See my </a:t>
            </a:r>
            <a:r>
              <a:rPr lang="en-US" smtClean="0">
                <a:solidFill>
                  <a:srgbClr val="FFFF99"/>
                </a:solidFill>
                <a:latin typeface="Trebuchet MS" pitchFamily="34" charset="0"/>
              </a:rPr>
              <a:t>LineReader</a:t>
            </a:r>
            <a:r>
              <a:rPr lang="en-US" smtClean="0"/>
              <a:t> class (in the Encryption assignment) for a complete example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ctrTitle"/>
          </p:nvPr>
        </p:nvSpPr>
        <p:spPr/>
        <p:txBody>
          <a:bodyPr/>
          <a:lstStyle/>
          <a:p>
            <a:r>
              <a:rPr lang="en-US" smtClean="0"/>
              <a:t>Simple Java I/O</a:t>
            </a:r>
          </a:p>
        </p:txBody>
      </p:sp>
      <p:sp>
        <p:nvSpPr>
          <p:cNvPr id="48131" name="Rectangle 3"/>
          <p:cNvSpPr>
            <a:spLocks noGrp="1" noChangeArrowheads="1"/>
          </p:cNvSpPr>
          <p:nvPr>
            <p:ph type="subTitle" idx="1"/>
          </p:nvPr>
        </p:nvSpPr>
        <p:spPr/>
        <p:txBody>
          <a:bodyPr/>
          <a:lstStyle/>
          <a:p>
            <a:r>
              <a:rPr lang="en-US" i="1" smtClean="0">
                <a:solidFill>
                  <a:schemeClr val="tx2"/>
                </a:solidFill>
              </a:rPr>
              <a:t>Part IV</a:t>
            </a:r>
          </a:p>
          <a:p>
            <a:r>
              <a:rPr lang="en-US" i="1" smtClean="0">
                <a:solidFill>
                  <a:schemeClr val="tx2"/>
                </a:solidFill>
              </a:rPr>
              <a:t>Serialization</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1"/>
                                        </p:tgtEl>
                                        <p:attrNameLst>
                                          <p:attrName>style.visibility</p:attrName>
                                        </p:attrNameLst>
                                      </p:cBhvr>
                                      <p:to>
                                        <p:strVal val="visible"/>
                                      </p:to>
                                    </p:set>
                                    <p:anim calcmode="lin" valueType="num">
                                      <p:cBhvr additive="base">
                                        <p:cTn id="7" dur="500" fill="hold"/>
                                        <p:tgtEl>
                                          <p:spTgt spid="48131"/>
                                        </p:tgtEl>
                                        <p:attrNameLst>
                                          <p:attrName>ppt_x</p:attrName>
                                        </p:attrNameLst>
                                      </p:cBhvr>
                                      <p:tavLst>
                                        <p:tav tm="0">
                                          <p:val>
                                            <p:strVal val="0-#ppt_w/2"/>
                                          </p:val>
                                        </p:tav>
                                        <p:tav tm="100000">
                                          <p:val>
                                            <p:strVal val="#ppt_x"/>
                                          </p:val>
                                        </p:tav>
                                      </p:tavLst>
                                    </p:anim>
                                    <p:anim calcmode="lin" valueType="num">
                                      <p:cBhvr additive="base">
                                        <p:cTn id="8" dur="500" fill="hold"/>
                                        <p:tgtEl>
                                          <p:spTgt spid="481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mtClean="0"/>
              <a:t>Serialization</a:t>
            </a:r>
          </a:p>
        </p:txBody>
      </p:sp>
      <p:sp>
        <p:nvSpPr>
          <p:cNvPr id="36867" name="Rectangle 3"/>
          <p:cNvSpPr>
            <a:spLocks noGrp="1" noChangeArrowheads="1"/>
          </p:cNvSpPr>
          <p:nvPr>
            <p:ph type="body" idx="1"/>
          </p:nvPr>
        </p:nvSpPr>
        <p:spPr/>
        <p:txBody>
          <a:bodyPr/>
          <a:lstStyle/>
          <a:p>
            <a:r>
              <a:rPr lang="en-US" smtClean="0"/>
              <a:t>You can also read and write </a:t>
            </a:r>
            <a:r>
              <a:rPr lang="en-US" i="1" smtClean="0"/>
              <a:t>objects</a:t>
            </a:r>
            <a:r>
              <a:rPr lang="en-US" smtClean="0"/>
              <a:t> to files</a:t>
            </a:r>
          </a:p>
          <a:p>
            <a:r>
              <a:rPr lang="en-US" smtClean="0"/>
              <a:t>Object I/O goes by the awkward name of </a:t>
            </a:r>
            <a:r>
              <a:rPr lang="en-US" smtClean="0">
                <a:solidFill>
                  <a:schemeClr val="tx2"/>
                </a:solidFill>
              </a:rPr>
              <a:t>serialization</a:t>
            </a:r>
            <a:endParaRPr lang="en-US" smtClean="0"/>
          </a:p>
          <a:p>
            <a:r>
              <a:rPr lang="en-US" smtClean="0"/>
              <a:t>Serialization in other languages can be </a:t>
            </a:r>
            <a:r>
              <a:rPr lang="en-US" i="1" smtClean="0"/>
              <a:t>very</a:t>
            </a:r>
            <a:r>
              <a:rPr lang="en-US" smtClean="0"/>
              <a:t> difficult, because objects may contain references to other objects</a:t>
            </a:r>
          </a:p>
          <a:p>
            <a:r>
              <a:rPr lang="en-US" smtClean="0"/>
              <a:t>Java makes serialization (almost) easy</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mtClean="0"/>
              <a:t>Conditions for serializability</a:t>
            </a:r>
          </a:p>
        </p:txBody>
      </p:sp>
      <p:sp>
        <p:nvSpPr>
          <p:cNvPr id="37891" name="Rectangle 3"/>
          <p:cNvSpPr>
            <a:spLocks noGrp="1" noChangeArrowheads="1"/>
          </p:cNvSpPr>
          <p:nvPr>
            <p:ph type="body" idx="1"/>
          </p:nvPr>
        </p:nvSpPr>
        <p:spPr/>
        <p:txBody>
          <a:bodyPr/>
          <a:lstStyle/>
          <a:p>
            <a:r>
              <a:rPr lang="en-US" smtClean="0"/>
              <a:t>If an object is to be serialized:</a:t>
            </a:r>
          </a:p>
          <a:p>
            <a:pPr lvl="1"/>
            <a:r>
              <a:rPr lang="en-US" smtClean="0"/>
              <a:t>The class must be declared as public</a:t>
            </a:r>
          </a:p>
          <a:p>
            <a:pPr lvl="1"/>
            <a:r>
              <a:rPr lang="en-US" smtClean="0"/>
              <a:t>The class must implement </a:t>
            </a:r>
            <a:r>
              <a:rPr lang="en-US" smtClean="0">
                <a:solidFill>
                  <a:srgbClr val="FFFF99"/>
                </a:solidFill>
                <a:latin typeface="Trebuchet MS" pitchFamily="34" charset="0"/>
              </a:rPr>
              <a:t>Serializable</a:t>
            </a:r>
            <a:endParaRPr lang="en-US" smtClean="0"/>
          </a:p>
          <a:p>
            <a:pPr lvl="1"/>
            <a:r>
              <a:rPr lang="en-US" smtClean="0"/>
              <a:t>The class must have a no-argument constructor</a:t>
            </a:r>
          </a:p>
          <a:p>
            <a:pPr lvl="1"/>
            <a:r>
              <a:rPr lang="en-US" smtClean="0"/>
              <a:t>All fields of the class must be serializable: either primitive types or serializable objects</a:t>
            </a:r>
          </a:p>
          <a:p>
            <a:pPr lvl="1"/>
            <a:endParaRPr 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Implementing the </a:t>
            </a:r>
            <a:r>
              <a:rPr lang="en-US" smtClean="0">
                <a:solidFill>
                  <a:srgbClr val="FFFF99"/>
                </a:solidFill>
                <a:latin typeface="Trebuchet MS" pitchFamily="34" charset="0"/>
              </a:rPr>
              <a:t>Serializable</a:t>
            </a:r>
            <a:r>
              <a:rPr lang="en-US" smtClean="0"/>
              <a:t> interface</a:t>
            </a:r>
          </a:p>
        </p:txBody>
      </p:sp>
      <p:sp>
        <p:nvSpPr>
          <p:cNvPr id="38915" name="Rectangle 3"/>
          <p:cNvSpPr>
            <a:spLocks noGrp="1" noChangeArrowheads="1"/>
          </p:cNvSpPr>
          <p:nvPr>
            <p:ph type="body" idx="1"/>
          </p:nvPr>
        </p:nvSpPr>
        <p:spPr/>
        <p:txBody>
          <a:bodyPr/>
          <a:lstStyle/>
          <a:p>
            <a:r>
              <a:rPr lang="en-US" sz="2800" smtClean="0"/>
              <a:t>To “implement” an interface means to define all the methods declared by that interface, but...</a:t>
            </a:r>
          </a:p>
          <a:p>
            <a:r>
              <a:rPr lang="en-US" sz="2800" smtClean="0"/>
              <a:t>The </a:t>
            </a:r>
            <a:r>
              <a:rPr lang="en-US" sz="2800" smtClean="0">
                <a:solidFill>
                  <a:srgbClr val="FFFF99"/>
                </a:solidFill>
                <a:latin typeface="Trebuchet MS" pitchFamily="34" charset="0"/>
              </a:rPr>
              <a:t>Serializable</a:t>
            </a:r>
            <a:r>
              <a:rPr lang="en-US" sz="2800" smtClean="0"/>
              <a:t> interface does not define any methods!</a:t>
            </a:r>
          </a:p>
          <a:p>
            <a:pPr lvl="1"/>
            <a:r>
              <a:rPr lang="en-US" sz="2400" smtClean="0"/>
              <a:t>Question: What possible use is there for an interface that does not declare any methods?</a:t>
            </a:r>
          </a:p>
          <a:p>
            <a:pPr lvl="1"/>
            <a:r>
              <a:rPr lang="en-US" sz="2400" smtClean="0"/>
              <a:t>Answer: </a:t>
            </a:r>
            <a:r>
              <a:rPr lang="en-US" sz="2400" smtClean="0">
                <a:solidFill>
                  <a:srgbClr val="FFFF99"/>
                </a:solidFill>
                <a:latin typeface="Trebuchet MS" pitchFamily="34" charset="0"/>
              </a:rPr>
              <a:t>Serializable</a:t>
            </a:r>
            <a:r>
              <a:rPr lang="en-US" sz="2400" smtClean="0"/>
              <a:t> is used as flag to tell Java it needs to do extra work with this class</a:t>
            </a:r>
            <a:endParaRPr lang="en-US" smtClean="0"/>
          </a:p>
          <a:p>
            <a:endParaRPr lang="en-US" sz="280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mtClean="0"/>
              <a:t>Writing objects to a file</a:t>
            </a:r>
          </a:p>
        </p:txBody>
      </p:sp>
      <p:sp>
        <p:nvSpPr>
          <p:cNvPr id="39939" name="Rectangle 3"/>
          <p:cNvSpPr>
            <a:spLocks noGrp="1" noChangeArrowheads="1"/>
          </p:cNvSpPr>
          <p:nvPr>
            <p:ph type="body" idx="1"/>
          </p:nvPr>
        </p:nvSpPr>
        <p:spPr>
          <a:xfrm>
            <a:off x="685800" y="2057400"/>
            <a:ext cx="8001000" cy="4114800"/>
          </a:xfrm>
        </p:spPr>
        <p:txBody>
          <a:bodyPr/>
          <a:lstStyle/>
          <a:p>
            <a:pPr>
              <a:buFontTx/>
              <a:buChar char=" "/>
            </a:pPr>
            <a:r>
              <a:rPr lang="en-US" sz="2800" smtClean="0">
                <a:solidFill>
                  <a:srgbClr val="FFFF99"/>
                </a:solidFill>
                <a:latin typeface="Trebuchet MS" pitchFamily="34" charset="0"/>
              </a:rPr>
              <a:t>ObjectOutputStream objectOut =</a:t>
            </a:r>
            <a:br>
              <a:rPr lang="en-US" sz="2800" smtClean="0">
                <a:solidFill>
                  <a:srgbClr val="FFFF99"/>
                </a:solidFill>
                <a:latin typeface="Trebuchet MS" pitchFamily="34" charset="0"/>
              </a:rPr>
            </a:br>
            <a:r>
              <a:rPr lang="en-US" sz="2800" smtClean="0">
                <a:solidFill>
                  <a:srgbClr val="FFFF99"/>
                </a:solidFill>
                <a:latin typeface="Trebuchet MS" pitchFamily="34" charset="0"/>
              </a:rPr>
              <a:t>   new ObjectOutputStream(</a:t>
            </a:r>
            <a:br>
              <a:rPr lang="en-US" sz="2800" smtClean="0">
                <a:solidFill>
                  <a:srgbClr val="FFFF99"/>
                </a:solidFill>
                <a:latin typeface="Trebuchet MS" pitchFamily="34" charset="0"/>
              </a:rPr>
            </a:br>
            <a:r>
              <a:rPr lang="en-US" sz="2800" smtClean="0">
                <a:solidFill>
                  <a:srgbClr val="FFFF99"/>
                </a:solidFill>
                <a:latin typeface="Trebuchet MS" pitchFamily="34" charset="0"/>
              </a:rPr>
              <a:t>      new BufferedOutputStream(</a:t>
            </a:r>
            <a:br>
              <a:rPr lang="en-US" sz="2800" smtClean="0">
                <a:solidFill>
                  <a:srgbClr val="FFFF99"/>
                </a:solidFill>
                <a:latin typeface="Trebuchet MS" pitchFamily="34" charset="0"/>
              </a:rPr>
            </a:br>
            <a:r>
              <a:rPr lang="en-US" sz="2800" smtClean="0">
                <a:solidFill>
                  <a:srgbClr val="FFFF99"/>
                </a:solidFill>
                <a:latin typeface="Trebuchet MS" pitchFamily="34" charset="0"/>
              </a:rPr>
              <a:t>         new FileOutputStream(fileName)));</a:t>
            </a:r>
            <a:br>
              <a:rPr lang="en-US" sz="2800" smtClean="0">
                <a:solidFill>
                  <a:srgbClr val="FFFF99"/>
                </a:solidFill>
                <a:latin typeface="Trebuchet MS" pitchFamily="34" charset="0"/>
              </a:rPr>
            </a:br>
            <a:endParaRPr lang="en-US" sz="2800" smtClean="0">
              <a:solidFill>
                <a:srgbClr val="FFFF99"/>
              </a:solidFill>
              <a:latin typeface="Trebuchet MS" pitchFamily="34" charset="0"/>
            </a:endParaRPr>
          </a:p>
          <a:p>
            <a:pPr>
              <a:buFontTx/>
              <a:buChar char=" "/>
            </a:pPr>
            <a:r>
              <a:rPr lang="en-US" sz="2800" smtClean="0">
                <a:solidFill>
                  <a:srgbClr val="FFFF99"/>
                </a:solidFill>
                <a:latin typeface="Trebuchet MS" pitchFamily="34" charset="0"/>
              </a:rPr>
              <a:t>objectOut.writeObject(serializableObject);</a:t>
            </a:r>
            <a:br>
              <a:rPr lang="en-US" sz="2800" smtClean="0">
                <a:solidFill>
                  <a:srgbClr val="FFFF99"/>
                </a:solidFill>
                <a:latin typeface="Trebuchet MS" pitchFamily="34" charset="0"/>
              </a:rPr>
            </a:br>
            <a:endParaRPr lang="en-US" sz="2800" smtClean="0">
              <a:solidFill>
                <a:srgbClr val="FFFF99"/>
              </a:solidFill>
              <a:latin typeface="Trebuchet MS" pitchFamily="34" charset="0"/>
            </a:endParaRPr>
          </a:p>
          <a:p>
            <a:pPr>
              <a:buFontTx/>
              <a:buChar char=" "/>
            </a:pPr>
            <a:r>
              <a:rPr lang="en-US" sz="2800" smtClean="0">
                <a:solidFill>
                  <a:srgbClr val="FFFF99"/>
                </a:solidFill>
                <a:latin typeface="Trebuchet MS" pitchFamily="34" charset="0"/>
              </a:rPr>
              <a:t>objectOut.close( );</a:t>
            </a:r>
            <a:endParaRPr lang="en-US" sz="2800" smtClean="0"/>
          </a:p>
        </p:txBody>
      </p:sp>
      <p:sp>
        <p:nvSpPr>
          <p:cNvPr id="39940" name="Text Box 4"/>
          <p:cNvSpPr txBox="1">
            <a:spLocks noChangeArrowheads="1"/>
          </p:cNvSpPr>
          <p:nvPr/>
        </p:nvSpPr>
        <p:spPr bwMode="auto">
          <a:xfrm>
            <a:off x="609600" y="381000"/>
            <a:ext cx="1066800" cy="1187450"/>
          </a:xfrm>
          <a:prstGeom prst="rect">
            <a:avLst/>
          </a:prstGeom>
          <a:noFill/>
          <a:ln w="12700">
            <a:noFill/>
            <a:miter lim="800000"/>
            <a:headEnd type="none" w="sm" len="sm"/>
            <a:tailEnd type="none" w="sm" len="sm"/>
          </a:ln>
        </p:spPr>
        <p:txBody>
          <a:bodyPr>
            <a:spAutoFit/>
          </a:bodyPr>
          <a:lstStyle/>
          <a:p>
            <a:pPr>
              <a:spcBef>
                <a:spcPct val="50000"/>
              </a:spcBef>
            </a:pPr>
            <a:r>
              <a:rPr lang="en-US">
                <a:latin typeface="Trebuchet MS" pitchFamily="34" charset="0"/>
              </a:rPr>
              <a:t>open</a:t>
            </a:r>
            <a:br>
              <a:rPr lang="en-US">
                <a:latin typeface="Trebuchet MS" pitchFamily="34" charset="0"/>
              </a:rPr>
            </a:br>
            <a:r>
              <a:rPr lang="en-US">
                <a:latin typeface="Trebuchet MS" pitchFamily="34" charset="0"/>
              </a:rPr>
              <a:t>use</a:t>
            </a:r>
            <a:br>
              <a:rPr lang="en-US">
                <a:latin typeface="Trebuchet MS" pitchFamily="34" charset="0"/>
              </a:rPr>
            </a:br>
            <a:r>
              <a:rPr lang="en-US">
                <a:latin typeface="Trebuchet MS" pitchFamily="34" charset="0"/>
              </a:rPr>
              <a:t>close</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mtClean="0"/>
              <a:t>Reading objects from a file</a:t>
            </a:r>
          </a:p>
        </p:txBody>
      </p:sp>
      <p:sp>
        <p:nvSpPr>
          <p:cNvPr id="40963" name="Rectangle 3"/>
          <p:cNvSpPr>
            <a:spLocks noGrp="1" noChangeArrowheads="1"/>
          </p:cNvSpPr>
          <p:nvPr>
            <p:ph type="body" idx="1"/>
          </p:nvPr>
        </p:nvSpPr>
        <p:spPr>
          <a:xfrm>
            <a:off x="457200" y="2057400"/>
            <a:ext cx="8534400" cy="4114800"/>
          </a:xfrm>
        </p:spPr>
        <p:txBody>
          <a:bodyPr/>
          <a:lstStyle/>
          <a:p>
            <a:pPr>
              <a:buFontTx/>
              <a:buChar char=" "/>
            </a:pPr>
            <a:r>
              <a:rPr lang="en-US" sz="2800" smtClean="0">
                <a:solidFill>
                  <a:srgbClr val="FFFF99"/>
                </a:solidFill>
                <a:latin typeface="Trebuchet MS" pitchFamily="34" charset="0"/>
              </a:rPr>
              <a:t>ObjectInputStream objectIn =</a:t>
            </a:r>
            <a:br>
              <a:rPr lang="en-US" sz="2800" smtClean="0">
                <a:solidFill>
                  <a:srgbClr val="FFFF99"/>
                </a:solidFill>
                <a:latin typeface="Trebuchet MS" pitchFamily="34" charset="0"/>
              </a:rPr>
            </a:br>
            <a:r>
              <a:rPr lang="en-US" sz="2800" smtClean="0">
                <a:solidFill>
                  <a:srgbClr val="FFFF99"/>
                </a:solidFill>
                <a:latin typeface="Trebuchet MS" pitchFamily="34" charset="0"/>
              </a:rPr>
              <a:t>   new ObjectInputStream(</a:t>
            </a:r>
            <a:br>
              <a:rPr lang="en-US" sz="2800" smtClean="0">
                <a:solidFill>
                  <a:srgbClr val="FFFF99"/>
                </a:solidFill>
                <a:latin typeface="Trebuchet MS" pitchFamily="34" charset="0"/>
              </a:rPr>
            </a:br>
            <a:r>
              <a:rPr lang="en-US" sz="2800" smtClean="0">
                <a:solidFill>
                  <a:srgbClr val="FFFF99"/>
                </a:solidFill>
                <a:latin typeface="Trebuchet MS" pitchFamily="34" charset="0"/>
              </a:rPr>
              <a:t>      new BufferedInputStream(</a:t>
            </a:r>
            <a:br>
              <a:rPr lang="en-US" sz="2800" smtClean="0">
                <a:solidFill>
                  <a:srgbClr val="FFFF99"/>
                </a:solidFill>
                <a:latin typeface="Trebuchet MS" pitchFamily="34" charset="0"/>
              </a:rPr>
            </a:br>
            <a:r>
              <a:rPr lang="en-US" sz="2800" smtClean="0">
                <a:solidFill>
                  <a:srgbClr val="FFFF99"/>
                </a:solidFill>
                <a:latin typeface="Trebuchet MS" pitchFamily="34" charset="0"/>
              </a:rPr>
              <a:t>         new FileInputStream(fileName)));</a:t>
            </a:r>
            <a:br>
              <a:rPr lang="en-US" sz="2800" smtClean="0">
                <a:solidFill>
                  <a:srgbClr val="FFFF99"/>
                </a:solidFill>
                <a:latin typeface="Trebuchet MS" pitchFamily="34" charset="0"/>
              </a:rPr>
            </a:br>
            <a:endParaRPr lang="en-US" sz="2800" smtClean="0">
              <a:solidFill>
                <a:srgbClr val="FFFF99"/>
              </a:solidFill>
              <a:latin typeface="Trebuchet MS" pitchFamily="34" charset="0"/>
            </a:endParaRPr>
          </a:p>
          <a:p>
            <a:pPr>
              <a:buFontTx/>
              <a:buChar char=" "/>
            </a:pPr>
            <a:r>
              <a:rPr lang="en-US" sz="2800" smtClean="0">
                <a:solidFill>
                  <a:srgbClr val="FFFF99"/>
                </a:solidFill>
                <a:latin typeface="Trebuchet MS" pitchFamily="34" charset="0"/>
              </a:rPr>
              <a:t>myObject = (itsType)objectIn.readObject( );</a:t>
            </a:r>
            <a:br>
              <a:rPr lang="en-US" sz="2800" smtClean="0">
                <a:solidFill>
                  <a:srgbClr val="FFFF99"/>
                </a:solidFill>
                <a:latin typeface="Trebuchet MS" pitchFamily="34" charset="0"/>
              </a:rPr>
            </a:br>
            <a:endParaRPr lang="en-US" sz="2800" smtClean="0">
              <a:solidFill>
                <a:srgbClr val="FFFF99"/>
              </a:solidFill>
              <a:latin typeface="Trebuchet MS" pitchFamily="34" charset="0"/>
            </a:endParaRPr>
          </a:p>
          <a:p>
            <a:pPr>
              <a:buFontTx/>
              <a:buChar char=" "/>
            </a:pPr>
            <a:r>
              <a:rPr lang="en-US" sz="2800" smtClean="0">
                <a:solidFill>
                  <a:srgbClr val="FFFF99"/>
                </a:solidFill>
                <a:latin typeface="Trebuchet MS" pitchFamily="34" charset="0"/>
              </a:rPr>
              <a:t>objectIn.close( );</a:t>
            </a:r>
            <a:endParaRPr lang="en-US" sz="2800" smtClean="0">
              <a:solidFill>
                <a:srgbClr val="FFFF99"/>
              </a:solidFill>
            </a:endParaRPr>
          </a:p>
        </p:txBody>
      </p:sp>
      <p:sp>
        <p:nvSpPr>
          <p:cNvPr id="40964" name="Text Box 4"/>
          <p:cNvSpPr txBox="1">
            <a:spLocks noChangeArrowheads="1"/>
          </p:cNvSpPr>
          <p:nvPr/>
        </p:nvSpPr>
        <p:spPr bwMode="auto">
          <a:xfrm>
            <a:off x="609600" y="381000"/>
            <a:ext cx="1066800" cy="1187450"/>
          </a:xfrm>
          <a:prstGeom prst="rect">
            <a:avLst/>
          </a:prstGeom>
          <a:noFill/>
          <a:ln w="12700">
            <a:noFill/>
            <a:miter lim="800000"/>
            <a:headEnd type="none" w="sm" len="sm"/>
            <a:tailEnd type="none" w="sm" len="sm"/>
          </a:ln>
        </p:spPr>
        <p:txBody>
          <a:bodyPr>
            <a:spAutoFit/>
          </a:bodyPr>
          <a:lstStyle/>
          <a:p>
            <a:pPr>
              <a:spcBef>
                <a:spcPct val="50000"/>
              </a:spcBef>
            </a:pPr>
            <a:r>
              <a:rPr lang="en-US">
                <a:latin typeface="Trebuchet MS" pitchFamily="34" charset="0"/>
              </a:rPr>
              <a:t>open</a:t>
            </a:r>
            <a:br>
              <a:rPr lang="en-US">
                <a:latin typeface="Trebuchet MS" pitchFamily="34" charset="0"/>
              </a:rPr>
            </a:br>
            <a:r>
              <a:rPr lang="en-US">
                <a:latin typeface="Trebuchet MS" pitchFamily="34" charset="0"/>
              </a:rPr>
              <a:t>use</a:t>
            </a:r>
            <a:br>
              <a:rPr lang="en-US">
                <a:latin typeface="Trebuchet MS" pitchFamily="34" charset="0"/>
              </a:rPr>
            </a:br>
            <a:r>
              <a:rPr lang="en-US">
                <a:latin typeface="Trebuchet MS" pitchFamily="34" charset="0"/>
              </a:rPr>
              <a:t>close</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mtClean="0"/>
              <a:t>How to do I/O</a:t>
            </a:r>
          </a:p>
        </p:txBody>
      </p:sp>
      <p:sp>
        <p:nvSpPr>
          <p:cNvPr id="5123" name="Rectangle 3"/>
          <p:cNvSpPr>
            <a:spLocks noGrp="1" noChangeArrowheads="1"/>
          </p:cNvSpPr>
          <p:nvPr>
            <p:ph type="body" idx="1"/>
          </p:nvPr>
        </p:nvSpPr>
        <p:spPr/>
        <p:txBody>
          <a:bodyPr/>
          <a:lstStyle/>
          <a:p>
            <a:pPr>
              <a:buFontTx/>
              <a:buChar char=" "/>
            </a:pPr>
            <a:r>
              <a:rPr lang="en-US" smtClean="0">
                <a:solidFill>
                  <a:srgbClr val="FFFF99"/>
                </a:solidFill>
                <a:latin typeface="Trebuchet MS" pitchFamily="34" charset="0"/>
              </a:rPr>
              <a:t>import java.io.*;</a:t>
            </a:r>
            <a:r>
              <a:rPr lang="en-US" smtClean="0"/>
              <a:t/>
            </a:r>
            <a:br>
              <a:rPr lang="en-US" smtClean="0"/>
            </a:br>
            <a:endParaRPr lang="en-US" smtClean="0"/>
          </a:p>
          <a:p>
            <a:r>
              <a:rPr lang="en-US" i="1" smtClean="0"/>
              <a:t>Open</a:t>
            </a:r>
            <a:r>
              <a:rPr lang="en-US" smtClean="0"/>
              <a:t> the stream</a:t>
            </a:r>
          </a:p>
          <a:p>
            <a:r>
              <a:rPr lang="en-US" i="1" smtClean="0"/>
              <a:t>Use</a:t>
            </a:r>
            <a:r>
              <a:rPr lang="en-US" smtClean="0"/>
              <a:t> the stream (read, write, or both)</a:t>
            </a:r>
          </a:p>
          <a:p>
            <a:r>
              <a:rPr lang="en-US" i="1" smtClean="0"/>
              <a:t>Close</a:t>
            </a:r>
            <a:r>
              <a:rPr lang="en-US" smtClean="0"/>
              <a:t> the stream</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mtClean="0"/>
              <a:t>What have I left out?</a:t>
            </a:r>
          </a:p>
        </p:txBody>
      </p:sp>
      <p:sp>
        <p:nvSpPr>
          <p:cNvPr id="41987" name="Rectangle 3"/>
          <p:cNvSpPr>
            <a:spLocks noGrp="1" noChangeArrowheads="1"/>
          </p:cNvSpPr>
          <p:nvPr>
            <p:ph type="body" idx="1"/>
          </p:nvPr>
        </p:nvSpPr>
        <p:spPr/>
        <p:txBody>
          <a:bodyPr/>
          <a:lstStyle/>
          <a:p>
            <a:r>
              <a:rPr lang="en-US" smtClean="0"/>
              <a:t>Encrypted files, compressed files, files sent over internet connections, ...</a:t>
            </a:r>
          </a:p>
          <a:p>
            <a:r>
              <a:rPr lang="en-US" smtClean="0"/>
              <a:t>Exceptions! All I/O involves Exceptions!</a:t>
            </a:r>
          </a:p>
          <a:p>
            <a:r>
              <a:rPr lang="en-US" smtClean="0">
                <a:solidFill>
                  <a:srgbClr val="FFFF99"/>
                </a:solidFill>
                <a:latin typeface="Trebuchet MS" pitchFamily="34" charset="0"/>
              </a:rPr>
              <a:t>try { </a:t>
            </a:r>
            <a:r>
              <a:rPr lang="en-US" i="1" smtClean="0">
                <a:solidFill>
                  <a:srgbClr val="FFFF99"/>
                </a:solidFill>
              </a:rPr>
              <a:t>statements involving I/O</a:t>
            </a:r>
            <a:r>
              <a:rPr lang="en-US" smtClean="0">
                <a:solidFill>
                  <a:srgbClr val="FFFF99"/>
                </a:solidFill>
                <a:latin typeface="Trebuchet MS" pitchFamily="34" charset="0"/>
              </a:rPr>
              <a:t> }</a:t>
            </a:r>
            <a:br>
              <a:rPr lang="en-US" smtClean="0">
                <a:solidFill>
                  <a:srgbClr val="FFFF99"/>
                </a:solidFill>
                <a:latin typeface="Trebuchet MS" pitchFamily="34" charset="0"/>
              </a:rPr>
            </a:br>
            <a:r>
              <a:rPr lang="en-US" smtClean="0">
                <a:solidFill>
                  <a:srgbClr val="FFFF99"/>
                </a:solidFill>
                <a:latin typeface="Trebuchet MS" pitchFamily="34" charset="0"/>
              </a:rPr>
              <a:t>catch (IOException e) {</a:t>
            </a:r>
            <a:br>
              <a:rPr lang="en-US" smtClean="0">
                <a:solidFill>
                  <a:srgbClr val="FFFF99"/>
                </a:solidFill>
                <a:latin typeface="Trebuchet MS" pitchFamily="34" charset="0"/>
              </a:rPr>
            </a:br>
            <a:r>
              <a:rPr lang="en-US" smtClean="0">
                <a:solidFill>
                  <a:srgbClr val="FFFF99"/>
                </a:solidFill>
                <a:latin typeface="Trebuchet MS" pitchFamily="34" charset="0"/>
              </a:rPr>
              <a:t>    e.printStackTrace ( );</a:t>
            </a:r>
            <a:br>
              <a:rPr lang="en-US" smtClean="0">
                <a:solidFill>
                  <a:srgbClr val="FFFF99"/>
                </a:solidFill>
                <a:latin typeface="Trebuchet MS" pitchFamily="34" charset="0"/>
              </a:rPr>
            </a:br>
            <a:r>
              <a:rPr lang="en-US" smtClean="0">
                <a:solidFill>
                  <a:srgbClr val="FFFF99"/>
                </a:solidFill>
                <a:latin typeface="Trebuchet MS" pitchFamily="34" charset="0"/>
              </a:rPr>
              <a:t>}</a:t>
            </a:r>
            <a:endParaRPr 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mtClean="0"/>
              <a:t>The End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Why Java I/O is hard</a:t>
            </a:r>
          </a:p>
        </p:txBody>
      </p:sp>
      <p:sp>
        <p:nvSpPr>
          <p:cNvPr id="6147" name="Rectangle 3"/>
          <p:cNvSpPr>
            <a:spLocks noGrp="1" noChangeArrowheads="1"/>
          </p:cNvSpPr>
          <p:nvPr>
            <p:ph type="body" idx="1"/>
          </p:nvPr>
        </p:nvSpPr>
        <p:spPr/>
        <p:txBody>
          <a:bodyPr/>
          <a:lstStyle/>
          <a:p>
            <a:r>
              <a:rPr lang="en-US" smtClean="0"/>
              <a:t>Java I/O is very powerful, with an overwhelming number of options</a:t>
            </a:r>
          </a:p>
          <a:p>
            <a:r>
              <a:rPr lang="en-US" smtClean="0"/>
              <a:t>Any given kind of I/O is not particularly difficult</a:t>
            </a:r>
          </a:p>
          <a:p>
            <a:r>
              <a:rPr lang="en-US" smtClean="0"/>
              <a:t>The trick is to find your way through the maze of possibilities</a:t>
            </a:r>
          </a:p>
        </p:txBody>
      </p:sp>
      <p:sp>
        <p:nvSpPr>
          <p:cNvPr id="6148" name="Text Box 4"/>
          <p:cNvSpPr txBox="1">
            <a:spLocks noChangeArrowheads="1"/>
          </p:cNvSpPr>
          <p:nvPr/>
        </p:nvSpPr>
        <p:spPr bwMode="auto">
          <a:xfrm>
            <a:off x="609600" y="381000"/>
            <a:ext cx="1066800" cy="1187450"/>
          </a:xfrm>
          <a:prstGeom prst="rect">
            <a:avLst/>
          </a:prstGeom>
          <a:noFill/>
          <a:ln w="12700">
            <a:noFill/>
            <a:miter lim="800000"/>
            <a:headEnd type="none" w="sm" len="sm"/>
            <a:tailEnd type="none" w="sm" len="sm"/>
          </a:ln>
        </p:spPr>
        <p:txBody>
          <a:bodyPr>
            <a:spAutoFit/>
          </a:bodyPr>
          <a:lstStyle/>
          <a:p>
            <a:pPr>
              <a:spcBef>
                <a:spcPct val="50000"/>
              </a:spcBef>
            </a:pPr>
            <a:r>
              <a:rPr lang="en-US">
                <a:latin typeface="Trebuchet MS" pitchFamily="34" charset="0"/>
              </a:rPr>
              <a:t>open</a:t>
            </a:r>
            <a:br>
              <a:rPr lang="en-US">
                <a:latin typeface="Trebuchet MS" pitchFamily="34" charset="0"/>
              </a:rPr>
            </a:br>
            <a:r>
              <a:rPr lang="en-US">
                <a:latin typeface="Trebuchet MS" pitchFamily="34" charset="0"/>
              </a:rPr>
              <a:t>use</a:t>
            </a:r>
            <a:br>
              <a:rPr lang="en-US">
                <a:latin typeface="Trebuchet MS" pitchFamily="34" charset="0"/>
              </a:rPr>
            </a:br>
            <a:r>
              <a:rPr lang="en-US">
                <a:latin typeface="Trebuchet MS" pitchFamily="34" charset="0"/>
              </a:rPr>
              <a:t>close</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mtClean="0"/>
              <a:t>Opening a stream</a:t>
            </a:r>
          </a:p>
        </p:txBody>
      </p:sp>
      <p:sp>
        <p:nvSpPr>
          <p:cNvPr id="7171" name="Rectangle 3"/>
          <p:cNvSpPr>
            <a:spLocks noGrp="1" noChangeArrowheads="1"/>
          </p:cNvSpPr>
          <p:nvPr>
            <p:ph type="body" idx="1"/>
          </p:nvPr>
        </p:nvSpPr>
        <p:spPr/>
        <p:txBody>
          <a:bodyPr/>
          <a:lstStyle/>
          <a:p>
            <a:r>
              <a:rPr lang="en-US" smtClean="0"/>
              <a:t>There is data external to your program that you want to get, or you want to put data somewhere outside your program</a:t>
            </a:r>
          </a:p>
          <a:p>
            <a:r>
              <a:rPr lang="en-US" smtClean="0"/>
              <a:t>When you open a stream, you are making a connection to that external place</a:t>
            </a:r>
          </a:p>
          <a:p>
            <a:r>
              <a:rPr lang="en-US" smtClean="0"/>
              <a:t>Once the connection is made, you forget about the external place and just use the stream</a:t>
            </a:r>
          </a:p>
          <a:p>
            <a:endParaRPr lang="en-US" smtClean="0"/>
          </a:p>
        </p:txBody>
      </p:sp>
      <p:sp>
        <p:nvSpPr>
          <p:cNvPr id="7172" name="Text Box 4"/>
          <p:cNvSpPr txBox="1">
            <a:spLocks noChangeArrowheads="1"/>
          </p:cNvSpPr>
          <p:nvPr/>
        </p:nvSpPr>
        <p:spPr bwMode="auto">
          <a:xfrm>
            <a:off x="609600" y="381000"/>
            <a:ext cx="1066800" cy="1187450"/>
          </a:xfrm>
          <a:prstGeom prst="rect">
            <a:avLst/>
          </a:prstGeom>
          <a:noFill/>
          <a:ln w="12700">
            <a:noFill/>
            <a:miter lim="800000"/>
            <a:headEnd type="none" w="sm" len="sm"/>
            <a:tailEnd type="none" w="sm" len="sm"/>
          </a:ln>
        </p:spPr>
        <p:txBody>
          <a:bodyPr>
            <a:spAutoFit/>
          </a:bodyPr>
          <a:lstStyle/>
          <a:p>
            <a:pPr>
              <a:spcBef>
                <a:spcPct val="50000"/>
              </a:spcBef>
            </a:pPr>
            <a:r>
              <a:rPr lang="en-US">
                <a:latin typeface="Trebuchet MS" pitchFamily="34" charset="0"/>
              </a:rPr>
              <a:t>open</a:t>
            </a:r>
            <a:br>
              <a:rPr lang="en-US">
                <a:latin typeface="Trebuchet MS" pitchFamily="34" charset="0"/>
              </a:rPr>
            </a:br>
            <a:r>
              <a:rPr lang="en-US">
                <a:latin typeface="Trebuchet MS" pitchFamily="34" charset="0"/>
              </a:rPr>
              <a:t>use</a:t>
            </a:r>
            <a:br>
              <a:rPr lang="en-US">
                <a:latin typeface="Trebuchet MS" pitchFamily="34" charset="0"/>
              </a:rPr>
            </a:br>
            <a:r>
              <a:rPr lang="en-US">
                <a:latin typeface="Trebuchet MS" pitchFamily="34" charset="0"/>
              </a:rPr>
              <a:t>close</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219200" y="457200"/>
            <a:ext cx="7239000" cy="1295400"/>
          </a:xfrm>
        </p:spPr>
        <p:txBody>
          <a:bodyPr/>
          <a:lstStyle/>
          <a:p>
            <a:r>
              <a:rPr lang="en-US" smtClean="0"/>
              <a:t>Example of opening a stream</a:t>
            </a:r>
          </a:p>
        </p:txBody>
      </p:sp>
      <p:sp>
        <p:nvSpPr>
          <p:cNvPr id="8195" name="Rectangle 3"/>
          <p:cNvSpPr>
            <a:spLocks noGrp="1" noChangeArrowheads="1"/>
          </p:cNvSpPr>
          <p:nvPr>
            <p:ph type="body" idx="1"/>
          </p:nvPr>
        </p:nvSpPr>
        <p:spPr/>
        <p:txBody>
          <a:bodyPr/>
          <a:lstStyle/>
          <a:p>
            <a:r>
              <a:rPr lang="en-US" smtClean="0"/>
              <a:t>A </a:t>
            </a:r>
            <a:r>
              <a:rPr lang="en-US" smtClean="0">
                <a:solidFill>
                  <a:srgbClr val="FFFF99"/>
                </a:solidFill>
                <a:latin typeface="Trebuchet MS" pitchFamily="34" charset="0"/>
              </a:rPr>
              <a:t>FileReader</a:t>
            </a:r>
            <a:r>
              <a:rPr lang="en-US" smtClean="0"/>
              <a:t> is a used to connect to a file that will be used for input:</a:t>
            </a:r>
          </a:p>
          <a:p>
            <a:pPr lvl="1">
              <a:buFontTx/>
              <a:buChar char=" "/>
            </a:pPr>
            <a:r>
              <a:rPr lang="en-US" smtClean="0">
                <a:solidFill>
                  <a:srgbClr val="FFFF99"/>
                </a:solidFill>
                <a:latin typeface="Trebuchet MS" pitchFamily="34" charset="0"/>
              </a:rPr>
              <a:t>FileReader fileReader =</a:t>
            </a:r>
            <a:br>
              <a:rPr lang="en-US" smtClean="0">
                <a:solidFill>
                  <a:srgbClr val="FFFF99"/>
                </a:solidFill>
                <a:latin typeface="Trebuchet MS" pitchFamily="34" charset="0"/>
              </a:rPr>
            </a:br>
            <a:r>
              <a:rPr lang="en-US" smtClean="0">
                <a:solidFill>
                  <a:srgbClr val="FFFF99"/>
                </a:solidFill>
                <a:latin typeface="Trebuchet MS" pitchFamily="34" charset="0"/>
              </a:rPr>
              <a:t>     new FileReader(fileName);</a:t>
            </a:r>
            <a:endParaRPr lang="en-US" smtClean="0">
              <a:solidFill>
                <a:srgbClr val="CCECFF"/>
              </a:solidFill>
              <a:latin typeface="Trebuchet MS" pitchFamily="34" charset="0"/>
            </a:endParaRPr>
          </a:p>
          <a:p>
            <a:r>
              <a:rPr lang="en-US" smtClean="0"/>
              <a:t>The </a:t>
            </a:r>
            <a:r>
              <a:rPr lang="en-US" smtClean="0">
                <a:solidFill>
                  <a:srgbClr val="FFFF99"/>
                </a:solidFill>
                <a:latin typeface="Trebuchet MS" pitchFamily="34" charset="0"/>
              </a:rPr>
              <a:t>fileName</a:t>
            </a:r>
            <a:r>
              <a:rPr lang="en-US" smtClean="0"/>
              <a:t> specifies where the (external) file is to be found</a:t>
            </a:r>
          </a:p>
          <a:p>
            <a:r>
              <a:rPr lang="en-US" smtClean="0"/>
              <a:t>You never use </a:t>
            </a:r>
            <a:r>
              <a:rPr lang="en-US" smtClean="0">
                <a:solidFill>
                  <a:srgbClr val="FFFF99"/>
                </a:solidFill>
                <a:latin typeface="Trebuchet MS" pitchFamily="34" charset="0"/>
              </a:rPr>
              <a:t>fileName</a:t>
            </a:r>
            <a:r>
              <a:rPr lang="en-US" smtClean="0"/>
              <a:t> again; instead, you use </a:t>
            </a:r>
            <a:r>
              <a:rPr lang="en-US" smtClean="0">
                <a:solidFill>
                  <a:srgbClr val="FFFF99"/>
                </a:solidFill>
                <a:latin typeface="Trebuchet MS" pitchFamily="34" charset="0"/>
              </a:rPr>
              <a:t>fileReader</a:t>
            </a:r>
            <a:endParaRPr lang="en-US" smtClean="0">
              <a:solidFill>
                <a:srgbClr val="CCECFF"/>
              </a:solidFill>
              <a:latin typeface="Trebuchet MS" pitchFamily="34" charset="0"/>
            </a:endParaRPr>
          </a:p>
        </p:txBody>
      </p:sp>
      <p:sp>
        <p:nvSpPr>
          <p:cNvPr id="8196" name="Text Box 4"/>
          <p:cNvSpPr txBox="1">
            <a:spLocks noChangeArrowheads="1"/>
          </p:cNvSpPr>
          <p:nvPr/>
        </p:nvSpPr>
        <p:spPr bwMode="auto">
          <a:xfrm>
            <a:off x="609600" y="381000"/>
            <a:ext cx="1066800" cy="1187450"/>
          </a:xfrm>
          <a:prstGeom prst="rect">
            <a:avLst/>
          </a:prstGeom>
          <a:noFill/>
          <a:ln w="12700">
            <a:noFill/>
            <a:miter lim="800000"/>
            <a:headEnd type="none" w="sm" len="sm"/>
            <a:tailEnd type="none" w="sm" len="sm"/>
          </a:ln>
        </p:spPr>
        <p:txBody>
          <a:bodyPr>
            <a:spAutoFit/>
          </a:bodyPr>
          <a:lstStyle/>
          <a:p>
            <a:pPr>
              <a:spcBef>
                <a:spcPct val="50000"/>
              </a:spcBef>
            </a:pPr>
            <a:r>
              <a:rPr lang="en-US">
                <a:latin typeface="Trebuchet MS" pitchFamily="34" charset="0"/>
              </a:rPr>
              <a:t>open</a:t>
            </a:r>
            <a:br>
              <a:rPr lang="en-US">
                <a:latin typeface="Trebuchet MS" pitchFamily="34" charset="0"/>
              </a:rPr>
            </a:br>
            <a:r>
              <a:rPr lang="en-US">
                <a:latin typeface="Trebuchet MS" pitchFamily="34" charset="0"/>
              </a:rPr>
              <a:t>use</a:t>
            </a:r>
            <a:br>
              <a:rPr lang="en-US">
                <a:latin typeface="Trebuchet MS" pitchFamily="34" charset="0"/>
              </a:rPr>
            </a:br>
            <a:r>
              <a:rPr lang="en-US">
                <a:latin typeface="Trebuchet MS" pitchFamily="34" charset="0"/>
              </a:rPr>
              <a:t>close</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Using a stream</a:t>
            </a:r>
          </a:p>
        </p:txBody>
      </p:sp>
      <p:sp>
        <p:nvSpPr>
          <p:cNvPr id="9219" name="Rectangle 3"/>
          <p:cNvSpPr>
            <a:spLocks noGrp="1" noChangeArrowheads="1"/>
          </p:cNvSpPr>
          <p:nvPr>
            <p:ph type="body" idx="1"/>
          </p:nvPr>
        </p:nvSpPr>
        <p:spPr/>
        <p:txBody>
          <a:bodyPr/>
          <a:lstStyle/>
          <a:p>
            <a:r>
              <a:rPr lang="en-US" smtClean="0"/>
              <a:t>Some streams can be used only for input, others only for output, still others for both</a:t>
            </a:r>
          </a:p>
          <a:p>
            <a:r>
              <a:rPr lang="en-US" i="1" smtClean="0"/>
              <a:t>Using</a:t>
            </a:r>
            <a:r>
              <a:rPr lang="en-US" smtClean="0"/>
              <a:t> a stream means doing input from it or output to it</a:t>
            </a:r>
          </a:p>
          <a:p>
            <a:r>
              <a:rPr lang="en-US" smtClean="0"/>
              <a:t>But it’s not usually that simple--you need to manipulate the data in some way as it comes in or goes out</a:t>
            </a:r>
          </a:p>
          <a:p>
            <a:endParaRPr lang="en-US" smtClean="0"/>
          </a:p>
        </p:txBody>
      </p:sp>
      <p:sp>
        <p:nvSpPr>
          <p:cNvPr id="9220" name="Text Box 5"/>
          <p:cNvSpPr txBox="1">
            <a:spLocks noChangeArrowheads="1"/>
          </p:cNvSpPr>
          <p:nvPr/>
        </p:nvSpPr>
        <p:spPr bwMode="auto">
          <a:xfrm>
            <a:off x="609600" y="381000"/>
            <a:ext cx="1066800" cy="1187450"/>
          </a:xfrm>
          <a:prstGeom prst="rect">
            <a:avLst/>
          </a:prstGeom>
          <a:noFill/>
          <a:ln w="12700">
            <a:noFill/>
            <a:miter lim="800000"/>
            <a:headEnd type="none" w="sm" len="sm"/>
            <a:tailEnd type="none" w="sm" len="sm"/>
          </a:ln>
        </p:spPr>
        <p:txBody>
          <a:bodyPr>
            <a:spAutoFit/>
          </a:bodyPr>
          <a:lstStyle/>
          <a:p>
            <a:pPr>
              <a:spcBef>
                <a:spcPct val="50000"/>
              </a:spcBef>
            </a:pPr>
            <a:r>
              <a:rPr lang="en-US">
                <a:latin typeface="Trebuchet MS" pitchFamily="34" charset="0"/>
              </a:rPr>
              <a:t>open</a:t>
            </a:r>
            <a:br>
              <a:rPr lang="en-US">
                <a:latin typeface="Trebuchet MS" pitchFamily="34" charset="0"/>
              </a:rPr>
            </a:br>
            <a:r>
              <a:rPr lang="en-US">
                <a:latin typeface="Trebuchet MS" pitchFamily="34" charset="0"/>
              </a:rPr>
              <a:t>use</a:t>
            </a:r>
            <a:br>
              <a:rPr lang="en-US">
                <a:latin typeface="Trebuchet MS" pitchFamily="34" charset="0"/>
              </a:rPr>
            </a:br>
            <a:r>
              <a:rPr lang="en-US">
                <a:latin typeface="Trebuchet MS" pitchFamily="34" charset="0"/>
              </a:rPr>
              <a:t>close</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Example of using a stream</a:t>
            </a:r>
          </a:p>
        </p:txBody>
      </p:sp>
      <p:sp>
        <p:nvSpPr>
          <p:cNvPr id="10243" name="Rectangle 3"/>
          <p:cNvSpPr>
            <a:spLocks noGrp="1" noChangeArrowheads="1"/>
          </p:cNvSpPr>
          <p:nvPr>
            <p:ph type="body" idx="1"/>
          </p:nvPr>
        </p:nvSpPr>
        <p:spPr/>
        <p:txBody>
          <a:bodyPr/>
          <a:lstStyle/>
          <a:p>
            <a:pPr>
              <a:buFontTx/>
              <a:buChar char=" "/>
            </a:pPr>
            <a:r>
              <a:rPr lang="en-US" smtClean="0">
                <a:solidFill>
                  <a:srgbClr val="FFFF99"/>
                </a:solidFill>
                <a:latin typeface="Trebuchet MS" pitchFamily="34" charset="0"/>
              </a:rPr>
              <a:t>int ch;</a:t>
            </a:r>
            <a:br>
              <a:rPr lang="en-US" smtClean="0">
                <a:solidFill>
                  <a:srgbClr val="FFFF99"/>
                </a:solidFill>
                <a:latin typeface="Trebuchet MS" pitchFamily="34" charset="0"/>
              </a:rPr>
            </a:br>
            <a:r>
              <a:rPr lang="en-US" smtClean="0">
                <a:solidFill>
                  <a:srgbClr val="FFFF99"/>
                </a:solidFill>
                <a:latin typeface="Trebuchet MS" pitchFamily="34" charset="0"/>
              </a:rPr>
              <a:t>ch = fileReader.read( );</a:t>
            </a:r>
            <a:br>
              <a:rPr lang="en-US" smtClean="0">
                <a:solidFill>
                  <a:srgbClr val="FFFF99"/>
                </a:solidFill>
                <a:latin typeface="Trebuchet MS" pitchFamily="34" charset="0"/>
              </a:rPr>
            </a:br>
            <a:endParaRPr lang="en-US" smtClean="0"/>
          </a:p>
          <a:p>
            <a:r>
              <a:rPr lang="en-US" smtClean="0"/>
              <a:t>The </a:t>
            </a:r>
            <a:r>
              <a:rPr lang="en-US" smtClean="0">
                <a:solidFill>
                  <a:srgbClr val="FFFF99"/>
                </a:solidFill>
                <a:latin typeface="Trebuchet MS" pitchFamily="34" charset="0"/>
              </a:rPr>
              <a:t>fileReader.read()</a:t>
            </a:r>
            <a:r>
              <a:rPr lang="en-US" smtClean="0"/>
              <a:t> method reads one character and returns it as an integer, or </a:t>
            </a:r>
            <a:r>
              <a:rPr lang="en-US" smtClean="0">
                <a:solidFill>
                  <a:srgbClr val="FFFF99"/>
                </a:solidFill>
                <a:latin typeface="Trebuchet MS" pitchFamily="34" charset="0"/>
              </a:rPr>
              <a:t>-1</a:t>
            </a:r>
            <a:r>
              <a:rPr lang="en-US" smtClean="0"/>
              <a:t> if there are no more characters to read</a:t>
            </a:r>
          </a:p>
          <a:p>
            <a:r>
              <a:rPr lang="en-US" smtClean="0"/>
              <a:t>The meaning of the integer depends on the file encoding (ASCII, Unicode, other)</a:t>
            </a:r>
          </a:p>
        </p:txBody>
      </p:sp>
      <p:sp>
        <p:nvSpPr>
          <p:cNvPr id="10244" name="Text Box 5"/>
          <p:cNvSpPr txBox="1">
            <a:spLocks noChangeArrowheads="1"/>
          </p:cNvSpPr>
          <p:nvPr/>
        </p:nvSpPr>
        <p:spPr bwMode="auto">
          <a:xfrm>
            <a:off x="609600" y="381000"/>
            <a:ext cx="1066800" cy="1187450"/>
          </a:xfrm>
          <a:prstGeom prst="rect">
            <a:avLst/>
          </a:prstGeom>
          <a:noFill/>
          <a:ln w="12700">
            <a:noFill/>
            <a:miter lim="800000"/>
            <a:headEnd type="none" w="sm" len="sm"/>
            <a:tailEnd type="none" w="sm" len="sm"/>
          </a:ln>
        </p:spPr>
        <p:txBody>
          <a:bodyPr>
            <a:spAutoFit/>
          </a:bodyPr>
          <a:lstStyle/>
          <a:p>
            <a:pPr>
              <a:spcBef>
                <a:spcPct val="50000"/>
              </a:spcBef>
            </a:pPr>
            <a:r>
              <a:rPr lang="en-US">
                <a:latin typeface="Trebuchet MS" pitchFamily="34" charset="0"/>
              </a:rPr>
              <a:t>open</a:t>
            </a:r>
            <a:br>
              <a:rPr lang="en-US">
                <a:latin typeface="Trebuchet MS" pitchFamily="34" charset="0"/>
              </a:rPr>
            </a:br>
            <a:r>
              <a:rPr lang="en-US">
                <a:latin typeface="Trebuchet MS" pitchFamily="34" charset="0"/>
              </a:rPr>
              <a:t>use</a:t>
            </a:r>
            <a:br>
              <a:rPr lang="en-US">
                <a:latin typeface="Trebuchet MS" pitchFamily="34" charset="0"/>
              </a:rPr>
            </a:br>
            <a:r>
              <a:rPr lang="en-US">
                <a:latin typeface="Trebuchet MS" pitchFamily="34" charset="0"/>
              </a:rPr>
              <a:t>close</a:t>
            </a:r>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TYLE" val="AcnSubjectTitle"/>
  <p:tag name="DATE" val="9/12/2009 10:31:47 AM"/>
</p:tagLst>
</file>

<file path=ppt/tags/tag2.xml><?xml version="1.0" encoding="utf-8"?>
<p:tagLst xmlns:a="http://schemas.openxmlformats.org/drawingml/2006/main" xmlns:r="http://schemas.openxmlformats.org/officeDocument/2006/relationships" xmlns:p="http://schemas.openxmlformats.org/presentationml/2006/main">
  <p:tag name="NAME" val="McK Disclaimer"/>
  <p:tag name="LLEFT" val=" 210.125"/>
  <p:tag name="LTOP" val=" 469.875"/>
  <p:tag name="RESIZE" val="Yes"/>
</p:tagLst>
</file>

<file path=ppt/theme/theme1.xml><?xml version="1.0" encoding="utf-8"?>
<a:theme xmlns:a="http://schemas.openxmlformats.org/drawingml/2006/main" name="Presentation_ANZ">
  <a:themeElements>
    <a:clrScheme name="Presentation_ANZ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fontScheme name="Presentation_ANZ">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_ANZ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Report_Logo_ANZ">
  <a:themeElements>
    <a:clrScheme name="">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fontScheme name="1_Report_Logo_ANZ">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Report_Logo_ANZ 1">
        <a:dk1>
          <a:srgbClr val="000000"/>
        </a:dk1>
        <a:lt1>
          <a:srgbClr val="FFFFFF"/>
        </a:lt1>
        <a:dk2>
          <a:srgbClr val="004165"/>
        </a:dk2>
        <a:lt2>
          <a:srgbClr val="747678"/>
        </a:lt2>
        <a:accent1>
          <a:srgbClr val="007DBA"/>
        </a:accent1>
        <a:accent2>
          <a:srgbClr val="5BC6E8"/>
        </a:accent2>
        <a:accent3>
          <a:srgbClr val="FFFFFF"/>
        </a:accent3>
        <a:accent4>
          <a:srgbClr val="000000"/>
        </a:accent4>
        <a:accent5>
          <a:srgbClr val="AABFD9"/>
        </a:accent5>
        <a:accent6>
          <a:srgbClr val="52B3D2"/>
        </a:accent6>
        <a:hlink>
          <a:srgbClr val="589199"/>
        </a:hlink>
        <a:folHlink>
          <a:srgbClr val="FDC82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1_Default Design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fontScheme name="1_Default Design">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Presentation_ANZ</Template>
  <TotalTime>109466</TotalTime>
  <Words>1268</Words>
  <Application>Microsoft Office PowerPoint</Application>
  <PresentationFormat>On-screen Show (4:3)</PresentationFormat>
  <Paragraphs>225</Paragraphs>
  <Slides>41</Slides>
  <Notes>1</Notes>
  <HiddenSlides>0</HiddenSlides>
  <MMClips>0</MMClips>
  <ScaleCrop>false</ScaleCrop>
  <HeadingPairs>
    <vt:vector size="4" baseType="variant">
      <vt:variant>
        <vt:lpstr>Theme</vt:lpstr>
      </vt:variant>
      <vt:variant>
        <vt:i4>3</vt:i4>
      </vt:variant>
      <vt:variant>
        <vt:lpstr>Slide Titles</vt:lpstr>
      </vt:variant>
      <vt:variant>
        <vt:i4>41</vt:i4>
      </vt:variant>
    </vt:vector>
  </HeadingPairs>
  <TitlesOfParts>
    <vt:vector size="44" baseType="lpstr">
      <vt:lpstr>Presentation_ANZ</vt:lpstr>
      <vt:lpstr>1_Report_Logo_ANZ</vt:lpstr>
      <vt:lpstr>1_Default Design</vt:lpstr>
      <vt:lpstr>Java Training</vt:lpstr>
      <vt:lpstr>Simple Java I/O</vt:lpstr>
      <vt:lpstr>Streams</vt:lpstr>
      <vt:lpstr>How to do I/O</vt:lpstr>
      <vt:lpstr>Why Java I/O is hard</vt:lpstr>
      <vt:lpstr>Opening a stream</vt:lpstr>
      <vt:lpstr>Example of opening a stream</vt:lpstr>
      <vt:lpstr>Using a stream</vt:lpstr>
      <vt:lpstr>Example of using a stream</vt:lpstr>
      <vt:lpstr>Manipulating the input data</vt:lpstr>
      <vt:lpstr>Reading lines</vt:lpstr>
      <vt:lpstr>Closing</vt:lpstr>
      <vt:lpstr>Simple Java I/O</vt:lpstr>
      <vt:lpstr>Text files</vt:lpstr>
      <vt:lpstr>My LineReader class</vt:lpstr>
      <vt:lpstr>Basics of the LineReader constructor</vt:lpstr>
      <vt:lpstr>The full LineReader constructor</vt:lpstr>
      <vt:lpstr>readLine</vt:lpstr>
      <vt:lpstr>close</vt:lpstr>
      <vt:lpstr>How did I figure that out?</vt:lpstr>
      <vt:lpstr>The LineWriter class</vt:lpstr>
      <vt:lpstr>The constructor for LineWriter</vt:lpstr>
      <vt:lpstr>Flushing the buffer</vt:lpstr>
      <vt:lpstr>PrintWriter</vt:lpstr>
      <vt:lpstr>writeLine</vt:lpstr>
      <vt:lpstr>close</vt:lpstr>
      <vt:lpstr>Simple Java I/O</vt:lpstr>
      <vt:lpstr>About FileDialogs</vt:lpstr>
      <vt:lpstr>Typical FileDialog window</vt:lpstr>
      <vt:lpstr>FileDialog constructors</vt:lpstr>
      <vt:lpstr>Useful FileDialog methods I</vt:lpstr>
      <vt:lpstr>Useful FileDialog methods II</vt:lpstr>
      <vt:lpstr>Using a FileDialog</vt:lpstr>
      <vt:lpstr>Simple Java I/O</vt:lpstr>
      <vt:lpstr>Serialization</vt:lpstr>
      <vt:lpstr>Conditions for serializability</vt:lpstr>
      <vt:lpstr>Implementing the Serializable interface</vt:lpstr>
      <vt:lpstr>Writing objects to a file</vt:lpstr>
      <vt:lpstr>Reading objects from a file</vt:lpstr>
      <vt:lpstr>What have I left out?</vt:lpstr>
      <vt:lpstr>The End</vt:lpstr>
    </vt:vector>
  </TitlesOfParts>
  <Company>ANZ</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TSM RP05 Antivirus  Steering Committee Meeting – #01  16 March 2012</dc:title>
  <dc:creator>Vijay Singh Sambasivam</dc:creator>
  <cp:lastModifiedBy>Ratna Patel</cp:lastModifiedBy>
  <cp:revision>5006</cp:revision>
  <dcterms:created xsi:type="dcterms:W3CDTF">2014-11-23T04:41:29Z</dcterms:created>
  <dcterms:modified xsi:type="dcterms:W3CDTF">2019-08-25T16:29:15Z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ies>
</file>