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ink/ink58.xml" ContentType="application/inkml+xml"/>
  <Override PartName="/ppt/ink/ink106.xml" ContentType="application/inkml+xml"/>
  <Override PartName="/ppt/slides/slide36.xml" ContentType="application/vnd.openxmlformats-officedocument.presentationml.slide+xml"/>
  <Override PartName="/ppt/slides/slide83.xml" ContentType="application/vnd.openxmlformats-officedocument.presentationml.slide+xml"/>
  <Override PartName="/ppt/ink/ink47.xml" ContentType="application/inkml+xml"/>
  <Override PartName="/ppt/ink/ink94.xml" ContentType="application/inkml+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ink/ink25.xml" ContentType="application/inkml+xml"/>
  <Override PartName="/ppt/ink/ink36.xml" ContentType="application/inkml+xml"/>
  <Override PartName="/ppt/ink/ink72.xml" ContentType="application/inkml+xml"/>
  <Override PartName="/ppt/ink/ink83.xml" ContentType="application/inkml+xml"/>
  <Override PartName="/ppt/ink/ink120.xml" ContentType="application/inkml+xml"/>
  <Override PartName="/ppt/ink/ink131.xml" ContentType="application/inkml+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ink/ink14.xml" ContentType="application/inkml+xml"/>
  <Override PartName="/ppt/ink/ink61.xml" ContentType="application/inkml+xml"/>
  <Override PartName="/ppt/tableStyles.xml" ContentType="application/vnd.openxmlformats-officedocument.presentationml.tableStyles+xml"/>
  <Override PartName="/ppt/ink/ink2.xml" ContentType="application/inkml+xml"/>
  <Override PartName="/ppt/ink/ink50.xml" ContentType="application/inkml+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ink/ink88.xml" ContentType="application/inkml+xml"/>
  <Override PartName="/ppt/ink/ink99.xml" ContentType="application/inkml+xml"/>
  <Override PartName="/ppt/ink/ink136.xml" ContentType="application/inkml+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ink/ink77.xml" ContentType="application/inkml+xml"/>
  <Override PartName="/ppt/ink/ink125.xml" ContentType="application/inkml+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ink/ink19.xml" ContentType="application/inkml+xml"/>
  <Override PartName="/ppt/ink/ink66.xml" ContentType="application/inkml+xml"/>
  <Override PartName="/ppt/ink/ink114.xml" ContentType="application/inkml+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Default Extension="emf" ContentType="image/x-emf"/>
  <Override PartName="/ppt/ink/ink7.xml" ContentType="application/inkml+xml"/>
  <Override PartName="/ppt/ink/ink44.xml" ContentType="application/inkml+xml"/>
  <Override PartName="/ppt/ink/ink55.xml" ContentType="application/inkml+xml"/>
  <Override PartName="/ppt/ink/ink91.xml" ContentType="application/inkml+xml"/>
  <Override PartName="/ppt/ink/ink103.xml" ContentType="application/inkml+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docProps/app.xml" ContentType="application/vnd.openxmlformats-officedocument.extended-properties+xml"/>
  <Override PartName="/ppt/ink/ink33.xml" ContentType="application/inkml+xml"/>
  <Override PartName="/ppt/ink/ink80.xml" ContentType="application/inkml+xml"/>
  <Override PartName="/ppt/slides/slide11.xml" ContentType="application/vnd.openxmlformats-officedocument.presentationml.slide+xml"/>
  <Override PartName="/ppt/slideLayouts/slideLayout21.xml" ContentType="application/vnd.openxmlformats-officedocument.presentationml.slideLayout+xml"/>
  <Override PartName="/ppt/ink/ink22.xml" ContentType="application/inkml+xml"/>
  <Override PartName="/ppt/slideLayouts/slideLayout10.xml" ContentType="application/vnd.openxmlformats-officedocument.presentationml.slideLayout+xml"/>
  <Override PartName="/ppt/ink/ink11.xml" ContentType="application/inkml+xml"/>
  <Override PartName="/ppt/ink/ink119.xml" ContentType="application/inkml+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ink/ink108.xml" ContentType="application/inkml+xml"/>
  <Override PartName="/ppt/slides/slide38.xml" ContentType="application/vnd.openxmlformats-officedocument.presentationml.slide+xml"/>
  <Override PartName="/ppt/slides/slide85.xml" ContentType="application/vnd.openxmlformats-officedocument.presentationml.slide+xml"/>
  <Override PartName="/ppt/ink/ink49.xml" ContentType="application/inkml+xml"/>
  <Override PartName="/ppt/ink/ink96.xml" ContentType="application/inkml+xml"/>
  <Override PartName="/ppt/slides/slide27.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ink/ink27.xml" ContentType="application/inkml+xml"/>
  <Override PartName="/ppt/ink/ink38.xml" ContentType="application/inkml+xml"/>
  <Override PartName="/ppt/ink/ink74.xml" ContentType="application/inkml+xml"/>
  <Override PartName="/ppt/ink/ink85.xml" ContentType="application/inkml+xml"/>
  <Override PartName="/ppt/ink/ink122.xml" ContentType="application/inkml+xml"/>
  <Override PartName="/ppt/ink/ink133.xml" ContentType="application/inkml+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Override PartName="/ppt/ink/ink16.xml" ContentType="application/inkml+xml"/>
  <Override PartName="/ppt/ink/ink45.xml" ContentType="application/inkml+xml"/>
  <Override PartName="/ppt/ink/ink63.xml" ContentType="application/inkml+xml"/>
  <Override PartName="/ppt/ink/ink92.xml" ContentType="application/inkml+xml"/>
  <Override PartName="/ppt/ink/ink111.xml" ContentType="application/inkml+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ink/ink4.xml" ContentType="application/inkml+xml"/>
  <Override PartName="/ppt/ink/ink23.xml" ContentType="application/inkml+xml"/>
  <Override PartName="/ppt/ink/ink34.xml" ContentType="application/inkml+xml"/>
  <Override PartName="/ppt/ink/ink52.xml" ContentType="application/inkml+xml"/>
  <Override PartName="/ppt/ink/ink70.xml" ContentType="application/inkml+xml"/>
  <Override PartName="/ppt/ink/ink81.xml" ContentType="application/inkml+xml"/>
  <Override PartName="/ppt/ink/ink100.xml" ContentType="application/inkml+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ink/ink12.xml" ContentType="application/inkml+xml"/>
  <Override PartName="/ppt/ink/ink41.xml" ContentType="application/inkml+xml"/>
  <Override PartName="/ppt/ink/ink30.xml" ContentType="application/inkml+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ink/ink79.xml" ContentType="application/inkml+xml"/>
  <Override PartName="/ppt/ink/ink97.xml" ContentType="application/inkml+xml"/>
  <Override PartName="/ppt/ink/ink109.xml" ContentType="application/inkml+xml"/>
  <Override PartName="/ppt/ink/ink127.xml" ContentType="application/inkml+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ink/ink39.xml" ContentType="application/inkml+xml"/>
  <Override PartName="/ppt/ink/ink68.xml" ContentType="application/inkml+xml"/>
  <Override PartName="/ppt/ink/ink86.xml" ContentType="application/inkml+xml"/>
  <Override PartName="/ppt/ink/ink116.xml" ContentType="application/inkml+xml"/>
  <Override PartName="/ppt/ink/ink134.xml" ContentType="application/inkml+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ink/ink9.xml" ContentType="application/inkml+xml"/>
  <Override PartName="/ppt/ink/ink28.xml" ContentType="application/inkml+xml"/>
  <Override PartName="/ppt/ink/ink46.xml" ContentType="application/inkml+xml"/>
  <Override PartName="/ppt/ink/ink57.xml" ContentType="application/inkml+xml"/>
  <Override PartName="/ppt/ink/ink75.xml" ContentType="application/inkml+xml"/>
  <Override PartName="/ppt/ink/ink93.xml" ContentType="application/inkml+xml"/>
  <Override PartName="/ppt/ink/ink105.xml" ContentType="application/inkml+xml"/>
  <Override PartName="/ppt/ink/ink123.xml" ContentType="application/inkml+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ink/ink17.xml" ContentType="application/inkml+xml"/>
  <Override PartName="/ppt/ink/ink35.xml" ContentType="application/inkml+xml"/>
  <Override PartName="/ppt/ink/ink64.xml" ContentType="application/inkml+xml"/>
  <Override PartName="/ppt/ink/ink82.xml" ContentType="application/inkml+xml"/>
  <Override PartName="/ppt/ink/ink101.xml" ContentType="application/inkml+xml"/>
  <Override PartName="/ppt/ink/ink112.xml" ContentType="application/inkml+xml"/>
  <Override PartName="/ppt/ink/ink130.xml" ContentType="application/inkml+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ink/ink5.xml" ContentType="application/inkml+xml"/>
  <Override PartName="/ppt/ink/ink24.xml" ContentType="application/inkml+xml"/>
  <Override PartName="/ppt/ink/ink42.xml" ContentType="application/inkml+xml"/>
  <Override PartName="/ppt/ink/ink53.xml" ContentType="application/inkml+xml"/>
  <Override PartName="/ppt/ink/ink71.xml" ContentType="application/inkml+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ink/ink1.xml" ContentType="application/inkml+xml"/>
  <Override PartName="/ppt/ink/ink13.xml" ContentType="application/inkml+xml"/>
  <Override PartName="/ppt/ink/ink31.xml" ContentType="application/inkml+xml"/>
  <Override PartName="/ppt/ink/ink60.xml" ContentType="application/inkml+xml"/>
  <Override PartName="/ppt/ink/ink20.xml" ContentType="application/inkml+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ink/ink69.xml" ContentType="application/inkml+xml"/>
  <Override PartName="/ppt/ink/ink98.xml" ContentType="application/inkml+xml"/>
  <Override PartName="/ppt/ink/ink117.xml" ContentType="application/inkml+xml"/>
  <Override PartName="/ppt/ink/ink128.xml" ContentType="application/inkml+xml"/>
  <Override PartName="/ppt/slides/slide29.xml" ContentType="application/vnd.openxmlformats-officedocument.presentationml.slide+xml"/>
  <Override PartName="/ppt/slides/slide76.xml" ContentType="application/vnd.openxmlformats-officedocument.presentationml.slide+xml"/>
  <Override PartName="/ppt/ink/ink87.xml" ContentType="application/inkml+xml"/>
  <Override PartName="/ppt/ink/ink124.xml" ContentType="application/inkml+xml"/>
  <Override PartName="/ppt/ink/ink135.xml" ContentType="application/inkml+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ink/ink18.xml" ContentType="application/inkml+xml"/>
  <Override PartName="/ppt/ink/ink29.xml" ContentType="application/inkml+xml"/>
  <Override PartName="/ppt/ink/ink65.xml" ContentType="application/inkml+xml"/>
  <Override PartName="/ppt/ink/ink76.xml" ContentType="application/inkml+xml"/>
  <Override PartName="/ppt/ink/ink113.xml" ContentType="application/inkml+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ink/ink6.xml" ContentType="application/inkml+xml"/>
  <Override PartName="/ppt/ink/ink54.xml" ContentType="application/inkml+xml"/>
  <Override PartName="/ppt/ink/ink102.xml" ContentType="application/inkml+xml"/>
  <Override PartName="/ppt/slides/slide32.xml" ContentType="application/vnd.openxmlformats-officedocument.presentationml.slide+xml"/>
  <Override PartName="/ppt/ink/ink43.xml" ContentType="application/inkml+xml"/>
  <Override PartName="/ppt/ink/ink90.xml" ContentType="application/inkml+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ink/ink21.xml" ContentType="application/inkml+xml"/>
  <Override PartName="/ppt/ink/ink32.xml" ContentType="application/inkml+xml"/>
  <Override PartName="/ppt/ink/ink10.xml" ContentType="application/inkml+xml"/>
  <Override PartName="/ppt/ink/ink129.xml" ContentType="application/inkml+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ink/ink118.xml" ContentType="application/inkml+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ink/ink48.xml" ContentType="application/inkml+xml"/>
  <Override PartName="/ppt/ink/ink59.xml" ContentType="application/inkml+xml"/>
  <Override PartName="/ppt/ink/ink95.xml" ContentType="application/inkml+xml"/>
  <Override PartName="/ppt/ink/ink107.xml" ContentType="application/inkml+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ink/ink37.xml" ContentType="application/inkml+xml"/>
  <Override PartName="/ppt/ink/ink84.xml" ContentType="application/inkml+xml"/>
  <Override PartName="/ppt/ink/ink132.xml" ContentType="application/inkml+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ink/ink26.xml" ContentType="application/inkml+xml"/>
  <Override PartName="/ppt/ink/ink73.xml" ContentType="application/inkml+xml"/>
  <Override PartName="/ppt/ink/ink121.xml" ContentType="application/inkml+xml"/>
  <Override PartName="/ppt/slides/slide51.xml" ContentType="application/vnd.openxmlformats-officedocument.presentationml.slide+xml"/>
  <Override PartName="/ppt/slideLayouts/slideLayout14.xml" ContentType="application/vnd.openxmlformats-officedocument.presentationml.slideLayout+xml"/>
  <Override PartName="/ppt/tags/tag1.xml" ContentType="application/vnd.openxmlformats-officedocument.presentationml.tags+xml"/>
  <Override PartName="/ppt/ink/ink3.xml" ContentType="application/inkml+xml"/>
  <Override PartName="/ppt/ink/ink15.xml" ContentType="application/inkml+xml"/>
  <Override PartName="/ppt/ink/ink62.xml" ContentType="application/inkml+xml"/>
  <Override PartName="/ppt/ink/ink110.xml" ContentType="application/inkml+xml"/>
  <Override PartName="/ppt/slides/slide40.xml" ContentType="application/vnd.openxmlformats-officedocument.presentationml.slide+xml"/>
  <Override PartName="/ppt/ink/ink40.xml" ContentType="application/inkml+xml"/>
  <Override PartName="/ppt/ink/ink51.xml" ContentType="application/inkml+xml"/>
  <Override PartName="/ppt/slides/slide8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ink/ink89.xml" ContentType="application/inkml+xml"/>
  <Override PartName="/ppt/ink/ink137.xml" ContentType="application/inkml+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ink/ink67.xml" ContentType="application/inkml+xml"/>
  <Override PartName="/ppt/ink/ink78.xml" ContentType="application/inkml+xml"/>
  <Override PartName="/ppt/ink/ink115.xml" ContentType="application/inkml+xml"/>
  <Override PartName="/ppt/ink/ink126.xml" ContentType="application/inkml+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theme/theme3.xml" ContentType="application/vnd.openxmlformats-officedocument.theme+xml"/>
  <Override PartName="/ppt/ink/ink8.xml" ContentType="application/inkml+xml"/>
  <Override PartName="/ppt/ink/ink56.xml" ContentType="application/inkml+xml"/>
  <Override PartName="/ppt/ink/ink104.xml" ContentType="application/inkml+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bookmarkIdSeed="2">
  <p:sldMasterIdLst>
    <p:sldMasterId id="2147483648" r:id="rId1"/>
    <p:sldMasterId id="2147483663" r:id="rId2"/>
    <p:sldMasterId id="2147483675" r:id="rId3"/>
  </p:sldMasterIdLst>
  <p:notesMasterIdLst>
    <p:notesMasterId r:id="rId100"/>
  </p:notesMasterIdLst>
  <p:handoutMasterIdLst>
    <p:handoutMasterId r:id="rId101"/>
  </p:handoutMasterIdLst>
  <p:sldIdLst>
    <p:sldId id="307" r:id="rId4"/>
    <p:sldId id="2832" r:id="rId5"/>
    <p:sldId id="2923" r:id="rId6"/>
    <p:sldId id="2830" r:id="rId7"/>
    <p:sldId id="2924" r:id="rId8"/>
    <p:sldId id="2835" r:id="rId9"/>
    <p:sldId id="2844" r:id="rId10"/>
    <p:sldId id="2836" r:id="rId11"/>
    <p:sldId id="2837" r:id="rId12"/>
    <p:sldId id="2838" r:id="rId13"/>
    <p:sldId id="2839" r:id="rId14"/>
    <p:sldId id="2841" r:id="rId15"/>
    <p:sldId id="2843" r:id="rId16"/>
    <p:sldId id="2842" r:id="rId17"/>
    <p:sldId id="2926" r:id="rId18"/>
    <p:sldId id="2927" r:id="rId19"/>
    <p:sldId id="2845" r:id="rId20"/>
    <p:sldId id="2846" r:id="rId21"/>
    <p:sldId id="2849" r:id="rId22"/>
    <p:sldId id="2850" r:id="rId23"/>
    <p:sldId id="2847" r:id="rId24"/>
    <p:sldId id="2848" r:id="rId25"/>
    <p:sldId id="2851" r:id="rId26"/>
    <p:sldId id="2852" r:id="rId27"/>
    <p:sldId id="2853" r:id="rId28"/>
    <p:sldId id="2854" r:id="rId29"/>
    <p:sldId id="2855" r:id="rId30"/>
    <p:sldId id="2856" r:id="rId31"/>
    <p:sldId id="2857" r:id="rId32"/>
    <p:sldId id="2862" r:id="rId33"/>
    <p:sldId id="2863" r:id="rId34"/>
    <p:sldId id="2860" r:id="rId35"/>
    <p:sldId id="2861" r:id="rId36"/>
    <p:sldId id="2858" r:id="rId37"/>
    <p:sldId id="2859" r:id="rId38"/>
    <p:sldId id="2864" r:id="rId39"/>
    <p:sldId id="2865" r:id="rId40"/>
    <p:sldId id="2866" r:id="rId41"/>
    <p:sldId id="2867" r:id="rId42"/>
    <p:sldId id="2868" r:id="rId43"/>
    <p:sldId id="2869" r:id="rId44"/>
    <p:sldId id="2870" r:id="rId45"/>
    <p:sldId id="2871" r:id="rId46"/>
    <p:sldId id="2872" r:id="rId47"/>
    <p:sldId id="2873" r:id="rId48"/>
    <p:sldId id="2874" r:id="rId49"/>
    <p:sldId id="2925" r:id="rId50"/>
    <p:sldId id="2877" r:id="rId51"/>
    <p:sldId id="2875" r:id="rId52"/>
    <p:sldId id="2878" r:id="rId53"/>
    <p:sldId id="2879" r:id="rId54"/>
    <p:sldId id="2880" r:id="rId55"/>
    <p:sldId id="2881" r:id="rId56"/>
    <p:sldId id="2882" r:id="rId57"/>
    <p:sldId id="2883" r:id="rId58"/>
    <p:sldId id="2884" r:id="rId59"/>
    <p:sldId id="2887" r:id="rId60"/>
    <p:sldId id="2928" r:id="rId61"/>
    <p:sldId id="2885" r:id="rId62"/>
    <p:sldId id="2886" r:id="rId63"/>
    <p:sldId id="2888" r:id="rId64"/>
    <p:sldId id="2889" r:id="rId65"/>
    <p:sldId id="2890" r:id="rId66"/>
    <p:sldId id="2891" r:id="rId67"/>
    <p:sldId id="2892" r:id="rId68"/>
    <p:sldId id="2893" r:id="rId69"/>
    <p:sldId id="2894" r:id="rId70"/>
    <p:sldId id="2895" r:id="rId71"/>
    <p:sldId id="2896" r:id="rId72"/>
    <p:sldId id="2897" r:id="rId73"/>
    <p:sldId id="2898" r:id="rId74"/>
    <p:sldId id="2899" r:id="rId75"/>
    <p:sldId id="2900" r:id="rId76"/>
    <p:sldId id="2901" r:id="rId77"/>
    <p:sldId id="2902" r:id="rId78"/>
    <p:sldId id="2903" r:id="rId79"/>
    <p:sldId id="2904" r:id="rId80"/>
    <p:sldId id="2905" r:id="rId81"/>
    <p:sldId id="2906" r:id="rId82"/>
    <p:sldId id="2907" r:id="rId83"/>
    <p:sldId id="2908" r:id="rId84"/>
    <p:sldId id="2909" r:id="rId85"/>
    <p:sldId id="2910" r:id="rId86"/>
    <p:sldId id="2911" r:id="rId87"/>
    <p:sldId id="2912" r:id="rId88"/>
    <p:sldId id="2913" r:id="rId89"/>
    <p:sldId id="2914" r:id="rId90"/>
    <p:sldId id="2915" r:id="rId91"/>
    <p:sldId id="2916" r:id="rId92"/>
    <p:sldId id="2929" r:id="rId93"/>
    <p:sldId id="2917" r:id="rId94"/>
    <p:sldId id="2918" r:id="rId95"/>
    <p:sldId id="2919" r:id="rId96"/>
    <p:sldId id="2920" r:id="rId97"/>
    <p:sldId id="2921" r:id="rId98"/>
    <p:sldId id="2922" r:id="rId99"/>
  </p:sldIdLst>
  <p:sldSz cx="9144000" cy="6858000" type="screen4x3"/>
  <p:notesSz cx="6807200" cy="9939338"/>
  <p:defaultTextStyle>
    <a:defPPr>
      <a:defRPr lang="en-AU"/>
    </a:defPPr>
    <a:lvl1pPr algn="l" rtl="0" fontAlgn="base">
      <a:spcBef>
        <a:spcPct val="0"/>
      </a:spcBef>
      <a:spcAft>
        <a:spcPct val="0"/>
      </a:spcAft>
      <a:defRPr sz="1000" b="1" kern="1200">
        <a:solidFill>
          <a:schemeClr val="bg1"/>
        </a:solidFill>
        <a:latin typeface="Verdana" pitchFamily="34" charset="0"/>
        <a:ea typeface="+mn-ea"/>
        <a:cs typeface="Arial" charset="0"/>
      </a:defRPr>
    </a:lvl1pPr>
    <a:lvl2pPr marL="457200" algn="l" rtl="0" fontAlgn="base">
      <a:spcBef>
        <a:spcPct val="0"/>
      </a:spcBef>
      <a:spcAft>
        <a:spcPct val="0"/>
      </a:spcAft>
      <a:defRPr sz="1000" b="1" kern="1200">
        <a:solidFill>
          <a:schemeClr val="bg1"/>
        </a:solidFill>
        <a:latin typeface="Verdana" pitchFamily="34" charset="0"/>
        <a:ea typeface="+mn-ea"/>
        <a:cs typeface="Arial" charset="0"/>
      </a:defRPr>
    </a:lvl2pPr>
    <a:lvl3pPr marL="914400" algn="l" rtl="0" fontAlgn="base">
      <a:spcBef>
        <a:spcPct val="0"/>
      </a:spcBef>
      <a:spcAft>
        <a:spcPct val="0"/>
      </a:spcAft>
      <a:defRPr sz="1000" b="1" kern="1200">
        <a:solidFill>
          <a:schemeClr val="bg1"/>
        </a:solidFill>
        <a:latin typeface="Verdana" pitchFamily="34" charset="0"/>
        <a:ea typeface="+mn-ea"/>
        <a:cs typeface="Arial" charset="0"/>
      </a:defRPr>
    </a:lvl3pPr>
    <a:lvl4pPr marL="1371600" algn="l" rtl="0" fontAlgn="base">
      <a:spcBef>
        <a:spcPct val="0"/>
      </a:spcBef>
      <a:spcAft>
        <a:spcPct val="0"/>
      </a:spcAft>
      <a:defRPr sz="1000" b="1" kern="1200">
        <a:solidFill>
          <a:schemeClr val="bg1"/>
        </a:solidFill>
        <a:latin typeface="Verdana" pitchFamily="34" charset="0"/>
        <a:ea typeface="+mn-ea"/>
        <a:cs typeface="Arial" charset="0"/>
      </a:defRPr>
    </a:lvl4pPr>
    <a:lvl5pPr marL="1828800" algn="l" rtl="0" fontAlgn="base">
      <a:spcBef>
        <a:spcPct val="0"/>
      </a:spcBef>
      <a:spcAft>
        <a:spcPct val="0"/>
      </a:spcAft>
      <a:defRPr sz="1000" b="1" kern="1200">
        <a:solidFill>
          <a:schemeClr val="bg1"/>
        </a:solidFill>
        <a:latin typeface="Verdana" pitchFamily="34" charset="0"/>
        <a:ea typeface="+mn-ea"/>
        <a:cs typeface="Arial" charset="0"/>
      </a:defRPr>
    </a:lvl5pPr>
    <a:lvl6pPr marL="2286000" algn="l" defTabSz="914400" rtl="0" eaLnBrk="1" latinLnBrk="0" hangingPunct="1">
      <a:defRPr sz="1000" b="1" kern="1200">
        <a:solidFill>
          <a:schemeClr val="bg1"/>
        </a:solidFill>
        <a:latin typeface="Verdana" pitchFamily="34" charset="0"/>
        <a:ea typeface="+mn-ea"/>
        <a:cs typeface="Arial" charset="0"/>
      </a:defRPr>
    </a:lvl6pPr>
    <a:lvl7pPr marL="2743200" algn="l" defTabSz="914400" rtl="0" eaLnBrk="1" latinLnBrk="0" hangingPunct="1">
      <a:defRPr sz="1000" b="1" kern="1200">
        <a:solidFill>
          <a:schemeClr val="bg1"/>
        </a:solidFill>
        <a:latin typeface="Verdana" pitchFamily="34" charset="0"/>
        <a:ea typeface="+mn-ea"/>
        <a:cs typeface="Arial" charset="0"/>
      </a:defRPr>
    </a:lvl7pPr>
    <a:lvl8pPr marL="3200400" algn="l" defTabSz="914400" rtl="0" eaLnBrk="1" latinLnBrk="0" hangingPunct="1">
      <a:defRPr sz="1000" b="1" kern="1200">
        <a:solidFill>
          <a:schemeClr val="bg1"/>
        </a:solidFill>
        <a:latin typeface="Verdana" pitchFamily="34" charset="0"/>
        <a:ea typeface="+mn-ea"/>
        <a:cs typeface="Arial" charset="0"/>
      </a:defRPr>
    </a:lvl8pPr>
    <a:lvl9pPr marL="3657600" algn="l" defTabSz="914400" rtl="0" eaLnBrk="1" latinLnBrk="0" hangingPunct="1">
      <a:defRPr sz="1000" b="1" kern="1200">
        <a:solidFill>
          <a:schemeClr val="bg1"/>
        </a:solidFill>
        <a:latin typeface="Verdana" pitchFamily="34" charset="0"/>
        <a:ea typeface="+mn-ea"/>
        <a:cs typeface="Arial" charset="0"/>
      </a:defRPr>
    </a:lvl9pPr>
  </p:defaultTextStyle>
  <p:extLst>
    <p:ext uri="{EFAFB233-063F-42B5-8137-9DF3F51BA10A}">
      <p15:sldGuideLst xmlns:p15="http://schemas.microsoft.com/office/powerpoint/2012/main" xmlns="">
        <p15:guide id="1" orient="horz">
          <p15:clr>
            <a:srgbClr val="A4A3A4"/>
          </p15:clr>
        </p15:guide>
        <p15:guide id="2">
          <p15:clr>
            <a:srgbClr val="A4A3A4"/>
          </p15:clr>
        </p15:guide>
      </p15:sldGuideLst>
    </p:ext>
    <p:ext uri="{2D200454-40CA-4A62-9FC3-DE9A4176ACB9}">
      <p15:notesGuideLst xmlns:p15="http://schemas.microsoft.com/office/powerpoint/2012/main" xmlns="">
        <p15:guide id="1" orient="horz" pos="3131">
          <p15:clr>
            <a:srgbClr val="A4A3A4"/>
          </p15:clr>
        </p15:guide>
        <p15:guide id="2" pos="214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3300"/>
    <a:srgbClr val="FFFF4B"/>
    <a:srgbClr val="C0C0C0"/>
    <a:srgbClr val="DDDDDD"/>
    <a:srgbClr val="FF9900"/>
    <a:srgbClr val="008000"/>
    <a:srgbClr val="006600"/>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8247" autoAdjust="0"/>
  </p:normalViewPr>
  <p:slideViewPr>
    <p:cSldViewPr snapToGrid="0">
      <p:cViewPr varScale="1">
        <p:scale>
          <a:sx n="65" d="100"/>
          <a:sy n="65" d="100"/>
        </p:scale>
        <p:origin x="-1338" y="-108"/>
      </p:cViewPr>
      <p:guideLst>
        <p:guide orient="horz"/>
        <p:guide/>
      </p:guideLst>
    </p:cSldViewPr>
  </p:slideViewPr>
  <p:outlineViewPr>
    <p:cViewPr>
      <p:scale>
        <a:sx n="33" d="100"/>
        <a:sy n="33" d="100"/>
      </p:scale>
      <p:origin x="48" y="3114"/>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81" d="100"/>
          <a:sy n="81" d="100"/>
        </p:scale>
        <p:origin x="-2790" y="-96"/>
      </p:cViewPr>
      <p:guideLst>
        <p:guide orient="horz" pos="3131"/>
        <p:guide pos="2143"/>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47988" cy="496888"/>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lvl1pPr algn="l" defTabSz="936625">
              <a:defRPr sz="1200" b="0">
                <a:solidFill>
                  <a:schemeClr val="tx1"/>
                </a:solidFill>
                <a:latin typeface="Arial" charset="0"/>
              </a:defRPr>
            </a:lvl1pPr>
          </a:lstStyle>
          <a:p>
            <a:pPr>
              <a:defRPr/>
            </a:pPr>
            <a:endParaRPr lang="en-US"/>
          </a:p>
        </p:txBody>
      </p:sp>
      <p:sp>
        <p:nvSpPr>
          <p:cNvPr id="25603" name="Rectangle 3"/>
          <p:cNvSpPr>
            <a:spLocks noGrp="1" noChangeArrowheads="1"/>
          </p:cNvSpPr>
          <p:nvPr>
            <p:ph type="dt" sz="quarter" idx="1"/>
          </p:nvPr>
        </p:nvSpPr>
        <p:spPr bwMode="auto">
          <a:xfrm>
            <a:off x="3857625" y="0"/>
            <a:ext cx="2947988" cy="496888"/>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lvl1pPr algn="r" defTabSz="936625">
              <a:defRPr sz="1200" b="0">
                <a:solidFill>
                  <a:schemeClr val="tx1"/>
                </a:solidFill>
                <a:latin typeface="Arial" charset="0"/>
              </a:defRPr>
            </a:lvl1pPr>
          </a:lstStyle>
          <a:p>
            <a:pPr>
              <a:defRPr/>
            </a:pPr>
            <a:endParaRPr lang="en-US"/>
          </a:p>
        </p:txBody>
      </p:sp>
      <p:sp>
        <p:nvSpPr>
          <p:cNvPr id="25604" name="Rectangle 4"/>
          <p:cNvSpPr>
            <a:spLocks noGrp="1" noChangeArrowheads="1"/>
          </p:cNvSpPr>
          <p:nvPr>
            <p:ph type="ftr" sz="quarter" idx="2"/>
          </p:nvPr>
        </p:nvSpPr>
        <p:spPr bwMode="auto">
          <a:xfrm>
            <a:off x="0" y="9440863"/>
            <a:ext cx="2947988" cy="496887"/>
          </a:xfrm>
          <a:prstGeom prst="rect">
            <a:avLst/>
          </a:prstGeom>
          <a:noFill/>
          <a:ln w="9525">
            <a:noFill/>
            <a:miter lim="800000"/>
            <a:headEnd/>
            <a:tailEnd/>
          </a:ln>
        </p:spPr>
        <p:txBody>
          <a:bodyPr vert="horz" wrap="square" lIns="93619" tIns="46809" rIns="93619" bIns="46809" numCol="1" anchor="b" anchorCtr="0" compatLnSpc="1">
            <a:prstTxWarp prst="textNoShape">
              <a:avLst/>
            </a:prstTxWarp>
          </a:bodyPr>
          <a:lstStyle>
            <a:lvl1pPr algn="l" defTabSz="936625">
              <a:defRPr sz="1200" b="0">
                <a:solidFill>
                  <a:schemeClr val="tx1"/>
                </a:solidFill>
                <a:latin typeface="Arial" charset="0"/>
              </a:defRPr>
            </a:lvl1pPr>
          </a:lstStyle>
          <a:p>
            <a:pPr>
              <a:defRPr/>
            </a:pPr>
            <a:endParaRPr lang="en-US"/>
          </a:p>
        </p:txBody>
      </p:sp>
      <p:sp>
        <p:nvSpPr>
          <p:cNvPr id="25605" name="Rectangle 5"/>
          <p:cNvSpPr>
            <a:spLocks noGrp="1" noChangeArrowheads="1"/>
          </p:cNvSpPr>
          <p:nvPr>
            <p:ph type="sldNum" sz="quarter" idx="3"/>
          </p:nvPr>
        </p:nvSpPr>
        <p:spPr bwMode="auto">
          <a:xfrm>
            <a:off x="3857625" y="9440863"/>
            <a:ext cx="2947988" cy="496887"/>
          </a:xfrm>
          <a:prstGeom prst="rect">
            <a:avLst/>
          </a:prstGeom>
          <a:noFill/>
          <a:ln w="9525">
            <a:noFill/>
            <a:miter lim="800000"/>
            <a:headEnd/>
            <a:tailEnd/>
          </a:ln>
        </p:spPr>
        <p:txBody>
          <a:bodyPr vert="horz" wrap="square" lIns="93619" tIns="46809" rIns="93619" bIns="46809" numCol="1" anchor="b" anchorCtr="0" compatLnSpc="1">
            <a:prstTxWarp prst="textNoShape">
              <a:avLst/>
            </a:prstTxWarp>
          </a:bodyPr>
          <a:lstStyle>
            <a:lvl1pPr algn="r" defTabSz="936625">
              <a:defRPr sz="1200" b="0">
                <a:solidFill>
                  <a:schemeClr val="tx1"/>
                </a:solidFill>
                <a:latin typeface="Arial" charset="0"/>
              </a:defRPr>
            </a:lvl1pPr>
          </a:lstStyle>
          <a:p>
            <a:pPr>
              <a:defRPr/>
            </a:pPr>
            <a:fld id="{D0C31871-5B07-4F23-B3D0-C5CC077A7435}" type="slidenum">
              <a:rPr lang="en-AU"/>
              <a:pPr>
                <a:defRPr/>
              </a:pPr>
              <a:t>‹#›</a:t>
            </a:fld>
            <a:endParaRPr lang="en-AU" dirty="0"/>
          </a:p>
        </p:txBody>
      </p:sp>
    </p:spTree>
    <p:extLst>
      <p:ext uri="{BB962C8B-B14F-4D97-AF65-F5344CB8AC3E}">
        <p14:creationId xmlns:p14="http://schemas.microsoft.com/office/powerpoint/2010/main" xmlns="" val="2356159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5:49:11.03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8930 11807 0,'25'0'31,"0"0"-15,24 25 0,26-25-16,98 25 15,75-25 1,50 0-16,-100 0 15,50 0 1,-74 0-16,-50 0 16,-74 0-1,24 0-15,-24 0 16,-25 0-1,-1 0-15,-48 0 47,-51 0-47,-74 0 16,-99 49-1,-74-24-15,-75 49 16,74-24 0,1 0-16,49-50 15,75 24 1,49-24-16,75 0 15,24 0 1,25 0-16,25 0 31,25 0-15,25 0-1,98 0-15,-24 0 16,50 0 0,0 0-16,-50-24 15,0-1-15,-50 25 16,0 0-1,-24 0-15,-25 0 16,0 0 0,0 0-16,-25 0 31,24 0-16,-24 0 63,0 0 16,75 0-78,-1 0-16,-24 0 15,74 0 1,-25 0-16,0 0 15,-49 0 1,-1 0-16,-24 0 16,0 0-1,0 0-15,0 0 31,-50 0 1,-25 0-32,-49 0 15,-50 25 1,25-1-16,0-24 15,0 25 1,50-25-16,24 0 16,0 0-1,26 0-15,24 0 47,74 25-47,125-25 16,-26 0-1,75 0-15,-124 0 16,50 0-1,-100 0-15,1 0 16,-50 0 0,24 0-16,-49 0 15,25 0 1,-25 0 15,-50 0-31,1 0 16,-75 0-1,-25 0-15,74 0 16,-24 0-1,0 0-15,49 0 16,26 0-16,-51 0 16,75 0-1,0 0 16,75 0-15,98 0 0,26 0-16,-51 0 15,-73 0 1,-25 0-16,-1 0 15,-24 0 1,-25 0-16,0 0 16,0 0-1,-25 0 1,-74-25-1,-50 0-15,-25 1 32,1-26-32,49 50 0,-25-25 15,99 25-15</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5:51:11.9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17885 7665 0,'24'0'15,"1"0"1,-25 0-1,25 0-15,-25 0 16,25 0 0,0 0-16,24 0 15,1 0 1,-1 0-16,-24-25 15,99 0 1,-74 25-16,-1 0 16,-24 0-1,25 0-15,-1 0 16,-24 0-16,0 0 15,25 0 1,-26 0-16,1 0 16,25 0-1,-25 0-15,-1 0 16,26 0-1,0 0-15,-25 0 16,24-25 0,26 25-16,-51 0 15,1 0 1,0 0-16,25 0 15,-26 0 1,1 0-16,0 0 16,0 0-1,-25 0-15,25 0 16,-1 0-16,1 0 15,-25 0 17,25 0-32,0 0 0,0 0 15,-25 0-15,24 0 16,1 0-1,0 25-15,0-25 16,24 25 0,-24 0-16,25-1 15,-25-24 1,24 25-16,-24-25 15,0 25 1,-25-25-16,25 0 16,-1 0-1,-24 25-15,25-25 16,-25 0-1,25 0 1,-25 25 171,0-1-156,-50-24-15,1 0 0,-26 0-16,-73 0 15,-26 0 1,-49 0-16,99 0 15,-50 0-15,100 0 16,-26 0 0,26 0-1,24 0-15,-24 0 16,49 0-16,0 0 15,-24 0 1,49 0-16,-25 0 31,25 0-15,0 0 46,0 0-46,74 0-16,75 0 15,25 0 1,0 0-16,-75 0 16,0 0-16,-25 0 15,-49 0 1,50 0-16,-51 0 15,-24 0 1,25 0 0,-25 0 46,0 0-46,-49-24-16,-26-1 15,1 0 1,-100 0-1,25 0-15,0 1 16,25 24-16,25 0 16,0 0-1,25-25-15,24 25 16,25 0-16,0 0 15,1 0 1,24 0-16,49-25 62,26 0-46,49 0 0,24 25-16,1-24 15,0-1 1,-25 25-16,-74 0 15,-1 0 1,1 0-16,-25 0 16,0 0-1,-1 0 1,-24 0 15,-49 0-31,-50 0 16,-1 0-1,-73-25-15,49 25 16,-25-25-1,50 25-15,24 0 16,1 0 0,49 0-16,0 0 15,0 0 1,1 0-16,-1 0 31,50 0 0,49-25-31,124 25 16,1 0-1,49 0-15,-74 0 16,24 0 0,-99 25-16,-24-25 15,-51 0-15,1 0 16,0 0-1,-25 0 17,-50 0-17,-49 0 1,25 0-16,-75 25 15,0-25 1,50 0-16,24 0 16,26 0-1,-1 0-15,50 0 16,-25 0-1,25 0-15,-24 0 32</inkml:trace>
</inkml:ink>
</file>

<file path=ppt/ink/ink10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50:33.87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7913 9996 0,'0'0'374,"50"0"-374,24 0 16,0-25-1,1 25-15,-1 0 16,-24-24 0,0 24-16,-1 0 15,1 0 1,24 0-16,1 0 15,-1-25 1,50 25-16,-25 0 16,-24 0-1,-1 0-15,-24-25 16,-1 25-1,-24 0-15,25 0 16,-26 0 0,1 0-16,-25 0 15,25 0 48,25 0 1060,24 0-1123,-74 0 15,50 0 1,-50 0-16,25 0 16,-25 0-1,49 0-15,-49 0 16,50 0-16,-25 0 15,24 0 1,-24 0-16,25 0 16,-26 0-1,26 0-15,0 0 16,24 25-1,-24-25-15,24 0 16,-24 0 0,-1 0-16,26 25 15,-26-25 1,-24 0-16,0 0 15,25 0 1,-26 24-16,1-24 16,-25 0-1,50 0 16,-50 0-31,25 0 16,24 25 0,-24-25-16,0 25 15,24-25 1,-24 0-16,0 0 15,25 25-15,-26-25 16,1 0 0,-25 0-1,25 0 1</inkml:trace>
</inkml:ink>
</file>

<file path=ppt/ink/ink10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50:34.05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10840 10046 0</inkml:trace>
</inkml:ink>
</file>

<file path=ppt/ink/ink10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50:37.7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10840 10046 0,'74'0'421,"-24"0"-421,0 0 16,-26 0-1,26 0-15,0 0 16,-1 0-1,1 0-15,24 0 16,-24 0 0,24 0-16,-49 0 15,0 0 1,25 0-16,-26 0 15,1 0 1,0 0-16,-25 0 16,50 0-16,-50 0 15,24 0 1,1 0-16,0-25 15,-25 25 1,25 0 0,-25 0-1,25 0 1,-25 0-1,24 0-15,1 0 16,-25 0 0,25 0-1,0 0-15,0 0 16,-25 0-16,49 25 15,-49-25 1,25 0 0,-25 0-1,25 0 16,-25 0 235,74 0-251,1-25-15,-1 0 16,25 0-1,-24 25-15,24 0 16,0 0 0,25 0-16,-25 0 15,1 0 1,-26 0-16,-24 0 15,49 0 1,-50 50-16,-24-50 16,25 0-1,-1 0-15,1 25 16,0-25-1,-1 25-15,-24-25 16,-25 0 0,25 0-16,0 0 15,-25 0 32,25 0 577,-25 0-608,49 0-1,-24 0 1,0 0-16,24 0 15,-24 0 1,0 0-16,0 0 16,0 0-1,-1 0-15,1 0 16,-25 0-1,25 0-15,0 0 16,-25 0 0,25 0 15,-25 0-16,24 0 1,1 0 0,-25 0 15,25 0-31,-25 0 15,25 0 1,0 0-16,-1 0 16,51-25-1,-50 25-15,-1 0 16,26 0-1,-25 0-15,0 0 16,24 0 0,-24 0-16,0 0 15,0 0-15,-25 0 16,49 0-1,-49 0-15,25 0 32,-25 0-17,25 0 1,-25 0 405</inkml:trace>
</inkml:ink>
</file>

<file path=ppt/ink/ink10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50:44.5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8508 10368 0,'25'0'265,"50"0"-265,-26 0 16,50 0-1,-24 25-15,-26-25 16,51 25-16,-1-25 16,25 0-1,-25 0-15,50 25 16,25 24-1,-1-49-15,1 75 16,74-1 0,-50-24-16,50-25 15,0 49 1,0 25-1,-49-49-15,24-25 16,-49 24-16,-1-24 16,-24 0-1,-74 0-15,-26-25 16,-24 0-1,0 0-15,0 0 16,-50 0 109,25 0-125,-25-25 15,0 25 1,-24 0-16,-51-50 16,26 1-1,-50-26-15,-25 1 16,-74-25-1,24-1-15,1 1 16,24-25 0,26 50-16,48 49 15,26-25-15,0 26 16,49-1-1,0 25-15,0-25 16,0 25 0,25 0-1,-24 0 1,24 0 77,24 0-61,26 0-32,24 0 0,1 0 15,49 0 1,-25 0-16,-25 0 15,-24 25-15,-25-25 16,24 25 0,-24-25-16,-25 0 15,25 0 1,0 0 15,-25 0 47,0 24 62,25-24-124,49 25-16,75 25 16,-25-25-1,0-1-15,25 1 16,-75 0-1,50 25-15,-74-50 16,-25 24 0,-1-24-16,1 0 15,-25 0 1,25 0-1,-25 0 1,0 0 62,0 0-62,-99 0-1,24-24-15,1-26 16,0 50-1,-1-50-15,26 26 16,-1 24 0,25 0-16,-24-25 15,49 25 1,-25-25-16,0 25 15,0 0 1,25 0 15,50 0-31,24 0 16,149 99-1,-49-49-15,-25-1 16,-50-24 0,25 0-16,-74 0 15,-26 0-15,26-25 16,-50 0-1,25 24 1,-25-24 78,-25-49-94,-25 24 15,-49-25-15,25 1 16,24 24-1,-24-25-15,49 50 16,-25-24 0,50 24-16,-24-25 15,24 25 1,0 0-1,24 0 1,76 25 0,123 49-16,50 50 15,-25-25 1,25-24-16,-50-26 15,-25 1 1,-123-25-16,-1-25 16,1 24-1,-51-24-15,-24 0 16,25 0-1,0 0-15,-50 0 32,-24-24-32,-26-1 15,-123-50 1,-1-73-16,-24 24 15,0 0-15,49 49 16,50 1 0,0 24-16,74 50 15,26 0 1,-1-25-16,25 25 15,-25 0 1,25 0 46,25 0-62,0 0 16,-25 0 0,24 0-16,1 0 15,0 0 1,-25 0 15,25 0 63</inkml:trace>
</inkml:ink>
</file>

<file path=ppt/ink/ink10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51:11.84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8508 10939 0,'0'0'234,"50"-25"-202,49-25-32,25 1 15,25-1 1,-50 50-16,50-49 15,0 24-15,49 25 16,-98 0 0,98-25-16,-74 25 15,50 0 1,-50 0-16,25 0 15,-25 0 1,-25 0-16,25 0 16,-25 0-1,-25 0 1,1-25-16,-26 25 15,26 0-15,-26 0 16,-24 0 0,0 0-1,-25 0 32,0 0 0,-25 0-47,-74 0 15,-50 25 1,-49 25-16,-1-26 16,-74 1-1,50 0-15,25 0 16,49 0-1,-25-1-15,75-24 16,-25 25 0,50-25-16,24 25 15,25-25 1,0 0-16,25 0 15,-24 0 1,-1 0-16,25 0 31,0 0 16,99 0-47,-25 0 16,150-25-1,-51 25-15,26 0 16,-75 0-1,49 0-15,-98 0 16,24 0 0,-24 0-16,-26 0 15,-24 0 1,0 0-16,-25 0 15,25 0 1,-25 0 0,24 0-1,1 0 16,-25 0 32,-25 0-48,-24 0-15,-75 0 16,0 0 0,24 0-16,-48 0 15,73 0 1,1 0-16,24 0 15,1-25 1,24 25-16,0-24 16,0 24-1,25 0-15,0 0 16,0-25-1,0 25 1,75-25 0,24 25-16,74 0 15,-73 0 1,73 0-16,1 0 15,0 0-15,-75 0 16,25 25 0,-50-25-16,-24 25 15,-25-25 1,-1 0-16,1 0 15,-25 0 1,25 0 0,-25 24 452</inkml:trace>
</inkml:ink>
</file>

<file path=ppt/ink/ink10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51:14.5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8533 11385 0,'50'0'265,"123"0"-265,1 0 16,0 0-16,-1 0 15,-24 0 1,50 0-16,-75 0 16,24 0-1,-24 0-15,-24 0 16,-1 0-1,-25 0-15,-49 0 16,0 0 0,0 0-1,-25 0 63,-50 0-62,-49 0-1,-25 0-15,-25 0 16,-25 0-16,100 0 16,-25-24-1,24 24-15,1-25 16</inkml:trace>
</inkml:ink>
</file>

<file path=ppt/ink/ink10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51:17.7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8161 6474 0,'0'0'265,"50"0"-265,-50 0 15,25 0 1,-1 0-16,1 0 16,-25 0-1,25 0-15,-25 0 16,25 0-1,0 0-15,-25 0 16,24 0 0,-24 0 249,0 0-250,-24 0 17,-1 0-17,25 0 1</inkml:trace>
</inkml:ink>
</file>

<file path=ppt/ink/ink10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51:47.85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7863 9947 0,'0'0'281,"75"0"-281,-1 0 16,1 0-1,-1 0-15,-24 0 16,-25 0 0,-1 0-16,1 0 15,-25 0 16,25 0-15,0 0 46,-25 0-46,25 0-16,-1 0 16,1-25-1,-25 25-15,25 0 16,0 0-1,0 0 1,-25 0 31,0 0 124,0 0-155,-25 0 0,0 0-16,0 0 15,0 0 1,-24 0-16,24 0 15,0 0 1,-24 0-16,24 0 16,0 0-1,25 0-15,-25 0 16,0 0-16,0 0 31,25 0-15,0 0 46,25 0-46,-25-25-16,50 25 15,-25 0 1,0-25-16,24 25 15,-24 0 1,-25 0-16,50 0 16,-50 0-1,24 0-15,-24 0 31,25 0-15,0 0 0,-25 0 826</inkml:trace>
</inkml:ink>
</file>

<file path=ppt/ink/ink10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51:51.0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6921 8334 0,'25'0'327,"24"-49"-327,-24 49 16,25-25-1,-1 25-15,1-74 16,24 74 0,1 0-16,-1-25 15,25 25 1,-24-50-16,-26 50 15,1 0-15,0 0 16,-26 0 0,1 0-16,25 0 15,-1 0 1,1 0-16,-25-25 15,24 25 1,1 0-16,-25 0 16,24 0-1,1 0-15,-25 0 16,0 0-1,24 0-15,-24 0 16,-25 0 0,50 0-16,-50 0 15,25 0 1,-25 0-16,24 0 15,-48 0 126,-51 50-126,1-50-15,-50 25 16,0 24 0,0-24-16,0 25 15,49-25 1,1-25-16,-1 24 15,26-24 1,24 0-16,0 0 16,0 0-1,25 0-15,-24 0 16,-1 0 15,25 0 16,25 0-32,-1 0-15,26 0 16,49 0 0,-24 0-16,24 0 15,-50 0 1,51 0-1,-76 0-15,1 0 16,25 0-16,-50 0 16,25 0-1,-25 0-15,24 0 31,-24 0-15,25 0 15,-25 0 32,-25 0-63,-49 0 15,24 0 1,1 0-16,-26 0 15,26 0 1,-1 0-16,25 0 16,1 0-1,-26 0-15,50 0 16,-25 0-1,0 0-15,1 0 32,24 0-17,24 0 1,1 0-1,-25 0-15,25 0 16,0 0 0,-25 0-16,25 0 15,-1 0 1,1 0-16,-25 0 15,25 0 1</inkml:trace>
</inkml:ink>
</file>

<file path=ppt/ink/ink10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52:15.1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6921 8508 0,'0'0'265,"25"0"-249,24 0 0,1 0-16,-25-25 15,-1 25 1,26 0-16,25-25 15,-1 1-15,-24 24 16,-1 0 0,1 0-1,-1-25-15,1 25 16,24-25-16,-24 25 15,24 0 1,50 0-16,-74 0 16,24 0-1,1 0-15,-26 0 16,1 0-1,0 0-15,-50 0 16,25 0 0,-25 0-16,0 0 140,-25 0-124,0 0-16,0 0 15,-49 0-15,24 0 16,-74 0-1,50 0-15,24 0 16,-49 0 0,0 25-16,24-25 15,1 25 1,49-25-16,0 0 15,-24 0 1,49 0-16,-25 0 16,25 0-16,-25 0 15,0 0 1,25 0 15,0 0 0,0 0-15,0 0-1,25 0-15,0 0 16,-25 0 0,25 0-16,-1 0 15,-24 0 1,25 0-16,0 0 15,0 0 1,-25 0-16,25 0 16,-25 0-1,24 0 1,-24 0 15</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5:51:16.2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15404 7590 0,'-25'0'15,"25"0"1,0 0 31,0 0-47,50-25 15,49 25 1,174-24-16,49-26 15,1 50 1,49-25-16,198 25 16,-197 0-1,23 0-15,-73 25 31,-26 0-31,-24 0 0,-49-1 16,-26 26 0,-99-50-16,25 25 15,-49-25 1,-26 25-16,-24-25 15,25 0-15,-50 0 16,25 0 0,-1 0-16,1 0 31,-25 0-31,25 0 31,-25 0 31,0 0-62,-74-25 16,-26 0 0,-148 0-16,50 0 15,-75 1 1,75-1-16,-150 25 15,-24 0 1,0 0-16,74 0 16,1 49-16,24-24 15,50 25 1,24 24-16,50-49 15,50-25 1,0 0-16,49 0 16,26 25-1,-1-25-15,25 0 16,-25 0-1,25 0 32,50 25-31,74-25-16,74 49 15,125-49 1,49 25-16,74-25 16,-74 0-1,-74 25-15,24-25 16,-123 0-1,-1 0-15,-99 0 16,1 0-16,-26 0 16,-49 0-1,0 0-15,-25 0 16,0 0 15,0 0-15,-50-25-16,-24 25 15,-26-25 1,-73 25-16,-100-25 15,25 25 1,-75 0-16,51 0 16,-26 0-1,75 0-15,-1 0 16,51 0-1,-1 0-15,75 0 16,-25 0-16,49 0 16,51 0-1,-26 0-15,25 0 16,25 0-1,0 0 32,75 0-47,123 0 16,100-24-16,123-1 15,-24-25 1,-74 25-16,-26-24 16,-24 49-1,-50-25-15,-49 25 16,-99 0-1,-26 0-15,-24 0 16,0 0-16,0 0 31,-25 0 0</inkml:trace>
</inkml:ink>
</file>

<file path=ppt/ink/ink1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52:23.8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18703 13891 0,'0'0'733,"-25"0"-718,0 0 17,25 0-17,-24 0 48,24 0-48,-25 0 94,0 0-109</inkml:trace>
</inkml:ink>
</file>

<file path=ppt/ink/ink1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53:09.5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7615 10716 0,'25'0'234,"50"0"-219,-51 0-15,1 0 16,25 0-1,24 0-15,1 0 16,24 0 0,0 0-16,25 24 15,-49 1 1,-26 0-16,26 25 15,-1-26 1,0 26-16,1-25 16,-26-25-1,26 25-15,-26-1 16,1-24-1,24 50-15,50-25 16,-74 0-16,24-1 16,51 26-1,-51-25-15,-24 0 16,24-25-1,-49 25-15,24-25 16,-49 24 327,0 1-327,0 0-1,0 0-15,0 0 32,0-25-32,0 24 15,0 1-15,0 0 16,0 0-1,0 0-15,0-25 16,0 24 0,0 1-16,-24 0 15,24 0 1,0 0-16,0-25 15,0 24 1,-25 1 0,25 0-16,0 0 15,-25 0-15,0-1 16,25-24-1,0 25-15,0-25 16,-25 0 140,25 0-140,0 0 15,0 0 0,0 0-15,0-25-1,0 25 1,0-24-16,0-1 31,0 25-15,0-25 30,0 25-30,0-25 0,0 0-1,0 25-15,0-24 16,0 24-1,0-25 1,0 25 0,0-25 15,0 0 0</inkml:trace>
</inkml:ink>
</file>

<file path=ppt/ink/ink1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53:12.5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8111 10740 0,'25'-24'234,"0"24"-234,-25 0 15,50 0-15,-1 0 16,1-25 0,0 0-16,-1 0 15,1 25 1,-1-25-16,1 1 15,0-1 1,-26 25-16,1 0 16,50 0-1,-26 0-15,-24 0 16,0 0-1,49 0-15,-24 0 16,24 0 0,-24 0-16,-1 0 15,1 0 1,-25 0-16,0 0 15,-1 0-15,-24 0 32,0 0 92,0 0-124,-49 0 16,-1 0 0,-24 25-16,-1-25 15,1 24 1,24-24-16,26 0 15,-51 25 1,50-25-16,1 25 16,-26-25-1,50 0-15,-25 0 16,25 0-1,-25 0 1,25 0 15,0 0-15,50 0-1,-50 0-15,25-25 16,74 25 0,0 0-16,-49 0 15,24 0 1,-24 0-16,-25 0 15,24 0 1,-49 0-16,50 0 16,-50 0-1,25 0-15,-25 0 16,24 0-1,-24 0 1,25 0 15,-25 0 0,-25 0-15,-24 0-16,24 0 16,-25 0-16,1 0 15,24 0 1,-25-25-16,1 25 15,49 0 1,-25 0-16,25 0 16,-50 0-1,50 0-15,-24 0 31,24-24-31,0 24 16,-25 0 0</inkml:trace>
</inkml:ink>
</file>

<file path=ppt/ink/ink1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53:20.2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8459 11261 0,'0'0'297,"25"-24"-282,24 24 1,1 0-16,-1-25 15,51 0 1,-26 0-16,25 0 16,-24 0-1,-26 25-15,50-24 16,-49 24-1,-25 0-15,0 0 16,24 0 0,-24 0-16,0 0 15,0 0 1,0 0-16,-25 0 15,24 0 1,-24 0-16,25 0 31,-25 0 110,-49 0-141,-1 24 15,25-24 1,-25 0-16,1 0 15,-1 0 1,25 0-16,-24 0 16,24 0-1,25 0-15,-25 0 16,0 0-1,25 0 1,-24 0 0,24 0 15,0 0-16,0-24-15,49 24 16,1 0 0,-25 0-16,74 0 15,-25 0 1,1 0-16,-26 0 15,1 0 1,-25 0-16,24 0 16,-24 0-1,0 0-15,-25 0 16,25 0-1,0 0-15,-25 0 16,0 0 0,24 0-1,1 0 1,-25 0-1,0 0 79,-25 0-94,1 0 16,-26 0-1,25 0-15,-24 0 16,24 0-1,0 0-15,0 0 16,25 0-16,-25 0 16,1 0-1,24 0-15,-25 0 31,25 0 32,49 0-63,-24 0 15,25 0 1,-1 0-16,26 0 16,-26 24-1,1-24-15,-25 0 16,24 25-1,-24-25-15,0 0 16,-25 0 0,25 0-16,0 0 15,-1 0 1,-24 0-1,25 0 17,-25 0 77,-25 25-94,1-25-15,-26 0 16,0 0 0,1 0-16,24 0 15,-25 0 1,50 0-16,-24 0 15,24 0 1,-25 0 0,0 0-1,25 0 32,25 0-31,49 25-1,25 0-15,-49-25 16,0 25-1,-26-25-15,51 0 16,-50 0 0,-1 24-16,-24-24 15,25 0 1,0 0-16,0 0 31,-25 0 0,25 0-15,-25 0 31,-25 0-16,-25 0-16,-74 0-15,75 0 16,-1 0 0,0 0-16,1 0 15,-1 0 1,50 0-16,-25 0 15,1 0 1,-1 0 15,25 0-15,0 0 15,25 0-15,-1 0-1,51 0-15,-1 0 16,1 0-1,-26 0-15,26 0 16,-51 0 0,-24 0-16,25 0 15,0 0 1,0 0-16,-25 0 15,25 0 1,-1 0 15,-24 0-15,0 0 77,-49 0-93,-26 0 16,1 0 0,0 0-1,24 0-15,25 0 16,0 0-16,1 0 15,24 0 1,-25 0-16,0 0 16,0 0-1,25 0 16,0 0-31,0 0 32,25 0-32,49 0 15,75 0 1,99 0-16,100 0 15,48 0-15,-48 0 16,-75 0 0,-125 0-16,51 25 15,-125-25 1,-24 0-16,-25 0 15,-1 0 1,-24 25 15,-24-25-15,-1 0-1,0 0-15,0 0 16,-24 0 0,24 0-1,0 0-15,-25 0 16,1 0-16,24-25 15,-25 25 1,26 0-16,-1 0 16,-25 0-1,25-25-15,1 25 16,-26 0-16,25 0 15,0 0 1,-24-24-16,-1 24 16,25 0-1,-24 0-15,24 0 16,0 0-1,-25 0 1,50 0-16,-24 0 16,24 0-16,-25 0 15,25 0 1,0 0-16,-25 0 15,0 0 17,25 0 217</inkml:trace>
</inkml:ink>
</file>

<file path=ppt/ink/ink1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53:32.43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8930 11410 0,'0'0'297,"25"0"-282,0 0-15,-25 0 16,24 0 0,1 0-16,0 0 15,-25 0 1,50 0-16,-26 0 15,1 0-15,25 0 16,-25 0 0,24 0-16,-24 0 15,25 0 1,-50 0-16,49 0 15,-24 0 1,-25 0-16,25 0 16,0 0-1,-25 0 1,0 0-1,25 0 1,-1 0 0,1 0-1,0-25 1,-25 25-16,50-24 15,-50 24 1,49 0-16,-49 0 16,25 0-1,-25 0 1,25 0-16,-25 0 31,25 0-15,-25 0-1,24 0-15,-24-25 16,0 25 31,25 0-16,-25 0 172,25 0-172,0 0 31,-25-25 16,0 25 63,25 0-126,-25 0 16,49 0-31,-24 0 16,0 0 0,24 0-16,-24 0 15,0 0-15,0 0 16,-25 0-1,25 0-15,-1 0 16,1 0 0,-25 0 15,25 0-16,0 0 1,-25 0 218</inkml:trace>
</inkml:ink>
</file>

<file path=ppt/ink/ink1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53:40.7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10046 11757 0,'0'0'249,"0"0"-249,25 25 16,-25-25-16,0 25 16,25 0-1,-25 24-15,0-24 16,25 25-1,-1-1-15,-24 1 16,0-25 0,0 0-16,25 24 15,-25-24 1,0 0-16,0 25 15,0-26 1,0 1-16,0 0 16,0 0-1,0 0-15,0 24 16,0-24-1,0 0-15,0 0 16,0-25-16,0 24 16,0 1-1,0 0 1,0-25-16,0 25 15,0 0-15,0-1 16,0 1 0,0 0-1,-25 25-15,25-50 16,0 49-16,-24-49 15,24 50 1,0-50-16,-25 25 16,0-1-1,25 1-15,0 0 16,-25-25-1,25 0-15,0 25 16,0 0-16,0-25 16,0 24-1,0-24 16,0 25 1,0-25 77,0-74-94,0-1-15,0 1 16,50 24 0,-25-24-16,-1 0 15,1 24-15,-25 25 16,25-24-1,-25 24-15,0 0 16,25 25 0,-25-25-16,0 0 15,0 1 1,0-1-16,0 25 15,0-25 1,25 0-16,-25 0 16,0 25-1,0-49-15,0 49 16,0-25-1,0 0-15,0 0 16,0 25 0,0-25-16,0 25 31,0-24 0,0 24-15,0 24-1,0 26 1,0-25-16,0 25 15,0-1 1,0 26-16,0-51 16,0 26-1,0 0-15,0-26 16,0 1-1,0 25-15,0-25 16,0-1 0,0 1-16,0 0 15,0-25 1,0 25-16,0-25 15,0 25 1,0-25 15,0 24-15,0-24 31,0-49-32,24-26-15,51-24 16,-25-124-1,24 0-15,-49 99 16,24-25 0,1 25-16,-50 49 15,25 51 1,-25-26-16,0 50 15,0-25 1,0 25 15,0 0 0,25 50-15,-1 24-16,-24 25 16,0 1-1,0-1-15,0-25 16,0 1-1,0-1-15,0-24 16,0-25 0,0 24-16,0-24 15,0 0 1,0-25-16,0 25 15,0-25 1,0 24 0,0-24 15,0 25-16,0 0 1,0-25-16,0 25 16,0-25-1,0 25 1,0-1-1,0-24-15,0 25 16,0-25 15,0 25 0,0-25 1,0 0 139,0 0-155,0 0-16,0-50 15,0 50 1,25-24-16,-25 24 16,0-25-1,25 0-15,-25 25 31,25-25-31,-25 25 16,25 0 0,-25-25-16,0 25 15,0 0 1,24 0-16,-24-24 31,0-1-15,25 25-16,0-25 15,-25 25 1,0 0-16,0-25 15,0 0 1,25 25-16,-25-24 16,0 24-1,25-25-15,-25 25 16,0 0-1,0-25-15,0 0 16,0 25 0,0-25-1,0 25 16,0 0 110,0 50-126,0 24-15,0 26 16,0-1 0,0-25-16,-25-24 15,0-25 1,25 24-16,-25-24 15,0 0 1,25 0-16,0-25 16,0 24-1,0-24 94,0-24-93,75-76 0,-1 26-16,25-75 15,25-24 1,-24 24-16,-1 25 15,-25 49 1,-24 1-16,0 49 16,-26-25-1,1 50 1,-25-24-1,0 24 1,0 0 46,0 24-46,0 76 0,-25 24-16,1 24 15,-51 1 1,50-49-16,-24-1 15,24-25 1,-25 1-16,50-1 16,-25-49-1,1 0-15,24 24 16,0-49-1,0 25 17,0-25 77,0 0-94</inkml:trace>
</inkml:ink>
</file>

<file path=ppt/ink/ink1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53:55.4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10691 11286 0,'0'0'250,"50"0"-235,24 0-15,25 0 16,-24 0 0,-26 0-16,26 0 15,-1 0 1,-24 0-16,24 0 15,-24-25 1,24 25-16,1-24 16,-1 24-1,1-25-15,-26 0 16,26 25-1,-1-25-15,0 25 16,-49-25-16,0 25 16,25 0-1,-26 0-15,1 0 16,0 0-1,0 0-15,24 0 16,-49 0 0,0 0 46,25 0-31,-25 0 78,0 25-77,0-25-17,-49 0 1,24 25-16,0-25 15,-25 0 1,1 0-16,-1 0 16,25 0-1,-24 0-15,24 0 16,0 0-1,25 0-15,-25 0 16,1 0-16,-1 0 31,25 0-31,0 0 16,0 0-1,0-25 17,0 25-17,25 0-15,49 0 16,-24-25-16,24 25 15,0-25 1,26 25-16,-26 0 16,-24 0-1,24 0-15,-24 0 16,-26 0-1,1 0-15,25 0 16,-25 0 0,0 0-16,24 0 15,-49 0-15,25 0 16,-25 0-1,50 0-15,-50 0 16,24 0 0,-24 0-16,50 0 15,-50 0 1,25 0 15,-25 0 0,25 0-31,-25 0 31,0 0-15,0 25 0,0-25-16,-25 25 15,0-25 1,-49 0-16,-26 25 15,1-25-15,25 0 16,-50 0 0,74 0-16,0 0 15,26 0 1,-1 0-1,25 0-15,-25 0 16,0 0-16,0 0 31,25 0 0,25 0-31,25 0 16,24 0 0,100 0-16,-100 25 15,26 0 1,-26-1-16,0-24 15,-24 0 1,0 0-16,-26 0 16,1 0-1,0 0-15,0 0 31,-25 0-15,25 0 0,-25 0 46,0 0-46,-50-24-16,0-1 15,-24 0 1,0 0-16,24 25 15,-24-25 1,24 25-16,25-25 16,-25 25-1,50 0-15,-24 0 16,24 0-1,-25 0 1,0 0 0,25 0-1,0 0 48,0 0-48,25 0 1,24 0-16,-24 0 15,25 0 1,24 25-16,-49-25 16,0 25-1,0-25 1,0 0-16,-25 25 15,24-25-15,-24 0 16,25 0 15,-25 0-15</inkml:trace>
</inkml:ink>
</file>

<file path=ppt/ink/ink1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54:57.4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9798 13221 0,'25'0'328,"0"0"-328,0 0 15,-1-25-15,1 25 16,0 0 0,0 0-1,0 0-15,-1 0 16,26 0-16,-25 0 15,0 0 1,24 0-16,-49 0 16,25 0-1,25 0-15,-50 0 16,49 0-1,-49 0-15,25 0 16,0 0 0,0 0-16,24 0 15,1 0 1,-25 0-16,0 0 15,24 0-15,-49 0 16,25 0 0,-25 0-16,25 0 15,0 0 1,-25 0 15,24 0-15,1 0-1,0 0-15,-25 0 16,25 0-1,-25 0-15,25 0 16,-1 0 0,1 0-1,-25 0 1,25 0-1,0 0 1,0 0-16,-25 0 16,24 0-1,1-25-15,0 25 16,-25 0-16,25 0 15,0 0 1,-1 0-16,-24 0 16,25 0-1,0 0-15,0 0 16,-25 0-1,25 0-15,-1 0 16,1 0 0,-25 0-16,25 0 15,0 0 1,0 0-16,-25 0 15,24 0 1,-24 0-16,50 0 16,-50 0-1,25 0 1,-25 0-1,50 0 1,-50 0 15,24 0-31,-24 0 16,25 0-1,0 0-15,0 0 16,-25 0 0,25 0-16,-1 0 15,1 0 1,-25 0-16,25 0 15,0 0 1,24 0-16,-24 0 16,0 0-1,0 0-15,-25 0 16,25 0-1,-1 0-15,1 0 32,-25 0-17,25 0 1,-25 0 140,0 0 0,0 0-156,-25 0 15,0 0 1,-24 0-16,24 0 16,0 0-1,0 0-15,-24 0 16,24 0-1,0 0-15,-49 0 16,49 0 0,0 0-16,-24 0 15,-26 0 1,25 0-16,1 0 15,-1 0 1,1 0-16,-26 0 16,26 0-16,24 0 15,-25 0 1,1 0-16,-26 0 15,26 0 1,24 0-16,0 0 16,-25 0-1,26 0-15,-1 0 16,-25 0-1,25 0-15,1 0 16,-26 0 0,50 0-16,-25 0 15,0 0 1,1 0-16,-1 0 15,25 0 1,-25 0-16,0 0 16,0 0-16,25 0 15,-25 0 1,1 0-16,-1 0 15,25 0 1,-25 0-16,0 0 16,25 0-1,-25 0-15,1 0 16,-1 0-1,25 0-15,-25 0 16,25 0 0,-25 0 15,25 0-16,-25 0 17,25-25 30,0 1-31,0 24-15,25 0-1,0 0-15,0 0 16,49 0 0,-24 0-16,-1-25 15,1 25 1,25 0-16,-1 0 15,0 0 1,-24 0-16,0 0 16,-1 0-1,-24 0-15,49 0 16,-49 0-1,0 0-15,25 0 16,-26 0 0,26 0-16,-25 0 15,24 0 1,-24 0-16,25 0 15,-1 0-15,-24 0 16,25 0 0,-25 0-16,24 0 15,1 0 1,-25 0-16,24 0 15,-24 0 1,25 0-16,-25 0 16,-1 0-1,1 0-15,-25 0 16,25 0-1,0 0-15,0 0 32,-25 0-17,24 0 1,-24 0 15,25 0-15,-25 0-1</inkml:trace>
</inkml:ink>
</file>

<file path=ppt/ink/ink1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55:10.6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6970 10319 0,'0'0'312,"75"0"-296,24 0-16,0 0 15,-49 0-15,0 0 16,-1 0-1,-24 0-15,49 0 16,-24 0 0,0 0-16,-1 0 15,1 0 1,-1 0-16,1 0 15,-25 25 1,49-25-16,-24 24 16,-25-24-1,-1 0-15,51 0 16,-26 0-1,26 25-15,-25-25 16,-26 0 0,51 0-16,-50 0 15,-1 0-15,-24 0 16,25 0-1,-25 0 141,0 0-140,-49 0 0,24 0-16,0-25 15,-49 25 1,-26 0-16,51 0 15,-1 0-15,0-24 16,1 24 15,-1-25-31,1 25 0,-1 0 16,0 0-16,26 0 15,-1 0 1,0 0-16,0 0 16,0 0-1,25 0-15,-24 0 16,24 0-1,-25 0 17,25-25-32,-25 25 15,25 0 48,25 0-32,-25 0-16,25 0 1</inkml:trace>
</inkml:ink>
</file>

<file path=ppt/ink/ink1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55:24.92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10939 13320 0,'0'0'312,"0"0"-281,0 0 0,0 0-15,0-25-1,50 1 1,-50-1-16,25-25 16,-25-49-1,0 24-15,24 1 16,1-25-1,0 24-15,0 1 16,0 0 0,-1 24-16,1 0 15,0 26 1,0-1-16,-25 25 15,0 0 1,0 0 15,0 25-31,0 49 16,0 0-1,0 50-15,-25 50 16,25-75-16,-25 25 16,-24-24-1,49-1-15,-25-50 16,0 26-1,25-50-15,0-1 16,0-24 0,0 25-16,0-25 124,25-25-108,0-24 0,24-26-16,-24 1 15,49 49-15,-74-49 16,50 49-1,-50 0-15,0 0 16,0 0 0,0 25-1,0-24 1,0 24 46,0 24-62,0 1 16,0 50-1,0-26-15,0 1 16,0-25 0,-25 0-16,25-1 15,0-24-15,0 25 31,25-25 16,0 0-31,0-25-16,-25 25 15,25-24 1,-25 24-16,24 0 16,-24-25-1,25 25-15,-25 0 16,0-25 15,0 25 0,25 0 0,-25 0 1,0 0-1,0 0-31,0 25 31,25-25-31,-25 0 31,25 0-31,-1 0 31,1 0-31,-25 0 16,0 0-16,25 0 16,-25-25 15,0 0 0,25 25 0,-25 0 16,0 0-31,0-25-16,25 25 15,-25 0 1,0 0-1,0-24 1,0-1 15,0 25 0</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5:51:25.38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15206 7689 0,'0'0'109,"49"0"-109,1 0 16,99 0-1,74 0-15,25 25 16,-74 0-1,24 0-15,-49-25 16,0 25 0,-25-25-16,-50 24 15,1-24 1,-26 0-16,1 25 15,-25-25 1,24 0-16,-49 0 16,25 0-16,0 0 15,0 0 1,-25 0-16,24 0 31,-24 0 0,0 0 16,0 0-31,-49 0-16,-26-25 15,26 25 1,-50-24-16,-1 24 15,1 0 1,25-25-16,-26 25 16,1 0-16,25 0 15,-25 0 1,24-25-16,26 25 15,-1 0 1,25 0-16,-49 0 16,49 0-1,25 0-15,-25 0 16,0 0-1,1 0-15,48 0 63,51 0-63,-1 25 15,75 0 1,-25-1-16,25-24 16,-50 25-1,25-25-15,-74 0 16,-25 0-1,-1 0 1,1 25-16,-25-25 0,0 0 62,0 0-62,-74 0 16,24-25 0,-74 0-16,-25 25 15,50 0 1,-99 0-16,49 0 15,25 0 1,49 0-16,1 0 16,-1 0-1,1 0-15,49 0 16,0 0-1,1 0-15,24 0 16,-25 0 0,0 0-1,25 0 1,0 0 31,0 0-32,0 0 1,25 0-16</inkml:trace>
</inkml:ink>
</file>

<file path=ppt/ink/ink1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55:40.4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15305 9971 0</inkml:trace>
</inkml:ink>
</file>

<file path=ppt/ink/ink1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56:44.6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10369 10517 0,'25'0'312,"148"0"-296,-74 0-16,25 0 15,0 0 1,-24 0-16,73 0 16,26 0-16,49 25 15,-50 0 1,25-25-16,-99 25 15,100-25 1,-100 0-16,49 24 16,1-24-1,0 0 1,-26 25-16,26 0 15,-75 0-15,50-25 16,-50 25 0,-24-25-16,24 24 15,-74-24 1,0 0-16,-25 0 15,0 0 110,0 0-125,-75 0 16,-49 0-1,-74-24-15,-75-1 16,0-25 0,25 25-16,25 1 15,49 24 1,25 0-16,50 0 15,25-25 1,-1 25-16,26 0 16,49 0-1,-25 0-15,25 0 16,-25 0-1,25-25 32,0 25-31,50-50-1,49 26-15,50-1 16,148-74 0,-49 49-16,50 25 15,-50 25 1,0 0-16,-99 0 15,0 0 1,-75 0-16,1 0 16,-26 0-16,-24 0 15,0 0 1,-25 0-16,25 0 31,-25 0 31,-25 0-46,-25 0 0,-24 0-16,-25 0 15,-25 0 1,49 0-16,26-25 15,-1 25 1,-25-24-16,51 24 16,-1 0-1,0 0-15,25 0 16,-25 0-1,75 0 17,74 0-17,-25 0 1,50 0-16,-50 0 15,-24 0-15,-26 24 16,-24-24 0,0 0-16,0 0 15,-1 0 1</inkml:trace>
</inkml:ink>
</file>

<file path=ppt/ink/ink12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56:49.42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11708 15056 0,'0'0'359,"25"0"-359,25 0 16,24-24-1,-49-1-15,24 0 16,26 0 0,24 0-16,0-24 15,50 24 1,0-25-16,25 1 15,-26 24 1,-73 25-16,24-25 16,0 0-1,25 25-15,-49 0 16,-51 0-1,1 0-15,0 0 16,0 0 0,0 0-16,-25 0 15,24 0 1,1 0-16,-25 0 15,25 0 1,-25 0 0,0 0 15,0 25-31,0-25 15,0 0 1,-25 50 0,-24-50-16,-26 25 15,26-1-15,-1-24 16,-24 25-1,24-25-15,-24 0 16,49 0 0,0 0-16,0 0 15,0 0 1,25 0-16,-24 0 15,-1 0 1,25 0 0,-25 0-1,25 0 32,25 0-47,49 0 16,50 0-1,124 0-15,-49 0 16,-1 0-1,50 25-15,-74 0 16,-50 0 0,-25-25-16,-49 0 15,-26 0 1,1 0-16,0 0 15,-25 0 1,0 0 62,0 0-62,-74 0-1,-26 24-15,1-24 16,-50 0-1,75 0-15,-25 0 16,-25 0 0,-25 0-16,0 0 15,50-24 1,49 24-16,25 0 15,-24 0 1,24 0-16,0 0 16,25 0-1,-25 0 16,25 0-15,0 0 15,75 0-15,49 0-1,124 0-15,-74 49 16,74 1 0,-75-25-16,-74 24 15,-24-49 1,-26 0-16,-49 0 15,25 0 1,-25 25 31,0-25-16,-74 0-15,-1 0-16,-24 25 15,-25-25-15,-25 0 16,-24 25-1,74-25-15,-50 0 16,74 0 0,-24 0-16,25 0 15,-1 0 1,50 0-16,-24 0 15,49 0 1,-25 0-16,25 0 16,-50 0-1,50 0 1,-24 0-1,24 0 17,0 0 14,0 0-30,24 0-16,1 0 16,50 0-1,-26 0-15,1 0 16,-25 0-16,24 0 15,-24 0 1,-25 0-16,25 0 16,0 0-1,-25 0-15,24 0 31,-24 0-15,25 0 0,-50 0 46,1 0-62,-76 0 16,-73 0-1,49 0-15,25 0 16,24 0-16,1 0 15,24 0 1,1 0-16,24 0 16,25 0-1,-50 0-15,50 0 31</inkml:trace>
</inkml:ink>
</file>

<file path=ppt/ink/ink12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57:46.0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14040 10046 0,'49'0'234,"-24"0"-218,25 0-16,-25 0 15,-1 0 1,26 0-16,0-25 15,-50 25 1,49 0-16,1 0 16,24 0-1,1 0-15,-1 0 16,-49 0-1,25 0-15,-1 0 16,26-25-16,-26 25 16,26 0-1,-26 0-15,-24 0 16,49 0-1,-24 0-15,0 0 16,-1 0 0,1 0-16,-1 25 15,1-25 1,0 0-16,-1 25 15,26-25 1,-51 0-16,26 0 16,0 25-1,-25-25-15,-1 0 16,26 0-1,-50 0-15,25 0 16,-25 0 0,49 0-16,-49 0 15,25 0 1,-25 0-1,25 0-15,0 0 16,0 0 0,-25 0-16,49 0 15,-24 0 1,0 0-16,0 0 15,24 0 1,26 0-16,-26 0 16,1 0-1,-1 0-15,-24 0 16,0 0-1,0 0-15,24 0 16,-49 0 0,50 0-16,-50 0 15,25 0 1,-25 0-16,49 0 15,-49 0 17,25 0-17,-25 0 1,25 0-16,-25 0 15,25 0 1,0 0-16,0 0 16,-25 0-1,24 0-15,1-25 16,0 25-1,-25 0-15,25 0 16,0 0 0,-1 0-16,-24-25 15,25 25 1,0-25-16,0 25 15,-25 0 1,25 0-16,-1 0 16,1-25-16,-25 25 15,25 0 1,0 0-16,0 0 31,-1 0 0,1 0-15,0 0-1,0 0-15,-25 0 32,25 0-17,-1 0 1,1 0-16,-25 0 15,25 0 1,0 0 0,-25 0-1,25 0-15,-1 0 16,-24 0-16,25 0 15,50 0 1,-51 0-16,1 0 16,0 0-1,-25 0-15,50 0 16,-50 0-1,49 0-15,-49 0 16,25 0 0,-25 0-16,25 0 15,-25 0 1,25 0 15,0 0-15</inkml:trace>
</inkml:ink>
</file>

<file path=ppt/ink/ink12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59:11.2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8062 6449 0,'0'0'328,"0"0"-313,0 0 1,25 0-1,-1 0 1,26 0 0,-50 0-16,25 0 15,0 0 1,24 0-16,1 0 15,-25 0 1,0 25-16,24-25 16,-49 0-1,50 0-15,-25 0 16,-25 0-1,24 0-15,-24 0 16,50 0-16,-25 0 16,0 0-1,-25 0-15,24 0 16,26 0-1,-50 0-15,25 0 16,-25 0 0,49 0-16,-49 0 15,50 0 1,-50 0-16,25 0 15,0 0 1,-1 0-16,1 0 16,50 0-1,-75 0-15,24 0 16,-24 0-1,50 0-15,-25 0 16,0 0 0,-1 0-16,-24 0 15,25 0-15,0 0 16,0 0-1,-25 0-15,25 0 16,24 0 0,1 0-16,0 0 15,-1-25 1,-24 25-16,49-25 15,1 1 1,-26 24-16,1 0 16,-25 0-1,49-25-15,1 25 16,-51 0-1,26-25-15,24 25 16,-24 0 0,24 0-16,1 0 15,-1-25 1,1 25-16,-26 0 15,1 0 1,0 0-16,-26 0 16,26 0-16,-25 0 15,24 0 1,1 0-16,-50 0 15,25 0 1,0 0-16,-25 0 16,24 0-1,-24-25 313,25 25-328,0-24 31,-25 24-31,25-25 16,24 25-1,-24 0-15,0 0 16,25 0-16,-26 0 15,76 25 1,-51-25-16,125 24 16,-75 1-1,-49 0-15,-50-25 16,49 25-1,1-25-15,24 0 16,1 0 0,-26 25-16,1-25 15,24 0 1,-24 0-16,0 24 15,-26-24 1,26 25-16,0-25 16,-1 25-1,-24-25-15,25 0 16,-50 0-1,24 25-15,-24-25 16,50 0-16,-50 0 16,25 0-1,-25 0-15,49 0 16,-49 0-1,25 0-15,-25 0 16,50 0 0,0 0-16,-26 0 15,1 0 1,50 0-16,-51 0 15,1 0 1,0 0-16,25 0 16,-26 0-1,1 0-15,-25 0 31,25 0-15,-25 0 0,25 0-1,0 0 79,-25 25-94,0-25 62,-25 0-62,-25 0 16,-24 0-1,-25 0-15,-25 0 16,-1 0 0,26 0-16,25 0 15,-1 0-15,1 0 16,24 0-1,1 0-15,-26 0 16,26 0 0,24 0-16,-25 0 15,26-25 1,-1 25-16,-25-25 15,-74 25 1,0 0-16,-25 0 16,75 0-1,-1 0-15,26 0 16,24 0-1,-25 0-15,26 0 16,-1 0 0,0 0-16,0 0 15,0 0 1,25 0-16,-24 0 15,-1 0 1,0 0-16,25 0 16,-25 0-1,0 0-15,1 0 16,24 0-16,-25 0 15,0 0 1,0 0-16,25 0 16,-25 0-1,1 0 16,24 0-31,0 0 16,-25 0 0,0 0-1,0 0 1,25 0 15,-25 0-15,25 0-1,0 25 1,-24-25-16,24 0 31,-25 0-15,0 0 46,25 0-46,-25 0 77,25 0-77,0 0-1,-25 0-15,25 0 16,-24 0 15,-1 25-15,25-25-1,-25 0 17,25 24-32,0-24 15,-25 0 1,25 0-1,0 25 126,0-25-16,0 25-94,0-25 0</inkml:trace>
</inkml:ink>
</file>

<file path=ppt/ink/ink12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59:30.88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6946 7962 0,'-25'0'437,"25"25"-406,0 0 1,0-25-1,0 25-31,25-25 31,-25 0 16,24 0-32,-24 0 1,50 0 0,-50 0-1,25 0 1,0 0-1,-1 0 17,-24 0-32,25 0 15,0 0 1,0 0-16,-25 0 15,50 0 1,-26 0-16,-24 0 16,25 0-1,0 0-15,0 0 16,-25 0-1,25 0 1,-1 0 0,-24 0-1,0 0 1,25 0-1,-25 0 1,25 0 0,0 0 15,0 0-31,-25 0 15,24 0 1,1 0-16,0 0 16,0 0-1,0 0-15,24 0 16,-24 0-1,0 0-15,24 0 16,26 0 0,-1-25-16,-24 25 15,-1-25-15,1 25 16,0-25-1,-26 25-15,1 0 16,0 0 0,0-25-16,-25 25 15,25 0 1,-25 0-1,0-24 1,25 24-16,-25 0 31,24 0-15,1 0-1,-25 0 17,0 0 14,-49 0-30,-76 0 0,-23 0-16,-1 0 15,50 0 1,-1 0-16,1 0 15,25 0 1,-1 24-16,1-24 16,49 0-1,0 0-15,-24 25 16,24-25-1,0 25-15,-25-25 16,26 0 0,-1 0-16,25 0 15,-25 0 1,25 0-1,-25 0 1,25 0 31,50 0-47,-1 0 15,51 0 1,148 0-16,49 25 16,-123-25-1,99 0-15,-124 0 16,24 0-1,-98 0-15,-26 0 16,-24 0 0,0 0-1,0 0 1,0 0-1,-25 0 63,-25 0-62,-25 0 0,-24 0-1,-75 0-15,50 0 16,24-50 0,-24 25-16,25 25 15,24-24 1,0 24-16,26 0 15,-26 0 1,50-25-16,-25 25 16,0-25-1,-24 25-15,24 0 16,0 0-1,25-25-15,-25 25 16,25 0 0,-24 0-1,24 0 16</inkml:trace>
</inkml:ink>
</file>

<file path=ppt/ink/ink12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8:01:02.76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7318 7962 0,'74'0'297,"25"0"-282,50 0 1,-99 0 0,-1-25-16,26 1 15,-1 24-15,-24-25 16,24 0-1,1 25-15,-1 0 16,-24 0 0,-1 0-16,1 0 15,0 0 1,-1 0-16,1 0 15,-1 0 1,26 0-16,-1-25 16,-49 25-1,49 0-15,-24-25 16,0 25-16,-1 0 15,1 0 1,24 0-16,-49 0 16,0 0-1,24-24-15,-49 24 16,25 0-1,0 0-15,0 0 32,-25 0-1,25 0-16,-25-25 1,49 25 0,-24 0-1,0 0-15,0 0 16,0 0-1,-1 0-15,26 0 16,-50 0 0,25 0-16,0 0 15,-1 0 1,-24 0-1,25 0-15,-25 0 16,25 0 0,-25 0 15,0 0 0,0 25-15,0-1-1,-25 1-15,-99 25 16,25-25-1,-25-1-15,0 1 16,0 0 0,49-25-16,-24 0 15,25 0 1,24 0-16,1 0 15,-1 0-15,25 0 16,0 0 0,25 0-16,-24 0 15,24 0 1,0 0 15,0 0-15,0 0-1,74 0-15,-49 0 16,24 0-1,-24 0-15,25 0 16,-25 0 0,-1 0-16,51 0 15,-75 0 1,25 0-16,-25 0 15,24 0 1,1 0-16,0 0 31,-25 0-15,25 0-1</inkml:trace>
</inkml:ink>
</file>

<file path=ppt/ink/ink12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8:01:06.13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8335 6672 0,'0'0'188,"49"0"-173,1 25 1,-25-25-16,49 0 15,-24 25 1,24-25-16,1 0 16,-26 0-16,1 0 15,-1 0 1,-24 0-16,0 0 15,25 0 1,-26 0-16,1 0 16,25 0-1,-1 0-15,1 0 16,-25 0-1,24 0-15,-24 0 16,0 0 0,0 0-16,0-25 15,0 25 1,24 0-16,-24 0 15,25 0 1,-26 0-16,-24 0 16,25 0 15,-25 0 31,-25 0-62,1 0 16,-26 0-1,-24 0-15,24-25 16,0 25 0,1-24-16,-1-1 15,0 25 1,1-25-16,24 25 15,-25 0 1,26 0-16,-1-25 16,-25 25-1,50-25-15,-25 25 16,25 0-16,-49 0 15,49 0 1,-25 0 15,25-24 16,0 24-31,50 0-16,-1-25 15,50 25 1,-24-25-16,74 25 15,-50 0 1,-74 0-16,24 0 16,1-25-1,-50 25-15,25 0 31,0 0-15,-25 0 46,-25 0-46,-25-25 0,1 1-16,-1 24 15,0-25 1,1 0-16,24 25 15,-25-25 1,25 25-16,25 0 16,0 0-1,-24 0 1,-1 0-1</inkml:trace>
</inkml:ink>
</file>

<file path=ppt/ink/ink12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8:01:11.76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14263 7863 0,'50'0'219,"-1"-25"-204,26 25 1,-26-25-16,26 1 15,-50-1 1,24 25-16,1 0 16,24 0-1,1 0-15,-1 0 16,-49 0-1,49-25-15,1 25 16,-1-25-16,0 25 16,1 0-1,-1 0-15,1-25 16,-26 25-1,1 0-15,-1 0 16,1 0 0,0-24-16,24-1 15,1 0 1,-1 0-16,0 25 15,1-25 1,-1 1-16,25 24 16,-24-25-1,49 0-15,-50 25 16,1 0-1,-1 0-15,1 0 16,-1-25-16,0 25 16,-49 0-1,25 0-15,-25 0 16,24 0-1,-24 0-15,0 0 16,0 0 0,-1 0-16,51 0 15,-1 0 1,125 50-16,-100-1 15,25 1 1,25-25-16,24 24 16,-73 1-1,98 0-15,-99-26 16,-24 26-1,-1-50-15,0 0 16,-49 25 0,0-25-16,-25 25 15,25-25 1</inkml:trace>
</inkml:ink>
</file>

<file path=ppt/ink/ink12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8:01:14.7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13246 8731 0,'0'0'328,"25"-25"-312,24 25-16,26-24 15,-50 24 1,-1-25-16,26 25 15,-50-25 1,50 25-16,-25 0 16,24 0-1,1 0-15,-1 0 16,26-25-1,-1 0-15,-24 25 16,-1-24 0,-24 24-16,25 0 15,-1 0-15,1 0 16,0 0-1,-26 0-15,26 0 16,0 0 0,-26 0-16,1-25 15,25 25 1,-1 0-16,1-25 15,-25 0 1,25 25-16,-26 0 16,1 0-1,25 0-15,-1 0 16,-24 0-1,25 0-15,24 0 16,-49 0 0,0 0-16,0 0 15,-1 0-15,1 0 16,-25 0-1,25 0-15,-25 0 16,25 0 0,-25 0-1,25 0 1,-1 0-1,1 0-15,-25 0 16,25 0-16,0 25 16,24-25-1,1 0-15,-25 0 16,24 25-1,1 0-15,-25-25 16,24 24 0,1-24-16,-50 0 15,25 0 1,-25 25-16,49-25 15,-49 0 1,25 0 0,-25 0-1,25 0 1,0 0 15,-25 0-15,25 25 30</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5:51:35.3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15478 7565 0,'100'0'31,"123"-74"-31,-49 24 0,-26-24 16,1 0 0,0-1-16,-75 75 15,1-25 1,-1 1-16,-49 24 15,-25-25 1,25 25-16,0 0 31,-50 0 0,0 25-15,-25-1-16,-49 51 16,-25 24-1,-25 25-15,1-25 16,-51 50-1,75-75-15,50 1 16,-26 24 0,51-74-16,-1 25 15,25-50 1,1 0-1,24 24 1,24-24 31,51-24-32,74-26-15,0-25 16,74-24-16,-50 0 16,1 0-1,-50 0-15,-25 24 16,-49 26-1,0 24-15,-26 0 16,-24 25 0,25 0-16,-25-25 15,-25 25 48,-49 50-48,-25 24-15,-75 1 16,25 24-1,75-25-15,-25 1 16,24-26 0,1 1-16,49-25 15,0-1-15,25-24 16,0 0-1,0 0 32,99 0-31,75-74-16,99-50 15,-50 25 1,-24 0-16,-51 24 16,-73 50-1,-26-24-15,-24 24 16,0 25-1,-25 0 1,0 0 15,-50 0-15,-74 74-1,-24 75-15,24-50 16,-25 1 0,25-1-16,0 0 15,74-49 1,-24-25-16,49-1 15,0 1 1,25-25-16,0 25 31,25-25 0,74-50-15,75-24 0,49-50-16,0-25 15,0 50 1,-123 24-16,-1 26 15,-74 49-15,24-25 16,-24 0 0,-25 25 30,-25 0-30,-49 50-16,-25-1 16,-50 51-1,0 48-15,0-24 16,0-49-1,50 24-15,49-74 16,-24 0 0,74-25-16,0 25 15,-25-25 1,25 0 15,50 0-31,49-25 16,75-50-1,74 1-15,49-75 16,-98 25-16,-1 50 15,-98-1 1,-1 1-16,-74 49 16,24 25-1,-49-25-15,25 25 31,-25 0 1,-50 25-17,-24 25 1,-50 24-16,0 0 15,49-24 1,-24 0-16,25-1 16,49-49-1,-25 25-15,50 0 16,-24-25-16,24 0 31,0 0-31,49 0 16,75 0-1,75-75-15,49 1 16,173-100-1,-173 75-15,0 0 16,-123 49 0,-26 26-16,-50-1 31,-49 25-31,25 0 0,-25 0 31,-74 25-15,-1-1-1,1 51-15,-25-1 16,-25-24-1,49 24-15,-24 1 16,25-51-16,-26 51 16,76-50-1,-26-1-15,50 1 16,-25-25-1,25 25 1,0 0 0,50-25 15,49 0-31,75 0 15,-1-99 1,26 49-16,-100 0 16,0 26-1,-49-26-15,-25 25 16,-1 25-1,-24 0-15,0-25 16,0 25 15,-24 25-15,-76 0-1,1 49-15,-75 26 16,26-1 0,48-25-16,1 1 15,50-50 1,-1 24-16,25-24 16,0-25-1,25 0-15,0 0 31,25 0-15,50 0 0,73-50-16,51-49 15,49 0 1,-74 0-16,-1-1 15,-49 76-15,-49-26 16,-26 25 0,-24 0-16,0 25 31,-25 0 0,-50 0-15,-24 75-1,-25-50-15,24 49 16,-24 0-1,49-49-15,1 25 16,-1-25 0,50-25-16,-25 24 15,1-24 1,24 0-16,0 0 31,74 0-15,50 0-1,50-49-15,24-50 16,-49 24-16,-75 26 15,26-1 1,-76 25-16,1 0 16,0 25-1,-25-24 1,25 24-16,-50 24 47,-25 1-47,1 25 15,-51 24 1,26 1-16,0-26 15,24 1 1,25-50-16,-24 49 16,24-49-1,25 0-15,0 25 16,0-25 31,25 0-32,74-25-15,25-49 16,-25 0-1,-24 24-15,-51 25 16,1 0 0,0 25-16,0-24 31,-25 24 0,-25 0-31,25 0 16,-50 24-1,1 51-15,-1-26 16,25-24-1,0 25-15,-24-25 16,24-25 0,25 24-16,0-24 15,0 0-15,-25 0 16,50 0 46,25 0-46,-1-24-1,-24-1-15,25 25 16,-50-25-16,25 25 16,-1 0-1,-24-25 1</inkml:trace>
</inkml:ink>
</file>

<file path=ppt/ink/ink13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8:01:16.9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14933 7937 0,'0'0'187,"0"0"-171,25 0 0,-1 0-16,26-24 15,-25 24 1,0 0-16,49 0 15,-24 0 1,-1 0-16,-24 0 16,25 0-1,-26 0-15,51 0 16,-1 0-1,-24 0-15,-1 0 16,26 0 0,-25 24-16,24-24 15,-49 0-15,24 0 16,-24 0-1,25 0-15,-25 0 16,49 0 0,-24 0-16,-1 0 15,-24 0 1,25 0-16,24 0 15,-24 0 1,-1 0-16,26 0 16,-1 0-1,-49 0-15,49 0 16,-24 0-1,0 0-15,-1 0 16,1 0 0,-25 0-16,-1 0 15,1 0-15,25 0 16,24 0-1,-24 0-15,-1 0 16,1 0 0,24 0-16,-49 0 15,25 0 1,-1 0-16,1 0 15,0 0 1,-26 0-16,1 0 16,25 0-1,-25 0-15,-1 0 16,-24 0-1</inkml:trace>
</inkml:ink>
</file>

<file path=ppt/ink/ink13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8:01:52.47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2927 14114 0,'0'0'358,"25"0"-358,0 0 16,0 0 0,24 0-16,26 25 15,-1-25 1,25 24-16,-49-24 15,49 0 1,-24 0-16,24 0 16,-25 25-16,1-25 15,-1 0 1,-24 0-16,-26 0 15,26 25 1,-25-25-16,0 0 16,24 0-1,26 0-15,-50 0 16,24-25-1,1 25-15,24-25 16,-49 25 0,25-24-16,24 24 15,-24 0 1,-1 0-16,1 0 15,-1 0 1,1 0-16,0 0 16,-1 0-1,-24 0-15,25 0 16,-1 0-16,-24 0 15,0 0 1,49 0-16,-74 0 16,25 0-1,25 0-15,-25 0 16,49 0-1,-24 0-15,-1 0 16,1 0 0,-25 0-16,74 0 15,-25 0 1,-24 0-16,24 0 15,50 0 1,-74 0-16,-1 0 16,1 0-1,0 0-15,-1 0 16,1 0-1,0 0-15,-1 0 16,1 0 0,24 0-16,-24 24 15,-1-24-15,1 0 16,0 0-1,49 0-15,-50 0 16,1 0 0,24 0-16,-24 0 15,24 0 1,-49 0-16,0 0 15,25 0 1,-1 0-16,-24-24 16,25 24-1,-50-25-15,25 25 16,-25 0-1,49 0-15,-49-25 16,25 25 0,-25 0-1,25 0 16,-25 0-15,25 0 0,-1 0 15,-24 0-16,25 0 1,-25 0 15,25 0-15,-25 0 296,0-25-297,25 25 1,0 0-16,24-25 16,-49 25-16,50 0 15,24-24 1,-24-1-16,-1 0 15,26 25 1,49-25-16,-25 0 16,-25 1-1,1 24-15,-50-25 16,24 25-1,1 0-15,24 0 16,1 0 0,-1 0-16,-24 0 15,49 0 1,-25 0-16,1-25 15,49 25 1,0 0-16,-50 0 16,1 0-1,-26 0-15,51 0 16,-51 0-1,1 0-15,-25 0 16,-1 0-16,-24 0 31,25 0-15,0 0-1,0 0 313,0 0-312,24-25-1,1 0-15,49 25 16,0 0-1,-24 0-15,49-24 16,-50 24 0,-24 0-16,-1 0 15,1 0-15,0 0 16,24 0-1,0 0-15,26 0 16,-26 0 0,50 0-16,-25 0 15,0 0 1,50 0-16,-50 0 15,125 0 1,-51 24-16,-49 1 16,25-25-1,-74 0-15,-26 0 16,1 25-1,-1-25-15,-24 0 16,25 0 0,-50 0-16</inkml:trace>
</inkml:ink>
</file>

<file path=ppt/ink/ink13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8:09:34.48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7789 10592 0,'25'0'421,"24"0"-405,1 24-16,0-24 16,-1 50-1,1-25-15,49 24 16,50 1-1,0 0-15,-50 24 16,50-49 0,0 24-16,-25 1 15,49 0 1,-74-26-16,1 1 15,24 0-15,0-25 16,-50 25 0,25 25-16,-24-50 15,24 24 1,-25-24-16,1 0 15,-1 25 1,-24-25-16,-25 0 16,49 0-1,-49 0-15,25 25 16,-26-25-1,1 0-15,0 0 16,-25 0 0,25 0 15,-25 0 94,-50 25-110,-74 0-15,-25-25 16,50 0-1,-75 0-15,75 24 16,-50-24 0,50 0-16,25 0 15,-1 0 1,-24 0-16,-50 25 15,0-25 1,50 0-16,50 0 16,-1 0-1,0 0-15,26 0 16,-1 0-1,-25 0-15,50 0 16,-25 0 0,25 0-16,0 0 31,25-25-16,50-24-15,148-26 16,74-49 0,-24 50-16,-49 49 15,-1 0 1,-74 0-16,24 25 15,-24 0 1,-50 0-16,1 0 16,-26 0-1,0 0-15,-24 0 16,0 0-1,-1 0-15,-24 0 16,25 0 0,-50 0-16,49 25 15,-24-25-15,-25 0 16,25 0-1,0 0-15,-25 25 16,24 0 0,-24 0-16,0-1 15,-49 26 1,-26-25-16,-123 25 15,74-26 1,-149-24-16,75 0 16,-50 0-1,74 0-15,-24 0 16,49 0-1,-25-24-15,100-1 16,-26 25 0,26 0-16,0 0 15,49-25 1,0 25-16,25-25 15,-25 25-15,25 0 16,0 0 0,-25 0-1,25-25 1,0 25-1,100-49 1,48-1-16,51 0 16,-25 26-1,24-1-15,124 0 16,-49 25-1,-74 0-15,-26 0 16,-73 0 0,-26 0-16,-24 0 15,-1 0 1,-49 0-16,25 0 15,-25 0 1,0 0 31,-25 0-47,-124 0 15,-24 25 1,-125-25-16,25 0 16,50 0-1,-50 0-15,75 0 16,-26 0-1,100 0-15,-24 0 16,48-25 0,26 25-16,24 0 15,1 0 1,24 0-16,-25-25 15,50 25 1,-24 0 0,24-25 15,0 25-31,74-49 15,100-1 1,98 1-16,76 24 16,-100 25-1,25 0-15,-50 0 16,-50 0-1,26 25-15,-75-25 16,0 0 0,-50 24-16,-24-24 15,-25 0 1,24 0-16,-49 0 31,25 0-15,-50 0 46,-49 0-62,-75 0 16,0 0-1,-99-24-15,75-1 16,-51 25-1,76 0-15,-26 0 16,75 0 0,-50 0-16,74 0 15,1 0 1,24 0-16,1 0 15,24 0 1,0 0-16,0 0 16,1 0-1,24 0 1,0 0 15,0-25-31,99-25 16,149 1-1,50-1-15,74 25 16,-25 25-1,-49 0-15,-26 0 16,-73 0 0,-1 0-16,-74 0 15,-49 0 1,-26 0-16,-24 0 15,0 0 1,-25 0-16,0 0 47,0 0-32,-50 0-15,-49 0 16,-50 25 0,-49-25-16,24 0 15,-99 0 1,75 25-16,-50 0 15,74-25-15,1 25 16,73-25 0,-24 24-16,50-24 15,24 0 1,1 0-16,-1 0 15,25 0 1,-24 0-16,49 0 16,-25 0-1,0 0 16,25 0 1,50 0-17,99 0 1,123 0-16,76 25 15,24 50 1,-50-26-16,-99 1 16,1-1-16,-75-24 15,-50 25 1,-25-50-16,-24 25 15,-50-25 1,25 0 0,-25 0 30,-25 24-46,-25 1 16,-123 0 0,48-25-16,-98 25 15,99 0 1,-149-1-16,100-24 15,-26 75 1,75-75-16,50 0 16,24 0-16,-24 0 15,74 0 1,-25 0-16,25 0 15,0 0 32,74 0-47,26 0 16,73 0-1,100 0-15,0 0 16,-99 0 0,24 25-16,-74 0 31,-25-25-31,-49 0 0,-25 0 15,0 0 1,-1 0-16,1 0 31,-25 0-15,0 0-1,0 24 1,-49 1-16,-75-25 16,24 0-1,1 25-15,25-25 16,-26 25-1,-24-25 1,50 0-16,24 0 16,1 0-16,24 0 15,-25 0 1,26 0-16,-1 0 15,25 0 1,-25 0-16,25 0 16,0 25-1,0-25 16,99 24-31,75 26 16,-1-25-16,26 24 16,-25-24-1,-26-25-15,-48 25 16,-26-25-1,-24 25-15,-26-25 16,1 0 0,-25 0-16,25 0 15,-25 0 1,0 25-1,0-1 1,-25-24 0,-74 0-1,-50 25-15,-49-25 16,24 0-1,25 0-15,-24 0 16,49 0 0,-25 0-16,50 0 15,-1 0-15,-24 0 16,75 0-1,-26 0-15,26 0 16,24 0 0,-25 0-16,25 0 15,1 0 1,-1 0-1,25 0-15,-25-25 16,0 25-16,25-24 31,25 24 0,99 0-31,-50-25 16,125 0 0,-25 25-16,24-25 15,-49 25 1,-25 0-16,0 0 15,-50 0 1,1 0-16,-26 0 16,-24 0-16,25 0 15,-50 0 1,25 0-16,-25 0 31,0 0 31,0 0-46,-25 0 0,-75 25-16,-24 0 15,-124 0 1,25-1-16,-25-24 15,74 25 1,1 0-16,74-25 16,-50 25-16,50-25 15,24 25 1,-49-25-16,25 0 15,49 24 1,-24-24-16,24 25 16,-24 0-1,24-25 1,1 25-16,-1 0 15,0-25-15,26 24 16,-1-24 0,-25 0-16,25 25 15,-24 0 1,24-25-16,0 0 15,-24 0 1,49 25-16,-25-25 16,25 25-1,-25-25-15,25 0 16,-25 0-16,25 0 31,0 0 0,0-50-15,25-49-1,74 0-15,0-1 16,1 1 0,-51 50-16,1-1 15,-1 50 1,-24-25-16,0 0 15,25 25 1,-1-24-16,-24 24 16,25 0-1,-25 0-15,-1 0 16,-24 0-1,25 0-15,0 0 16,0 0-16,-25 0 31,25 0-15,-25 0-1,24 0 17,-24 0 61,0 0-77,-49 0-1,24 0-15,-25 24 16,1-24 0,-1 50-16,-24-25 15,-1 0-15,26-25 16,-26 24-1,1 26-15,-1-25 16,-24 24 0,25-24-16,24 0 15,1 0 1,-26 0-16,50-1 15,1-24 1,-26 0-16,25 0 16,0 25-1,1-25-15,-1 25 16,0-25-1,25 0-15,-25 0 16,0 25 0,1-25-16,-1 0 15,0 0 1,25 25-16,-25-25 31,25 24-31,0-24 16,-50 0-1,50 0 16,-24 25-15,-1-25-16,25 0 31,-25 0-31,25 0 16,0 0-1,-25 0-15,25 0 32,-25 0-32,1 0 31,24 0-16,-25 0 1,25 0 0,-25 0 15,0 0-16,25 0 1,-25 0 15,25 0-15,-24 0-1,24 0 17,-25 0-17,25 0 32,0 0-47,0-49 31,0 49-31,0-25 16,0 0-16,0 0 15,0-24 1,0 49-16,0-50 16,25 50-1,-25-50-15,0 50 16,24-24-1,-24-1-15,25 0 16,-25 25 0,0-25-16,25 25 15,-25-25 1,25 1-16,0 24 15,-25 0 1,49-25-16,-49 25 16,25 0-16,-25 0 15,50-25 1,-50 25-16,24 0 15,-24 0 1,25 0 0,0 0-1,-25 0 1,25 0-1,-25 0 17,25 0-17,-25 0 1,25 0 15,-1 0-15,-24 0 30,25 0 1,-25 0 0,0 0-31,25 0-1,-25 25 1,25-25 15,-25 0-15,0 25-1,0-25 16,0 24 1,0 1-1,0-25 16,0 25-16,0-25-31,0 25 15,0 0 1,0-25-16,0 24 16,-25 1-1,-25 0-15,26-25 16,-26 25-1,50 0-15,-25-25 16,-25 24 0,26 1-16,-1-25 15,25 25 1,-50 0-16,50-25 15,-25 0 1,25 0-16,-24 0 16,24 25-1,-25-25-15,25 0 16,-25 0 15,25 0 0,0-25-31,50-25 16,-1 1-1,1-51-15,49 51 16,-49-26 0,24 51-16,-49-26 15,0 25 1,24 0-16,-24 1 15,0-1 1,25 25-16,-50 0 16,24-25-1,1 25-15,25-25 16,-25 25-16,-1 0 15,26 0 1,-50 0-16,25-25 16,-25 25-1,49-24-15,-49 24 16,25 0-1,0 0-15,0 0 16,-25 0 0,25 0-16,-25 0 15,24 0 1,1 0-1,-25 0 1</inkml:trace>
</inkml:ink>
</file>

<file path=ppt/ink/ink13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8:11:44.16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11262 7516 0,'0'0'296,"24"0"-280,26 0-1,-25 0 17,0 0-32,24 0 15,-24 25-15,0-25 16,25 0-1,-50 0 1,49 0 0,-24 0-16,0 0 15,0 0 1,-25 0-16,24 0 15,1 0 1,0 0 0,-25 0-1,25 0-15,0 0 16,-1 0-1,-24 0 1,50 0 0,-50 0-16,25 0 31,-25 0-31,25 0 15,-1 0-15,1 0 16,-25 0 0,25 0 15,0 0-16,-25 0 1,25 0 15,-25 0-15,24 0-1,1 0 1,-25 0 0,25 0-16,-25 0 15,25 0 1,0 0-16,-1 0 15,-24 0 1,25 0-16,0 0 16,0 0-16,-25 0 15,25 0 1,-1 0-16,1 0 15,-25 0 1,25 0-16,0 0 16,0 0-1,-25 0-15,24 0 16,1 0-1,0 0-15,-25 0 16,25 0 0,0 0-16,0 0 15,-25 0 1,24 0-16,1 0 15,0 0 1,-25 0-16,25 0 16,0 0-1,-1 0-15,-24 0 16,25 0-1,0 0-15,0 0 16,24 0-16,-24 0 16,0 0-1,0 0-15,-25 0 16,49 0-1,-24 0-15,-25 0 16,25 0 0,0 0-16,0 0 15,-1 0 1,1 0-16,25 0 15,-25 0 1,-1 0-16,1 0 16,0 0-1,-25 0-15,25 0 16,0 0-1,-1 0 329,1 0-329,0 0-15,0-25 16,24 25-16,-24 0 15,25 0 1,-25 0 0,-25 0-1,25 0-15,-1 0 16,1 0-1,0-25-15,0 25 16,-25 0 0,25 0-16,-1-25 15,1 25-15,-25 0 16,25 0-1,0 0-15,0 0 16,-25 0 0,24 0-16,1 0 15,0 0 1,-25 0-16,25 0 15,0 0 1,-1 0-16,-24 0 16,25 0-1,0 0 16,-25 0-15,25 0 0,-25 0 15,25 0-16,-25 0 1,24 0 15,1 0-15,-25 0-16,25 0 15,-25 0 1,50 0-16,-26-25 16,26 25-1,0-24-15,-26 24 16,1 0-1,25 0 1,-25 0-16,-1 0 16,1 0-16,25 0 15,-25 0 1,0 0-16,-1 0 15,1 0 1,0 0-16,0 0 16,0 0-1,-25 0-15,24 0 16,1 0-1,0 0-15,-25 0 16,25 0-16,-25 0 374,25 0-358,24 0 0,-24 0-16,0 0 15,24 0-15,-49-25 16,25 25-1,0 0-15,25 0 16,-50 0-16,24 0 16,-24 0-1,25 0-15,0 0 31,-25 0-15,25 0 0,24 0-16,-24 0 15,0 0 1,0 0-16,-25 0 15,49 0 1,-49 0-16,25 0 16,-25 0-1,50 0-15,-50 0 31,25 0-31,-25 0 16,49 0 0,-49 0-1,25 0-15,-25 0 16,25 0-1,0 0 1,-1 0 0,-24 0 15,25 0-16,0 0 1,-25 0 15,25 0-31,0 0 16,0 0-1,-25 0-15,24 0 16,1 0 0,0 0-16,-25 0 15,25 0 1,0 0-16,-1 0 15,-24 0-15,25 0 16,0 0 0,0 0-16,-25 0 15,25 0 1,-1 0-16,1 0 15,-25 0 1,25 0-16,0 25 16,0-25-1,-25 0-15,24 0 16,1 0-1,0 0-15,0 0 16,24 24 0,-24-24-16,0 0 15,0 0 1,0 25-16,-1-25 15,-24 0 1,25 0 0,0 0-1,-25 0 16,25 0-15,-25 0 0,25 0-1,-1 0 94,-24 0 406</inkml:trace>
</inkml:ink>
</file>

<file path=ppt/ink/ink13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8:12:06.1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19125 7020 0</inkml:trace>
</inkml:ink>
</file>

<file path=ppt/ink/ink13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8:18:28.4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5532 6722 0,'0'0'16,"25"0"15,-1 0 0,-24 0-15,25 0-1,-25 0 16,25 0-31,0 0 16,0 0-16,-1 0 16,26 0-1,0 0-15,-1 0 16,50 0-1,1 0-15,-1 0 16,75 0 0,-50 0-16,24 0 15,-48 0 1,48 0-16,-48 0 15,73 0 1,-24-25-16,-25 25 16,25 0-1,-99 0-15,24 0 16,-24 0-1,-1 0-15,26 0 16,-26 0-16,1-25 16,-25 25-1,49 0-15,-24 0 16,-1 0-1,1 0-15,0 0 16,-1 0 0,26 0-16,-26 0 15,-24 0 1,25 0-16,49 0 15,0 0 1,-49 0-16,-1 0 16,1 0-1,-1 0-15,26 0 16,-26 0-1,1 0-15,24 0 16,-24 0 0,74 0-16,-49 0 15,-1 0 1,0 0-16,1 0 15,-1 0 1,-24 0-16,-1 0 16,26 25-16,-1-25 15,75 0 1,-75 25-16,1-25 15,-26 0 1,1 0-16,-25 0 16,49 0-1,1 25-15,-1-25 16,1 0-1,-26 0-15,1 0 16,24 0 0,-49 0-16,74 0 15,-24 0 1,-1 0-16,-24 0 15,24 0-15,0 0 16,-49 0 0,0 0-16,0 0 15,0 0 1,0 0-16,24 0 15,-24 25 1,0-25-16,0 0 16,-1 24-1,1-24-15,0 0 16,0 0-1,24 0-15,-49 0 16,25 25 0,0-25-16,0 0 15,-25 0 1,25 0-16,-25 0 15,24 0-15,1 0 32,-25 25-17,0-25-15,25 0 16,-25 0-16,0 0 15,25 0 1,-25 0 15,0 25 32,0-25-32,-25 0 0,0 0-15,-24 0-1,-1 0-15,0 0 16,1 0-16,-26 0 15,-24 0 1,-50 25-16,0-25 16,50 25-1,0-25-15,-50 0 16,75 0-1,-1 0-15,1 0 16,24 0 0,1 0-16,-26 0 15,1 0 1,-50 0-16,74 0 15,-24 0 1,24 0-16,-49 0 16,-25 0-1,0 0-15,50 0 16,24 0-1,-24 0-15,24 0 16,25 0-16,0 0 16,-24 0-1,24 0-15,-25 0 16,1 0-1,-1 0-15,0 0 16,1 0 0,24 0-16,-49 0 15,24 0 1,0 0-16,1 0 15,-1 0 1,-24 0-16,49 0 16,-25 0-1,26 0-15,-26 0 16,25 0-1,-24 0-15,-1 0 16,0 0-16,-24 0 16,24 0-1,1 0-15,24 0 16,-25 0-1,25 0-15,1 0 16,-26 0 0,25 0-16,0 0 15,-24 0 1,24 0-16,25 0 15,-50 0 1,26 0-16,-1 0 16,0 0-1,25 0-15,-25 0 16,0 0-1,-24 0 1,-1 0-16,25 0 16,1 0-16,24 0 15,-25 0-15,0 0 16,0 0-1,0 0-15,1 0 16,-1 0 0,25 0-16,-50 0 15,50 0 1,-25 0-16,25 0 15,-49 0 1,24 0-16,0 0 16,-24 0-1,24 0-15,25 0 16,-50 0-1,50 0-15,-25 0 16,-24 0 0,24 0-16,0 0 15,-49 0 1,49 0-16,0 0 15,-25 0 1,26 0-16,-1 24 16,-25-24-16,25 0 15,25 0 1,-49 25-16,49-25 15,-50 0 1,50 0-16,-25 0 16,25 0-1,-49 0-15,49 0 16,-25 0-1,25 0-15,-50 0 16,26 0 0,24 0-16,-50 0 15,50 0 1,-25 0-16,0 0 15,1 0 1,-26 0-16,25 0 16,0 0-1,-24 0-15,49 0 16,-50 25-16,50-25 15,-25 25 1,-24-25-16,49 0 16,-25 0-1,0 0-15,0 0 16,-24 0-1,49 25-15,-50-25 16,50 0 0,-25 0-16,0 0 15,1 0 1,24 0-16,-25 0 15,25 0 1,-25 0 15,25 0-15,0 0 77,0 0-77,25 0 0,0 0-16,-25 0 15,24-25 1,26 25-16,-25 0 15,0 0 1,24-25-16,26 0 16,-26 25-1,1-25-15,0 25 16,-1-24-1,-24 24-15,49-25 16,-24 25 0,0 0-16,-1 0 15,1-25-15,24 25 16,-24-25-1,-1 25-15,-24-25 16,50 25 0,-26 0-1,1 0-15,-1 0 16,1 0-16,24 0 15,1 0 1,24 0-16,-24 0 16,-1 0-1,-24 0-15,-26 0 16,125 0-1,-74 0-15,-1 0 16,-49 0 0,24 0-16,26 0 15,-26 0-15,1 25 16,0-25-1,-1 25-15,75-25 16,-24 25 0,48-25-16,-98 0 15,24 25 1,-24-25-16,0 24 15,-1-24 1,-24 25-16,0-25 16,24 0-1,-24 0 1,25 25-16,-25-25 15,24 25-15,-24-25 16,25 25 0,-26-25-16,26 0 15,-25 0 1,0 24-16,24-24 15,-24 0-15,0 0 16,25 0 0,-50 0-16,24 0 15,1 0 1,0 0-16,0 0 15,24 0 1,-24 25-16,0-25 16,49 0-1,-24 0-15,0 0 16,-26 0-1,26 25-15,-25-25 16,24 0 0,26 0-16,-26 25 15,-24-25 1,25 0-16,-1 0 15,26 0 1,-26 0-16,1 0 16,0 0-1,-1 0-15,1 25 16,-25-25-16,0 0 15,24 0 1,-24 0-16,0 0 16,24 0-1,-24 24-15,0-24 16,25 0-1,-26 0-15,1 25 16,25-25 0,-25 0-1,-1 0-15,1 0 16,0 0-16,-25 0 15,25 0 1,24 0-16,-49 0 16,50 0-1,-25 0-15,0 0 16,-1 0-1,1 0-15,0 0 16,-25 0-16,25 0 16,-25 0-1,49 0-15,-49 0 16,25 0-1,-25 0-15,50 0 16,-50 0 0,25 0 15,-25 0-16,25 0 1,-25 0 124,0 0-124,-25 0 0,-50-25-16,1 1 15,-100-1 1,1-25-16,-51 25 15,76 1 1,-51-1-16,75 25 16,-50 0-1,-74 0-15,0-25 16,100 25-1,-1 0-15,49 0 16,1 0 0,-25 0-16,75 0 15,-26 0-15,1 0 16,-1-25-1,51 25 1,-51 0-16,26-25 16,-1 25-16,0 0 15,-24 0 1,24 0-16,1 0 15,-1 0 1,25 0-16,-49 0 16,24 0-1,1 0-15,-1 0 16,0 0-1,-24-24-15,0 24 16,49 0 0,0 0-16,-25 0 15,1 0 1,24 0-16,0 0 15,-24 0-15,24 0 16,0 0 0,-25 0-16,50 0 15,-24 0 1,-1 0-1,0 0-15,-25 0 16,1 0-16,49 0 16,-50 0-1,25 0-15,0 0 16,1 0-1,-1 0-15,0 0 16,-25 0 0,26 0-16,-1 0 15,25 0 1,-25 0-16,25 0 15,-50 0 1,50 0-16,-24 0 16,24 0-16,-50 0 15,50 0 1,-25 0-16,25 0 15,-49 0 1,49 0-16,-25 0 16,25 0-1,-25 0 1,25-25-1,-25 25 17,0 0-17,25 0 1,-24 0 15,24 0 0,-25 0-31,0 0 31,25 0-15,-25 0 15,0 0-15,1 0-1,24 0-15,-25 0 16,0 0 0,25 0-16,-25 0 15,0 0 1,1 0-1,24 0-15,-25 0 16,0 0-16,25 0 16,-25 0-1,0 0-15,1 0 16,24 0-1,-25 0-15,0 0 16,0 0 0,25 0-16</inkml:trace>
</inkml:ink>
</file>

<file path=ppt/ink/ink13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8:18:34.9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11559 6846 0,'0'25'265,"-24"-25"-249,24 0 0,-25 25-1,25-25 16,0 0-31,-25 0 16,25 25 0,-25-25-16,25 0 15,-25 0 16,25 0 125,0 0-124,50 0-32,-50 0 15,25 0 1,-25 0-16,49 0 15,-49 0-15,50 0 16,-50 0 0,25 0-16,0 0 15,-25 0 1,24 0-16,1 0 15,0 0 1,-25 0-16,25 0 31,0 0-15,-25 0-1,0 0 32,0 0-31,0-25-1,0 0 1,0 25-16,-25 0 16,25 0-1,-25 0-15,0-25 16,0 25-16,25 0 15,-24 0 1,-1 0-16,0 0 16,25 0-1,-25 0-15,0 0 16,1 0-1,24 0 1,-25 0 0,25 0 15,-25 0-16,25 0 1,0 0 0,-25 0-16,0 25 15,25-25 1,0 25-16,0 0 15,0-25 1,0 24 0,0-24-1,0 25-15,0 0 16,0-25-1,0 25 1,0-25 0,0 25-16,0-25 15,0 24 1,0 1-16,25-25 31,-25 25-31,0-25 16,25 0-1,-25 25 1,0-25-16</inkml:trace>
</inkml:ink>
</file>

<file path=ppt/ink/ink13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8:18:45.799"/>
    </inkml:context>
    <inkml:brush xml:id="br0">
      <inkml:brushProperty name="width" value="0.05292" units="cm"/>
      <inkml:brushProperty name="height" value="0.05292" units="cm"/>
      <inkml:brushProperty name="color" value="#FF0000"/>
    </inkml:brush>
  </inkml:definitions>
  <inkml:trace contextRef="#ctx0" brushRef="#br0">11659 6524 0,'-25'0'15,"25"0"1,-25 0 0,25 0-1,-25 0 16,0 0-15,25 0 15,-24 0 32,24 0-48,-25 0 16,0 0-15,25 0 0,-25 0-1,25 0-15,0 24 16,0 1-1,-25-25-15,1 50 16,24-25 0,0-1-16,-25 26 15,0-25 1,25 0-16,-25-1 15,25-24 1,0 25-16,-25 0 16,0 0-1,25 0-15,0-25 16,0 25-1,0-25-15,-24 24 16,24-24 0,0 25-16,0 0 15,0-25-15,0 25 31,0-25-15,0 25-16,0-1 16,0 1-16,0 0 15,0 0 1,0-25-16,0 25 15,0-1 1,0 1-16,0 0 16,0-25-1,0 25-15,0 0 16,0-1-1,0-24-15,0 25 16,0 0 0,0 0-16,0-25 15,0 25-15,0-1 31,0-24-31,0 25 16,0-25 0,0 25-16,0-25 15,24 0 1,-24 25-1,25-25 1,0 25-16,-25-25 16,50 0-1,-25 0-15,-1 0 16,-24 0-1,25 0-15,0 0 16,0 0 0,0 0-16,-1-25 15,26 0 1,-50 0-16,50 25 15,-50-25-15,24 1 16,51-26 0,-50 25-1,24 0-15,-49 1 16,50-1-16,-50 0 15,25 0 1,-1 0-16,-24 1 16,0 24-1,25 0-15,-25-50 16,0 50-1,25-25-15,-25 25 16,0-25 0,0 1-16,25-26 15,0 0 1,-1 1-16,-24-1 15,0-24 1,25 49-16,-25 0 16,0 0-16,0 0 15,0 1 1,0 24 0,0-25-16,0 25 15,0-25-15,0 0 16,0 25-1,0-25-15,0 25 16,0-24 0,0-1-16,0 25 15,0 0 1,-25 0-16,25-25 31,-24 25-15,24 0-1,-25 0 16,0 0-31,0 0 16,25 0 0,-25 0-16,1 0 15,-1 0-15,25 0 16,-50 0-1,25 0-15,1 25 16,-26-25 0,50 0-16,-25 0 15,25 0 1,-49 25-16,49-25 15,-25 24 1,0-24 0,25 0-1,0 25 1,-25-25-1,25 0 1</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5:51:38.16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18381 7764 0</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5:51:51.9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17140 8161 0,'50'0'31,"0"0"-31,-26 0 0,26 0 15,24 0 1,-49 0-16,25 0 16,24 0-1,1 0-15,24 0 16,-49 0-1,24 0-15,-24 0 16,-1 0 0,1 0-16,-1 0 15,26 0 1,-50 0-16,-1 0 15,1 0-15,-25 0 16,50 0 0,-50 0-16,25 0 31,-25 0-16,0 0 32,0 0-47,-75 0 16,-24 0-1,25 0-15,-26 0 16,1 0 0,25 0-16,-1 0 15,1-25 1,24 25-16,25 0 15,1 0 1,-1 0-16,0 0 16,25 0-1,-25 0 16,25-25 16,50 25-31,24 0-1,25 0-15,50 0 16,-74 0 0,-1 0-16,-24-25 15,-25 25 1,-1 0-16,1 0 15,-25 0 1,25 0 0,-25-24-16,-25 24 31,0 0-16,-24 0 1,-1 0 0,-24 0-16,-1 0 15,26 0-15,-1 0 16,0 0-1,26 0-15,-51 0 16,26 0 0,24 0-16,0 0 15,-25 0 1,50 0-16,-24 0 15,24 0 1,0 0 15,0 0-15,49 0-16,50 0 15,-49 0 1,24 0-16,-49 0 16,25 0-1,-50 0-15,25 0 16,-25-25 31,0 25-16,-50 0-31,0 0 15,1 0 1,24 0-16,-49 0 16,24 0-1,25 0-15,0 0 16,-24 0-1,24 0-15,0 0 16,25 0 0,-25 0-16,25 0 46,50 0-30,0 0 0,-1 0-1,1 0-15,-1 0 16,-49 0-16,25 0 15,-25 0 1,50 0-16,-50 0 31,0 0 0,-25 0-15,-49 25 0,-1-25-16,26 0 15,-26 0 1,1 0-16,24 0 15,-24 0-15,49 0 16,25 0 0,-25 0-1,0 0-15,1 0 16,24 0-1,0 0 17,0 0-17,49 0-15,-24 0 16,0 0-1,0 0-15,-25 0 32,24 0-17,-24 0 16,0 0-15,0 0 0,-24 0-16,-26-25 15,25 25 1,-74 0-16,49 0 15,1-25 1,24 25-16,-25 0 16,26 0-1,-1 0-15,0 0 16,0 0-1,0 0-15,25 0 16,-25 0 0,25 0 15,0 0-16,50 0 1,-50 0-16,25 0 16,-25 0-16,50 0 15,-50 0 16,0 0 32,-25 0-48,25 0-15,-50 25 16,25-25 0,0 0-16,-24 0 15,24 0 1,0 0-16,0 0 15,1 0 1,-1 0-16,25 0 16,-25 0-1,25 25 1,0-25-16,25 24 15,24-24 1,26 25-16,24-25 16,-24 0-1,-51 0-15,1 0 16,0 0-1,-25 0-15,25 0 16,0 0 0,-50 0 30,0 0-30,-25 0-16,1 0 16,-26 0-1,26 0-15,-1 0 16,25 0-1,-24 0-15,49 0 16,-25 0-16,0 0 16,0 25-1,25-25 48,0 0-63,25 0 15,-25 0 1,25 0 15,-25 0-15,0 0 46,0 0-46,-25 0-16,0 0 15,-24 0-15,24 0 16,0 0-1,-25 0-15,26 0 16,-1 0 0,0 0-16,-25 0 15,50 0 1,-24 0-16,-1 0 15,25 0 1,-25 0 78,25 0-63,-25 0-16,25 0 1,0 0-16,-25 0 16,1 0-16,-1 0 15,0 0 1,0-25-16,25 0 15,-49 1 1,24-1-16,-25-25 16,50 50-1,-49-25-15,49 25 16,0-25 311,0 25-311,-25 0-16,25 0 16,-50 0-1,50-24-15,-50 24 16,1-25-16,24 25 15,-25 0 1,26 0-16,-26 0 16,0 0-1,50 0 1,-49 0-16,24 0 15,0 0-15,0 0 16,25 0 0,-49 0-16,49 0 15,-25 0 16,25-25 1,0 25-17,-25 0 1,25-25-16,0 25 15,0-25 1,0 1-16,-25 24 16,25-25-1,0 25 1,0-25-1,0 0 1,0 25 0,0-25-1,0 25 1,0-24 15,0 24-15,0-25-1,0 0-15,0 25 16,0-25-1,0 25 1,0-25-16,0 1 16,0 24-1,0-25 1,0 25-1,0-25-15,0 25 16,0-25 0,0 0-1,0 25 1,0-24 15,0 24 0,0 0-31,0-25 16,0 0 15,0 25-15,0 0-1,25-25 48,-25 25-48,25 0 1,25-25-1,49 1 1,0 24-16,25-25 16,-25 25-1,1 0-15,-51 0 16,26 0-1,-26 0-15,-24 0 16,0 0 0,24 0-16,1 0 15,-25 0 1,24 0-16,-24 0 15,0 0 1,0 0 0,24 0-16,-49 0 15,25 0-15,0 0 16,-25-25 46,-74 25-46,24 0-1,-49 0-15,24 0 16,1 0 0,24 0-16,26 0 15,-26 0 1,50 0-16,-25 0 15,25 0 1,-25 0-16,25 25 16,0-25-1,25 0-15,0 0 16,124 25-16,0-25 15,74 24 1,-25-24-16,-99 0 16,-24 0-1,-25 0-15,-1 0 16,-49 0-1,25 0-15,0 0 32,-25 0-1,-25 0-16,-49 0 1,-1 25-16,-24-25 16,24 25-1,1-25-15,24 0 16,1 0-16,24 0 15,0 0 1,0 0-16,75 0 62,74 0-62,99-25 16,50-24 0,-74 24-16,-51-25 15,-73 25 1,-1 1-16,-74 24 15,25-25 1,-25 25 0,-50 0-1,1-25-15,-1 0 16,-49 25-16,-25 0 15,50 0 1,-1 0-16,26 0 16,24 0-1,-25 0-15,50 0 16,-25 0-1,50 0 32,25 0-31,49 0-16,0 0 15,75 0 1,-75 0-16,0 0 16,-24 0-1,-1 0-15,-49 0 31,-25 0-31,25 0 16,-25 0 31,-25 0-32,-50 0-15,51 0 16,-1 0 0,-25 0-16,1 0 15,49 0 1,-25 0-16,0 0 15,25 0 1,0 0 46,50 0-62,74 25 16,-25-25 0,50 25-16,49-25 15,-99 0 1,1 0-16,-51 0 15,26 0-15,-75 0 16,24 0 0,-24 0 15,-24 0-31,-1 0 15,-25 0 1,1 0 0,24 0-16,-25 0 15,-24 0-15,49 0 16,0 0-1,0 0-15,1 0 16,-1 0 0,25 0-16,0 0 46,49 25-30,51-25-16,48 24 16,100-24-16,-74 0 15,-25 0 1,25 0-16,-26 0 15,-98 0 1,0 0-16,-1 0 16,-24 0-1,-25 0 32,-25 0-31,-24 0-16,-26 0 15,26 0 1,-1 0-16,25 0 15,-24 0 1,24 0-16,25 0 16,-25 0-1,25 0 16,50 0-15,123 50-16,-74-50 16,50 25-1,0 0-15,-75-1 16,1-24-1,-26 25 1,-24-25-16,0 0 16,0 0-1,-25 0 1,-25 0-1,-25 0 1,26 0-16,-1 0 16,-25 0-1,25 0-15,1 0 16,-1 0-16,25 0 15,-25 0 1,25 0-16,0 0 62,0 0-62,50 0 16,-1 0 0,1 0-16,-25 0 15,-1 0 1,-24 0-16,50 0 15,-50 0 1,25 0 0,-25 0 77,0 0-62,-50 0-31,25 0 16,1 0 0,-76 0-16,26-25 15,-50 1 1,99 24-16,-24-25 15,-1 25 1,25 0-16,0 0 16,1 0-1,24 0 1,0 0-1,0-25 17,74 25-32,25-25 15,0 25 1,25 0-16,-24 0 15,-51 0-15,1 0 16,-25 0 0,-1 0-16,1 0 31,-25 0 31,-25 0-46,25 0-1,-24 0-15,-1 0 16,0 0 0,-25 0-16,50 0 15,-24 0 1,24 0-16,-50 0 15,50 0 1,-25 0 0,25 0-1,0 0 32,25 0-31,25 0-1,-1 0-15,-24 0 16,0 0-1,24 0-15,-24 0 16,0 0 0,-25 0-16,25 0 15,-25 0 1,0 0-16,25 0 15,-25 25 17,0-25-17,0 0 1,-25 0-16,0 25 15,0-25 1,25 0-16,-25 0 16,25 0-1,0 0 16,0 25 1,0-25-1,0 24-31,50-24 15,0 25 1,-1-25-16,-24 0 16,50 0-1,-51 0-15,1 0 16,0 0-1,-25 0-15,25 0 16,-25 25 15,0-25-15,-25 0-1,0 25 1,-24 0-16,49-25 16,-25 0-16,25 24 15,-25-24 1,25 0-1,0 25 17,0-25-17,0 0 1,25 0-1,-25 0-15,25 0 16,-25 25 0,0-25-1,24 0 1,-24 25 31,0-25-47,0 25 31,0 24-31,-24-24 15,-1 25 1,0-26-16,0 26 16,0-25-1,25 0-15,-24-25 16,24 24-1,-25 26-15,25-50 16,0 25 0,0 0-1,0-25-15,0 24 0,0-24 31,0 25-15,0-25-16,25 25 16,-25 0-1,24-25 1,-24 25 15,0-25-31,0 0 16,0 25 15,0-1 0,0-24 0,-24 25-15,-51 0-16,1-25 15,-26 25 1,-24 0-16,50-25 16,-25 0-16,24 24 15,26-24 1,-1 0-16,1 0 15,49 0 1,-25 0-16,25 0 16,-50 0-1,50 0 32,25 0-31,25 0-16,24 0 15,-49 0 1,24 0-16,-24 0 15,25 0 1,-25 0-16,-1 0 16,-24 0-1,25 0-15,-25 0 31,0 0-15,0 0 0,-49 0-1,24 0-15,-25 0 16,-24 0-1,-1-24-15,26-1 16,-1 25 0,25 0-16,-24 0 15,49 0 1,-50 0-16,50 0 15,-25 0 1,25 0-16,-24 0 31,24 0-15,-25 0-1,25 0 266,0 0-265,25 0-1,-25 0-15,49 0 16,-24 0 0,-25 0-16,25 0 15,0 0 1,-25 0-16,24 0 31,-24 0-15,0 0 46,-24 0-46,24 0-16,-25 0 15,-25 0 1,25 0-16,1 0 15,-26 0-15,25 0 16,0 0 0,-24 0-16,24 0 15,0 0 1,0 0-16,-24 0 15,49 0 1,-25 0-16,25 0 16,-25 0-1,0 0 1,25 0 31,50 0-32,-1 0 1,1 0-16,24 0 15,-24 0 1,0 0-16,-25 0 16,24 0-16,-49 0 15,25 0 1,0 0-1,-25 0 1,25 0 0,-25 0 30,0 0-46,-25 0 16,25 0 0,-50 0-16,1 0 15,-1 0 1,0 0-16,25 0 15,-24 0 1,-1 0-16,25 0 16,1 0-1,-26 0-15,25 0 16,0 0-16,1 0 15,24 0 1,-25 0-16,0 0 31,25 0 0,0 0 63,25 0-78,24 0-1,1 0-15,-25 0 16,0 0-1,24 0-15,-49 0 16,25 0-16,0 0 16,0 0-1,-25 0 1,24 0-1,-24 0 32,0 0-31,0 0-16,-49 0 15,24 0 1,-25 0-16,1 0 16,24 0-1,-25 0-15,1 0 16,24 0-1,0 0-15,0 0 16,1 0-16,24 0 16,-25 0-1,25 0 1,0-25-1,-25 25-15,25 0 32</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5:52:17.77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9699 7565 0,'0'-24'16,"0"24"62,50 0-62,74 0-16,74 0 15,100 0-15,74 0 31,25 0-31,24 0 16,-148 0-16,-25 0 16,-124 0-16,25 0 15,-75 0 1,-24 0-16,-25 0 15,0 0 1,0 0 0,-25 0-1</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5:52:19.5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8459 8830 0,'49'-24'31,"125"-1"-31,74 0 16,-25 25-16,25-25 15,-49 25 1,-26 0-16,-73 0 16,-51 0-1,26 0-15,-26 0 16,-24 0-16,0 0 15,24 0 1,-49 0-16,25 0 16</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5:52:35.33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6921 11857 0,'0'0'78,"25"0"-62,24 0-1,50 0-15,75 24 16,49 1 0,50-25-16,-25 0 15,100 0-15,-1 0 16,-99 0-1,-25 0-15,0 0 16,-74 25 0,0-25-16,-75 0 15,1 0 1,-50 25-16,24-25 15,1 0 1,-25 0-16,-25 25 16,24-25-1,1 0-15,-25 0 31,25 0-31,-25 0 16,25 0 0,0 0-16,-25 0 15,24 24 1,-24-24-16,25 0 31,0 0-15,0 0-1,-25 0 1,0 0-16,25 0 31,-25 0 0,24 0-15,1 0-1,-25 0 17,25 0-17,0 0 1,0 0-16,0 0 15,24 0 1,26 0-16,-1 0 16,25 0-1,75 0-15,-75 0 16,25 0-1,-25 0-15,0 0 16,75-24-16,-99 24 16,49 0-1,-25 0-15,-50 0 16,1 0-1,-25 0 1,24 0-16,-49 0 16,25 0-16,-25 0 15,0-25 1,-49 25 15,-125 0-31,-173 0 16,-25 0-1,-248 49 1,-1-24-16,-247 74 15,273-24-15,173-50 16,25 24 0,100 1-16,-26 24 15,125-24-15,24 0 16,50-26-1,50 1-15,49-25 16,0 0 0,25 0-16,0 0 31,0 0-31,124 0 15,99-25 1,1-24-16,-1-1 16,174 1-1,-50-1-15,25-24 16,-25 49-1,-24 0-15,-26 25 16,-48 0 0,-76 0-16,-74-25 15,-24 25-15,-26 0 16,-49 0-1,0 0 17,0 0-32,-49 0 15,-75 0 1,-124 0-16,24 0 15,-148 0 1,50 0-16,-1 50 16,75-50-1,25 25-15,74-1 16,1-24-1,98 0-15,0 0 16,26 0 0,24 0-1,24 0-15,76 0 16,247-24-1,-74 24-15,173 0 16,-74 0 0,199 0-16,-199-25 15,-50 25 1,-74 0-16,-49 0 15,-50 0 1,-75 0-16,-49 0 16,-25-25-1,0 25 1,-25 0-1,-74-25-15,0 25 16,-150 0 0,-23 0-16,48-25 15,-24 25 1,50 0-16,-1 0 15,51 0-15,48 0 16,26 0 0,49 0-16,25-25 31,25 25-16,173-49 1,75 24-16,50 0 16,49 25-1,50-25-15,-125 25 16,50-24-1,-148-1 1,49 25-16,-149-25 16,25 0-16,-74 25 15,-25 0 1,-1 0-16,-24 0 31,25 0-15,0 0-1,0 0-15,49 0 16,75 0-16,124 0 15,99 0 1,149 0-16,0 75 16,24 24-1,-172-25-15,-26-49 16,-74 0-1,-25 0-15,-99-25 16,-1 25 0,-48-25-16,-51 24 15,-24-24 1,0 0-16,0 0 31,-25 0 0,0 0-31,-75-24 16,26-1-1,-75 0-15,-25-25 16,-50 50-16,-98 0 16,24 0-1,25 0-15,24 0 16,76 0-1,48 0-15,51 0 16,-1 0 0,50 0-16,-25 0 15,50-25 1,74 25-1,149-74 1,75 24-16,-1 1 16,26-1-1,24-24-15,-99 49 16,49 25-1,-124 0-15,26 0 16,-100 0 0,-50 0-16,-49 0 15,0 0-15,-25 0 47,-25 0-31,-49 0-16,-50 0 15,-50 25 1,50-25-16,-50 25 15,75-25 1,-50 24-16,25 1 16,50-25-1,24 0-15,25 0 16,1 0-1,-26 0-15,100 0 47,49 0-47,149 0 16,25 0-1,24 25-15,-98-25 16,24 0 0,-124 0-16,0 0 31,-49 0-31,-25 0 0,0 0 31,-25 0 0,-50 0-31,-99 25 16,25-25-1,25 0-15,-25 25 16,50-1 0,24-24-16,0 0 15,50 0-15,25 0 47,149 25-31,74 0-16,-25-25 15,-25 0 1,-24 0-16,-99 0 15,-26 0 1,1 0-16,-50 0 16,25 0-1,-25 0 1,-50 0-1,-49 0-15,-100 0 16,26 0 0,-51 0-16,1 50 15,-74-1 1,48-24-16,51 0 15,49 0-15,50-25 16,25 25 0,24-25-16,50 0 15,50 0 32,74-50-47,24 25 16,26-25-1,99 1-15,-50 24 16,-74 0-1,-99 0-15,-1 1 16,-24 24 0,0 0-16,-50 0 31,-49-25-31,-150 0 15,51-25 1,-26 50-16,26 0 16,-125-24-1,50 24-15,25 0 16,49 0-1,0 0-15,125 0 16,-1 0-16,1 0 16,24 0-1,25 0 16,74 0-15,125-25 0,49-50-16,0 51 15,0-1 1,-50 0-16,1 25 15,-26 0 1,-24 0-16,-74 0 16,-26 0-1,-24 0-15,-25 0 47,-124-25-47,-25 0 16,-49 1-16,24 24 15,-99-25-15,25-25 16,0 50-1,74-25-15,-24 25 16,74 0 0,-25 0-1,100 0-15,-1 0 16,0 0-16,26 0 15,24 0 17,74 0-17,149-49-15,75 24 16,223 0-1,124-24-15,-25 49 16,-124 24 0,-149 26-16,-74-25 15,-99 0 1,-50-1-16,-75-24 15,-24 0-15,-25 0 32,-50 25-17,-49 0 1,-74-25-16,-26 0 15,-74 0 1,-24 0-16,-26 0 16,50 0-1,-49-25-15,-1 25 16,75-25-1,50 1-15,99 24 16,-25 0 0,74 0-16,25 0 15,0 0 1,25 0-1,50 0 1,74 0 0,75 0-1,49 0 1,-50 0-16,50 0 0,-99 0 15,74 0 1,-124 24-16,1-24 16,-26 0-1,-49 0-15,-25 0 16,25 0-1,-25 25 1,0-25 0,-50 25-16,-49-25 15,-25 0 1,-50 0-16,-24 0 15,-50 0-15,-25 25 16,99-25 0,-24 0-16,98 0 15,1 0 1,25 0-16,49 0 15,0 0 1,25 0-16,0 0 31,25 0-15,74 0-1,25 0-15,0 0 16,0 0 0,100 25-16,-76-25 31,-24 24-31,-24-24 0,-26 25 15,-24-25 1,-26 25-16,1-25 16,-25 0-16,25 0 15,-25 0 1,0 0 171,-50 0-187,-74 0 16,-124 0-1,-49 25-15,-125-25 16,-124 0-1,50 0-15,124 0 16,-25 0-16,25 25 16,-99-1-1,99-24-15,25 0 16,99 0-1,-25 25-15,50 0 16,49-25 0,0 0-16,50 0 15,25 0 1,-25 0-16,50 0 15,24 0 1,-49 0-16,24 0 16,1 0-1,24 0-15,-24 0 16,-50 25-1,25-25-15,-25 25 16,-25 24-16,50-24 16,-1 0-1,26-25-15,24 25 16,-24-25-1,-25 0-15,24 24 16,1-24 0,49 25-16,0-25 15,-49 0 1,49 0-16,0 0 15,-24 0 1,49 0-16,-25 0 16,25 0-1,-50 0-15,50 0 31,-25 0-15,25 0 15,75 0-15,49 0-16,124-25 15,-50-24-15,75-1 16,-99-24 0,-1 49-16,-49 25 15,-74 0 1,-25 0-16,-25 0 15,0-25 17,-25 25-17,-25 0-15,-98 0 16,-1 0-1,-25 0-15,50 0 16,-74 0 0,49 0-16,0 0 15,75 0 1,-26 0-16,26 0 15,0 0-15,49 0 16,0 0 0,-25 0-16,50 0 15,-24 0 1,24-25 15,24 25 0,51-24-31,24 24 16,124-25-1,-99 25-15,25 0 16,-74-25 0,-1 25-16,-49-25 15,0 25 1,-1 0-16,-24 0 31,0 0-15,-24 0-16,-26 0 15,-74 0 1,-50 0-16,-99 0 15,75 0 1,0 0-16,49 0 16,25 0-1,24 0-15,26 0 16,49 0-1,0 0-15,-24 0 16,49-25 0,0 25 264,-25 0-264,-99-24 0,0 24-1,-50-25-15,1 25 16,-1 0-1,-24 0-15,98 0 16,-73 0-16,49 0 16,25 0-1,24 0 1,26 0-16,-1 0 15,25 0-15,0 0 16,25 0 0,0 0 30,0 0-30,50 0-16,0 0 16,49 0-1,25 0-15,49 0 16,-24 0-1,99 0-15,-74 0 16,0 0 0,-125 0-16,1 0 15,-25 0 1,-1 0-16,1 0 15,-50 0 17,1 0-32,-26 0 15,-24 0 1,24 0-16,-49 0 15,0 0 1,24 0-16,25 0 16,26 0-1,-1 0-15,0 25 16,0-25-1,25 24-15,0-24 32,25 25-32,25 0 15,74 25 1,-50-26-16,75 1 15,-75 0-15,1-25 16,-50 0 0,-1 0-16,-24 0 15,25 0 1,-50 0 15,-24 0-31,-26 0 16,1 0-1,0 25-15,-1-25 16,26 0-1,-1 0-15,50 0 16,-25 25 0,25-25-16,0 0 15,0 49 1,25-49-1,49 50-15,1-25 16,98-1 0,-24 1-1,-74-25-15,-1 25 16,-24-25-16,-50 0 15,49 0 1,-49 0 46,-25 0-62,1 0 16,-1 0 0,0 0-16,0 0 15,0 0 1,25 0-16,-24 0 15,24 0 17,49 0-32,100 0 15,49 0 1,75 0-16,0 0 15,-25 0 1,-124 0 0,25 0-16,-75 0 15,-49 0-15,25 0 16,-25 0-1,-25 0 1</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5:54:57.9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3969 6722 0,'75'0'16,"-26"0"-16,-24 0 15,25 0-15,-50 0 16,24 0 0,-24 0-16,0-25 31,0 25-16,-49 0 1,-75 0-16,24 0 16,-73 0-1,49 0-15,0 25 16,25-25-1,24 25-15,26-25 16,-26 25 0,50-25-16,1 24 15,-26-24 1,50 0-1,0 0 1,25 0 0,49 0-16,125 0 15,-51-24 1,-24-1-1,0 25-15,-74-25 16,0 25-16,-26-25 16,1 25-1,0 0-15,-25-25 31,0 1-15,-25 24 0,-49 0-1,-50 0-15,49 0 16,-24 0-16,0 0 15,25 0 1,24 0-16,25 0 16,0 0-1,25 0-15,-24 0 16,24 0 15,74 0-31,50 0 16,0-25-1,0 0-15,-74 25 16,-1 0-1,1-25-15,-25 25 16,-25 0 0,0-25 15,0 1-31,-50 24 15,-24 0 1,24 0-16,-24 0 16,-1 0-1,1 0-15,49 0 16,0 0-1,0 0-15,25 0 16,-24 0 0,24 0-16,0 24 31,124-24-16,0 0-15,49 0 16,-74 0 0,1 0-16,-26 0 15,-24 0 1,-1 0-16,-49 0 15,0 0 1,0 0 15,-99 0-15,0 0-1,24 0-15,-24 0 16,-25 0 0,50 25-16,24-25 15,1 0 1,24 25-16,0-25 15,25 0-15,-25 25 16,25-25 0,0 0-1,99 25 1,25-1-16,25 1 15,0 0 1,-99 0-16,-1-25 16,1 0-1,-50 0-15,25 0 16,-50 0 31,-25 0-32,-49 0 1,-25 0-16,0 0 15,25 0-15,24 0 16,26 0 0,-26 0-16,51 0 15,-1 0 1,0 0-16,25 0 31,0 0-15,25 0-1,74 0-15,25 0 16,25 0-1,-50 0-15,-25 0 16,-49 0 0,50 0-16,-75 0 15,25 0 1,-25 0-16,0 0 31,0 0-15,-75 0-1,25 0-15,1 0 16,24 0-16,-25 0 15,26 0 1,-1 0-16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5:49:34.0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8335 12874 0,'0'0'671,"0"0"-530,49 0-126,-49 0-15,25 0 16,25 0-1,-25 0-15,-1 0 16,26 0 0,-25 0-16,0 0 15,-1 0 1,1 0-16,0 0 15,-25 0 1,25 0 15,0 0-15,-25 0 1076,49 0-1092,1 0 15,-1 0 1,51 0-16,-1 0 16,99 0-1,-24 0-15,99 0 16,-100 0-1,26 0-15,-26 0 16,1 24 0,-50 1-16,-25 0 15,-24 0-15,-1-25 16,-49 25-1,0-25 1,0 0-16,-25 0 16,49 0-1,-49 0 1,25 0-16,0 0 0,0 0 15,24 0 1,-24 0-16,25 0 16,-1 0-1,1 0-15,-1 0 16,1 0-1,0 0-15,-1 0 16,26 0 0,-50 0-16,-1 0 15,26 0 1,-50 0-1,25 0 1,-25 0 46,0 0-46,-50 0-16,1 0 16,-1 0-1,-24 0-15,-1 0 16,1-25-1,-75 25-15,-25-25 16,25 25 0,25 0-16,25 0 15,-25-25 1,25 25-16,49 0 15,-24 0 1,24 0-16,-24 0 16,-50 0-1,49 0-15,-49 0 16,50 0-1,-25 0-15,24 0 16,26 0 0,-1 0-16,1 0 15,24 0-15,0 0 16,0 0-1,0 0-15,25 0 16,-25 0 0,1 0-1</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5:55:02.29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3324 7962 0,'0'0'16,"0"0"-1,25 0-15,25 0 16,24 25-1,0-25-15,-24 0 16,-25 0-16,0 0 16,-25 0-1,24 0-15,-24 0 16,0 25-1,-24-25 17,-76 50-32,-148-1 15,75 1 1,-75-25-16,124-1 15,-25 1 1,74-25-16,26 25 16,24-25-1,25 0-15,0 0 47,99 0-47,50 0 16,25 0-1,-75 0-15,25 0 16,0 0-1,-99 0-15,24 0 16,-24 0 0,-25 0-1,0 0 48,0 0-48,0 0 32,25 25-31,49-25-1,26 0-15,-1 0 16,25 0-1,-25 0 1,-49 0 0,-1 0-16,1 0 0,-50 0 15,25 0 1,-25 0 15,-100 25-15,1-1-1,-50 1-15,1 25 16,73-25-1,1-25-15,49 0 16,-25 24 0,50-24-16,-24 0 15,48 0 16,76 0-15,73 0-16,26 0 16,-51-24-16,1 24 15,-74-25 1,-26 25-16,-24 0 15,-25 0 1,25 0-16,-25 0 31,-74 0-15,-1 0-1,-49 0-15,-50 0 16,75 0 0,0 0-16,25 0 15,24 0 1,0 0-16,50 0 15,0-25 17,50-25-17,49 1 1,-24-1-16,-26 50 15,1-25 1,-25 1-16,-1 24 16,-24-25 15,0 25-16,-24 0 1,24 0 0,-25 0-16,0 0 15,0 0 1,25 0-16,-25 0 15,25 0 1,0 0-16</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6:23:49.10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12105 8830 0,'0'0'47,"50"0"-47,74 0 16,-25 0-16,-25 0 15,75 0 1,25 0-16,99 0 16,-100 0-1,26-24-15,-50 24 16,24 0-1,-74 0-15,50-25 16,-74 25 0,24 0-16,-25 0 15,1 0 1,-1 0-16,25 0 15,-24 0-15,-1 0 16,-24 0 0,-1 0-16,1 0 15,0 0 1,-1 0-16,1 0 15,24-25 1,-24 25-16,-25 0 16,24 0-1,26 0-15,24 0 16,-50 0-1,1 0-15,-25 0 16,24 0 0,-49 0-16,25 0 15,0 0 1,0 0-16,-25 0 31,0 0 0,0 0-15,-25 0-16,-25 0 15,26 25 1,-100-25-16,-50 25 16,0-25-1,1 24-15,-50 1 16,-50-25-1,-25 0-15,-24 25 16,-26 0 0,75-25-16,1 25 15,98-25 1,-25 0-16,125 24 15,-50 1 1,74-25-16,26 0 16,-1 0-16,25 0 15,-25 0 1,25 25 15,0-25-15,25 0-1,74 25-15,99-25 16,75 25-1,75 0-15,24-25 16,-99 0 0,24 0-16,-24-25 15,0 0 1,-75 25-16,-24 0 15,-25 0 1,-50 0-16,-49 0 16,-1 0-1,1 0-15,-50 0 16,0 0 46,-99 0-62,24 0 16,-123 0-1,24 25-15,-99 24 16,75-24 0,-149 50-16,74-51 15,49 1 1,1 25-16,74-25 15,100-25 1,-1 24-16,25-24 16,-24 0-1,74 0 32,74 0-47,99 0 16,100-74-1,-25 49-15,0 0 16,24-24-1,1 24-15,-100 0 16,26 0 0,-125 25-16,50-24 15,-75 24 1,-49 0-16,0 0 15,-1 0 1,-24-25-16,-24 0 31,-51 0-15,-123 0-1,-50-24-15,-25-26 16,-25 50 0,-24 1-16,99-1 15,-25 25-15,24 0 16,51 0-1,24 0-15,50 0 16,74 0 0,-50 0-16,51 0 15,24 0 1,0 0 31,99 0-32,50 25-15,148-25 16,-73 0-1,24 0-15,-25 0 16,25 0 0,-50 24-16,-24-24 15,-25 0 1,-50 0-16,-74 0 16,49 0-1,-74 0-15,25 0 16,-50 0 15,-74 0-15,-75 0-1,-24 0-15,-75 0 16,0 0-1,0 25-15,25-25 16,75 25 0,-1 0-16,100-25 15,24 0 1,0 0-1,26 0-15,24 0 16,-25 0-16,0 0 31</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6:24:02.5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9203 8806 0,'25'0'16,"-25"0"0,24 0-1,26 0-15,-25 0 16,74 0-16,75 0 15,-25 0 1,74 0-16,0 0 16,25 0-1,0 24-15,25 1 16,0-25-1,-124 0-15,0 0 16,-25 25 0,0-25-16,-50 0 15,25 25 1,-74-25-16,25 0 15,-26 0 1,-24 0-16,25 0 31,-25 0-15,0 0 62,0 0-78,-74 0 15,-25 25-15,-1-25 16,-48 24 0,-51-24-16,1 25 15,49 0 1,-25 0-16,75-25 15,-50 25 1,75-25-16,-25 0 16,24 25-1,1-25-15,-1 0 16,50 0-1,1 0-15,24 0 16,-25 0 0,0 0-16,0 0 15,25 0 1,0 24-1,0-24 17,25 25-32,49 0 15,125 0 1,49 0-16,25-25 15,-100 0 1,26 0-16,-75 0 16,50 0-1,-100 0 1,50 0-16,-74-25 15,-1 25-15,-24 0 16,0 0 0,0 0-16,-25 0 62,-50 0-62,0 0 16,-49 0-16,-74 0 15,-26 0 1,-49 0-16,0 0 15,50 0 1,-1 0-16,26 0 16,48 0-1,1 0-15,25 0 16,25 0-1,49 0-15,-25 0 16,50 0 0,-24 0-16,24 0 15,-25 0 1,25 0 15,0-25 0,49 25-15,51-25-16,48 25 15,125-49 1,-74 24-16,148 0 16,-99 0-1,-25-25 1,-49 50-16,0-24 15,-125 24-15,50 0 16,-74 0 0,-25-25-16,25 25 15,-25-25 32,0 25-16,-74 0-31,-26 0 16,-123 0-1,0 0-15,-50 0 16,0 0-16,75 0 16,-1 0-1,26 0-15,24 0 16,99 0-1,1 0-15,-1 0 16,25 0 0,0 0-16,25 0 31</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6:26:00.88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14213 10344 0,'0'-25'31,"25"25"1,25-25-17,24 25-15,25-25 16,1 25-1,73-25-15,1 25 16,49 0 0,-74 0-16,99-24 15,-49 24 1,-26-25-16,-24 25 15,-50 0 1,-49 0-16,-25 0 16,-1 0-1,-48-25 32,-51 25-31,1-25-16,-25 0 15,-50 25 1,-25-24-16,0 24 15,-24 0 1,-50 0-16,25 0 16,24 0-1,1 24-15,49-24 16,0 25-16,75-25 15,-1 0 1,26 0-16,-1 0 16,25 0-1,25 0 32,75-25-31,74 1-16,74-1 15,-25 0 1,75 0-16,-74-25 15,-26 26 1,-74 24-16,-49-25 16,-25 25-1,0 0-15,-25 0 16,0-25-1,-25 25-15,-25-50 16,-74 26-16,25-1 16,-25 0-1,0 25-15,-50 0 16,25 0-1,1 0-15,-1 0 16,50 0 0,-1 25-16,51 0 15,24-25 1,-25 24-16,50-24 15,0 0 1,0 25 15,25-25-31,124 0 16,49 25-1,50-25-15,-99 0 16,75 0 0,-125 0-16,0 0 31,-49 0-31,-1 0 0,-49 0 15,25 0-15,-50 0 47,-24 0-31,-26 0-16,-24 0 15,-25 0 1,-25 0-16,-25 0 16,75 0-1,-25 0-15,25 0 16,25 25-1,24-25-15,0 25 16,1-1 0,-1-24-16,25 0 15,1 0-15,-1 0 16,0 0-1,0 0-15,25 0 16,-25 0 0,1 0-16,-1 0 15,25 0 1,-25 0-16,0 0 15,0 0 1,-24 0-16,-1 25 16,-49 0-1,24-25-15,-49 25 16,25 0-1,0-25-15,25 25 16,49-25 0,-50 0-16,1 24 15,24-24 1,-49 25-16,50-25 15,-1 25 1,25-25-16,-25 0 16,26 0-1,24 0-15,-25 0 16,0 0-16,25 0 15,-25 0 1,25 0 15,-25 0-15,25 0 62,0 0-63,25 25 1,99-25-16,124 0 16,100 0-16,123 0 15,223 0 1,-73 0-16,-249 0 15,49 25 1,-123-25-16,-75 24 16,-99-24-1,-49 0-15,-51 0 16,26 0-1,-75 0 32,-74 0-31,0 0-16,-25 0 15,-50 0 1,-74 0 0,-74 0-16,-26 0 15,-24 0-15,50 0 16,-100 0-1,75 25-15,124-25 16,-25 25-16,124-25 16,-25 25-1,74 0-15,26-25 16,-1 0-1,50 0-15,0 0 63,75 0-63,24 0 15,74 0 1,75 0-16,125-25 16,-1 0-1,24 25-15,-98 0 16,-25 0-1,-25-25-15,-99 0 16,-50 25 0,-25 0-16,-49 0 15,0 0 1,-25 0-16,0-24 47,0 24-47,-124-25 15,-74 0 1,-100 0-16,0 25 15,-74 0 1,50 0-16,-1 0 16,75 0-1,25 25-15,25 25 16,24-50-1,100 24-15,49-24 16,0 25 0,-25-25-16,50 0 46,50 0-46,99 0 16,0 0 0,74 0-1,-25 0-15,174 0 16,0 0-16,50 0 15,-149 0 1,-25 0-16,-25 0 16,-99 0-1,-25 0-15,1 0 16,-76 0-1,-24 0-15,25 0 16,0 0 0</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6:26:38.1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6673 11013 0,'0'0'93,"25"0"-93,24 0 16,50 25-1,25-25-15,25 25 16,124-25 0,0 25-16,99-1 15,-99 26 1,-25-25-16,-50 0 15,-24 24 1,24-49-16,-49 0 16,-25 0-1,25 0-15,-50 0 16,25 25-16,-49-25 15,49 0 1,25 0-16,-50 25 16,0 0-1,25-25-15,-74 0 16,74 0-1,49 25-15,-24-25 32,-50 0-32,-24 0 0,-1 0 15,1 0 1,-26 0-16,1 0 15,0 0 1,-1 0-16,-24 0 16,0 0-16,-25 0 15,25 0 1,-1 0-16,1 0 15,-25 0 1,25 0-16,0 0 16,-25 0-1,25 0 16,-25 0-15,0 0 0,0-25-1,-50-25 1,-99 1-16,-99-51 15,-25 26 1,25 24-16,-74 25 16,-50-24-1,74 49-15,-124 0 16,125 25-1,-51-1-15,150 1 16,-25 0 0,99 25-16,0-26 15,49-24 1,50 0-16,1 0 15,-1 0-15,25 25 16,0 0 0,0-25 15,25 0-31,49 0 15,75 0 1,25 0-16,98 0 16,26 0-1,0 0-15,-25-50 16,-25 26-1,-50-1-15,-24 0 16,-1 0-16,-24 0 16,-74 25-1,-26-24 1,1 24-16,-50 0 15,49 0-15,-98 0 63,-50 0-63,-125 0 15,-98 49 1,49 26-16,25-51 16,49 26-1,51 0-15,48-25 16,1-25-1,74 0-15,25 0 16,-24 0 0,24 0-1,99 0 1,0 0-16,124-25 15,50-25-15,74 0 16,-148 26 0,49-1-1,-99-25-15,0 25 16,-100 25-1,26-24-15,-51 24 16,26 0-16,-50 0 31</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6:26:45.2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11162 10964 0,'25'0'110,"0"0"-95,74-50-15,-24-49 16,49 24-1,-25 26-15,-25-1 16,-24 1-16,0 49 16,-50-25-1,24 25-15,-24 0 31,25 0-31,-25 0 32,0 0-32,-74 74 15,-1 1 1,-24 49-16,50 0 15,-26 24 1,1 1-16,-1-49 16,50-26-1,1-24-15,-1-1 16,25-24-1,0 0-15,-25-25 16,25 0 46,25-75-62,24-24 16,76-74 0,23-26-16,-48 25 15,-26 50 1,-24 50-16,-1 0 15,-24 49 1,0-25-16,-25 50 16,0 0-1,0 0 16,-25 50-15,-25 49 0,-98 50-16,24-25 15,0 0 1,24 0-16,51-25 15,-26-49-15,75-25 16,-25 24 0,25-49-16,0 25 31,0-25-31,25 0 15,25 0 1,24-50-16,100-98 16,-25 48-1,-25 1-15,-75 49 16,1 1-1,-50-1-15,25 50 16,-25 0 0,0-25-16,0 25 46,0 50-30,0-25-16,-50 74 16,1-49-1,24-1-15,-25 26 16,25-1-16,1-49 15,24 0 1,0 0-16,0-25 16,0 24-1,49-24-15,1 0 16,24-24-1,1-1-15,-1-50 16,-24 51 0,-26-26-16,1 50 15,-25-25 1,0 25-16,0 0 62,0 25-62,-74 49 16,-1 50-16,-73 0 15,73-49 1,26-1-16,-1-49 16,25 25-1,25-50-15,0 0 47,25 0-31,49-50-16,-24-24 15,0 24 1,24 0-16,-74 1 15,25 49 1,-25-25-16,25 0 16,-25 25-1</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6:27:27.070"/>
    </inkml:context>
    <inkml:brush xml:id="br0">
      <inkml:brushProperty name="width" value="0.05292" units="cm"/>
      <inkml:brushProperty name="height" value="0.05292" units="cm"/>
      <inkml:brushProperty name="color" value="#FF0000"/>
    </inkml:brush>
  </inkml:definitions>
  <inkml:trace contextRef="#ctx0" brushRef="#br0">19249 10492 0,'0'0'15,"25"0"1,24 0-16,26 0 16,49 25-1,-25-25-15,-25 0 16,75 0-1,25 0-15,-25-25 16,-25-24 0,-25 24-16,0 0 15,-49-24 1,-1-1-16,1 25 15,-50 0 1,49 1-16,-49 24 16,0-50-16,25 50 15,-25-50 1,25 1-16,-25-1 15,0 0 1,0 26-16,0-26 16,0 25-1,0 0-15,0-24 16,0-1-1,0 50-15,-25-49 16,-24 24 0,-1 0-16,0 0 15,-49 25 1,25 0-16,-1 0 15,1 0 1,24 0-16,1 0 16,-1 0-1,-24 0-15,49 25 16,-25-25-1,1 25-15,24-25 16,0 0-16,-25 0 16,26 25-1,-1-1-15,-25-24 16,50 0-1,-49 25-15,49-25 16,-25 0 0,25 25-16,-50 0 15,50-25 1,-25 0-16,1 25 15,-1-1 1,-25 26-16,25-25 16,1-25-1,-1 25-15,25-1 16,-50 1-1,50 0-15,-25 0 16,1 0 0,-1 0-16,25-1 15,-25-24-15,0 25 16,25 0-1,0-25 1,0 25 0,-25-25-16,25 25 0,0-1 15,-24 1 1,-1-25-16,25 50 15,0-50 1,-25 49 0,25-49-1,0 50-15,0-25 16,0 24-1,0-24-15,0 0 16,50 49 0,-26-49-16,26 25 15,0-50-15,-26 25 16,1-1-1,25-24 1,-50 0-16,25 25 16,-1-25-16</inkml:trace>
  <inkml:trace contextRef="#ctx0" brushRef="#br0" timeOffset="3151.1802">21382 9575 0,'-25'0'31,"25"0"78,0-25-78,0 25-31,0-25 16,25 25 0,0-25-16,-25 0 15,25 25 1,-25 0-1,24 0-15,1 0 16,-25 0 0,25 0-1,-25 0-15,50 0 16,-50 0-1,24 0 1,-24 0 0,25 0-1,-25 0 1,25 0-1,-25 25-15,25-25 32,-25 0-32,0 25 31,0-25-31,25 25 0,-25 0 15,0-25 1,0 24 0,0 1-1,0-25-15,0 25 16,0 0-16,0 0 15,0-1 1,0 1-16,0-25 16,0 50-1,0-25-15,0-25 16,0 49-1,0-49-15,0 25 16,0 0 0,0 0-16,0-1 15,0 1 1,0-25-1,0 25 1,-25-25-16,25 25 16,-25-25-1,25 25-15,-25 0 31,25-25-31,0 0 16,-25 24-16,25-24 16,-24 0-1,-1 25 16,25-25-15,-25 0 0,25 0 15,-25 0-16,0 0 1,25 0 0,0 0-1,-24 0 1,24-25-1,0 25 17,0-24-17,0-1 1,0 25-1,0-25 1,0 25 0,0-25-16,0 25 31,0 0-31,0 0 15,0-25 1,0 25-16,24 0 16,-24-25-1,25 25-15,-25 0 16,0 0-1,25-24 1,0 24 0,0 0-16,-25 0 15,24 0 1,-24 0-1,25 0 1,0 0 0,-25 0 15,25 0 0,-25 0-15,25 0-1,-25 0 16,24 0-15,1 0 0,-25 0 15,25 0-16,-25 0-15,25 0 16,0 0 0,-1 0-16,-24 0 15,25 0 1,0 0 15,-25 0-15,25 0-1,-25 0 48,0 0-48,25 0 48</inkml:trace>
  <inkml:trace contextRef="#ctx0" brushRef="#br0" timeOffset="57145.2685">8682 9550 0,'0'25'32,"-25"-25"-17,25 0 1,0 24 31,0-24-47,0 25 0,0 0 15,-25-25 1,25 25-1,0-25 1,0 25-16,0-25 16,0 49-1,0-49-15,0 50 16,0-50-1,0 25-15,0-1 16,0 1 0,0-25-16,0 25 15,0 0 1,0-25-16,0 25 15,0-1 1,0-24-16,0 25 31,0-25-31,0 50 16,0-50-1,0 25 1,0-25-16,0 25 16,0-1-1,0-24 1,25 25-1,-25-25-15,0 25 16,0-25 0,25 25-16,0 0 15,-25-25 1,0 24-1,0-24 1,0 25 15,25-25-31,-25 25 31,24-25 1,1 25-17,-25-25 1,25 0-1,-25 0 1,0 25 0</inkml:trace>
  <inkml:trace contextRef="#ctx0" brushRef="#br0" timeOffset="59665.4126">11832 9674 0,'0'0'16,"25"0"15,-25 0-15,25 0-1,-25 0 1,25 0 0,-1 0-1,-24 25 1,25-25-1,0 0 1,0 0-16,-25 24 16,25-24-1,-1 25-15,1 0 16,0-25-16,0 25 31,-25-25-31,0 25 16,25-25-1,-25 24-15,0-24 16,0 25-1,24-25-15,-24 0 16,0 25 0,25-25-1,0 0 1,-25 25-16,0 0 15,0-25 1,25 24-16,-25-24 16,0 25-1,0 0 1,0-25-16,0 25 15,0-25 1,0 25-16,0-25 31,0 25-31,0-1 16,0-24-1,0 25-15,0 0 16,0 0 0,0 0-16,0-25 15,0 49 1,0-49-16,0 25 15,0-25 1,0 25-16,0 0 16,0-25-1,0 24 1,0-24-16,0 25 47,0-25-32,0 0 48,0 25-48,-25-25 1,25 25-16,-25-25 31,25 0-31,0 0 16,-25 25-1,25-25 1,0 0-1,-24 0-15,24 24 32</inkml:trace>
  <inkml:trace contextRef="#ctx0" brushRef="#br0" timeOffset="130688.4749">6053 17041 0,'24'0'16,"-24"0"-16,25 0 0,-25 0 15,50 0 1,-50 0-16,25 0 16,24 0-1,26 0-15,24 0 16,25 0-1,0 0-15,-50 0 16,26 0 0,-26 0-16,0 0 15,-24 0 1,0 0-16,24 0 15,1 0 1,-1 0-16,75 0 16,24 0-1,26 0-15,-75 0 16,-25 0-1,-25 0-15,51 0 16,-26 0 0,0 0-16,-25 0 15,-24 0-15,74 0 16,-25 0-1,50-25-15,74 0 16,-74 25 0,25-25-16,-100 25 15,25 0 1,1 0-16,48-24 15,51-1 1,-50 0-16,0 25 16,-50-50-1,0 50-15,0-24 16,0 24-1,50-25-15,-50 25 16,-24 0 0,-1 0-16,1-25 15,-26 25 1,26 0-16,-26-25 15,1 25-15,0 0 16,-1-25 0,26 25-16,-26 0 15,1 0 1,-1 0-1,1 0-15,0 0 16,-1 0-16,1 0 16,-1 0-1,1 0-15,24 0 16,-49 0-1,0 0-15,25 0 16,-26 0 0,1 0-16,0 0 15,0 0 1,0 0-16,-25 0 15,24 0 1,1 0-16,0 0 16,-25 0-16,25 0 15,-25 0 16,25 0-15,0 0 15,-25 0-31,24 0 125</inkml:trace>
  <inkml:trace contextRef="#ctx0" brushRef="#br0" timeOffset="134789.7095">12130 15999 0,'-50'25'15,"1"0"-15,-1-1 16,0-24-16,26 0 15,-26 0-15,50 25 16,-25-25 0,0 0-16,1 0 15,24 25 1,-25-25-16,0 25 15,0-25 1,25 0-16,-25 0 16,1 49-1,-26-49-15,50 25 16,-25-25-1,0 25-15,1 0 16,24-25 0,-50 25-16,50-25 15,-25 24 1,25 1-1,0-25 1,-25 25-16,1-25 16,24 25-1,0 0-15,0-25 16,-25 25-1,25-1-15,0 1 16,0 0-16,0-25 16,0 25-1,0 0-15,0-1 16,0 1-1,0 0-15,0-25 16,0 50 0,0-1-1,25-24-15,-25 0 16,24-25-16,-24 25 15,25-25 1,0 24-16,0 1 16,0 0-1,24 0-15,-24-25 16,0 0-1,24 25-15,26-1 16,-26-24-16,1 0 16,0 0-1,-26 0-15,1 0 16,25 0-1,24 0-15,-24 0 16,24 0 0,-24 0-16,74 0 15,-50 0 1,1-24-16,-26-1 15,1 25 1,0 0-16,-26 0 16,1-25-1,25 25-15,-1-25 16,-24 0-1,25 25-15,-25 0 16,-1-24-16,1 24 16,0-25-1,0 25-15,-25 0 16,25-25-1,-25 25-15,49 0 16,-49-25 0,0 25-1,25 0 1,0-25-16,-25 1 15,0 24 1,0-25-16,25 25 16,-25-25-1,0 0-15,24 25 16,-24-25-1,0 25-15,0-24 16,0-1 0,0 25-16,0-25 15,0 25 1,0-50-16,0 26 15,0-1-15,-24-25 16,24 50 0,0-25-1,-25 0-15,25 1 16,-50-1-16,50 0 15,-25 0 1,1 0-16,-1 25 16,25-24-1,-50-1-15,25 0 16,-24 25-1,-1-25-15,25 0 16,-49 1 0,49-1-16,0 25 15,-49-25 1,24 0-16,1 25 15,24 0 1,-25 0-16,25 0 16,1 0-1,-26 0-15,25 0 16,0 0-1,-24 0-15,24 0 16,25 0-16,-50 0 16,50 0-1,-49 0-15,49 0 16,-25 0-1,-25 0-15,26 25 16,-1-25 0,-25 0-16,50 0 15,-25 25 1,1-25-16,-1 0 15,25 25 1,-25-25-16,0 0 16,0 0-1,25 24-15,0-24 16,-24 0-1</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6:30:58.5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6772 4589 0,'0'0'156,"0"0"-141,74 0-15,26 0 16,-26 0 0,100 49-16,-1-49 15,26 25 1,-75-25-16,0 25 15,-25-25-15,-49 0 16,-26 0 0,1 0-16,25 0 15,-50 0 1,25 0-1,-25 0 32,-50 0-47,0 0 16,1 0-1,-75 0-15,-50 0 16,25 0 0,25 0-16,25 0 15,0 0 1,49 0-16,1 0 15,24 0-15,0 0 16,25 0 0,-25 0-16,0 0 31,50 0 16,25 0-32,-1 0-15,26 0 16,-25 0-1,-1 0-15,-24 0 16,25 0 0,-26 0-16,-24 0 15,25 0 1,-25 0-16,50 0 15,-50 0 1,25 0 15,-25 0-15</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6:31:00.20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6722 5407 0,'0'0'47,"0"0"-47,50 0 16,24 0-1,26 0-15,73 0 16,51 0 0,-1 0-16,-50 0 15,-24 0 1,0 25-16,-50-25 15,-24 0 1,-26 0 0,-24 0-16,0 0 15,-25 0 1,0 0 31,-50 0-32,-24 0 1,-50 0-16,0 0 15,0 0-15,-25 0 16,75 0 0,-26 0-16,51 0 15,-1 0 1,1 0-16,49 0 15,-25 0 1,25 0-16,-25 0 16,50 0 30,74 0-30,50 0 0,-25 0-16,25 0 15,-75 0 1,25 0-16,-49 0 15,-25 0 1,-1 0-16,1 0 16</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6:31:04.55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6797 6052 0,'0'0'16,"49"0"-16,51 0 16,-1 0-16,25 0 15,74 0-15,-24 25 16,-25-25-1,-50 25-15,-49-25 16,-1 0 0,1 0-16,-25 0 15,-1 0 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5:49:41.8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8384 13866 0,'0'0'62,"50"0"-30,-50 0-32,25 0 15,0 0 1,-1 0-16,26-25 15,24 25 1,-24 0-16,24 0 16,-24 0-16,0 0 15,-1 0 1,-24 0-16,0 0 15,49 0 1,-74 0-16,25 0 16,-25 0-1,25-25-15,0 25 16,-1 0-1,-24 0-15,25 0 16,0 0 0,25 0-16,-26 0 15,1 0 1,0 0-16,-25 0 15,25 0 1,0 0-16,0 0 16,24 0-1,-49 0-15,25 0 16,0 0-16,0 0 15,-25 0 1,24 0-16,-24 0 31,25 0 0,0 0 63,-25 0-47,25 0-32,-25 0 1,25 0 15,-25 0-15,24 0-1,1 0 17,-25 0 30,0 0-46,25 0 155,-25 0-155,25-25 15,-25 25-15,0 0-1</inkml:trace>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6:31:06.0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6698 6945 0,'0'0'31,"0"0"16,49 0-32,-24 0 1,49-24-16,26 24 15,73 0 1,26 0-16,74 0 16,-1 0-1,26 0-15,-50-25 16,25 25-1,-99 0-15,24 0 16,-49 0-16,-25 0 16,-50 0-1,1-25-15,-1 25 16,-49 0-1,0 0-15,0 0 16</inkml:trace>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6:31:22.0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4738 15577 0,'0'-24'15,"0"24"1,0 0-1,0 0 1,50 0-16,24-25 16,0 25-1,1 0-15,24 0 16,0 0-1,50 0-15,-25 0 16,-25 0 0,125 0-16,-100 0 15,24 0-15,-23 0 16,-51 0-1,75 0 1,-50 0-16,25 0 16,124 0-16,-50 0 15,51 0 1,-26-25-16,-50 25 15,51-25 1,-100 25-16,74 0 16,-49 0-1,-50 0 1,100 0-16,-26 0 15,75 0-15,-74 0 16,-50 0 0,-25 0-16,0 0 15,-24 0 1,-26 0-16,1 0 15,-25 0-15,0 0 16,-1 0 0,-24 0 249,0 0-250,0-25 1,0 25 15,50 0-31,99-24 16,24-1-1,26 25-15,74 0 16,24 0 0,76 0-16,-76 0 15,125 0 1,-125 0-16,26 0 15,-50 0 1,0 0-16,24 25 16,-73-25-1,-26 0-15,-24 0 16,-1 0-16,1 24 15,24-24 1,-24 0-16,-50 0 16,25 0-1,0 0-15,-25 0 16,-25 0-1,25 0-15,-50 0 16,26 0 0,-26 0-16,0 0 15,-24 0 1,24 0-16,-24 0 15,24 0 1,1 0-16,-26-24 16,1 24-1,-25-25-15,49 25 16,25 0-1,-49 0-15,0-25 16,-1 0 0,26 25-16,-1-25 15,-24 25-15,-25 0 16,-1 0-1,26 0 1,-25 0-16,0 0 16,24 0-16,-24 0 15,0 0 1,24 0-16,-24 0 15,-25 0 1,25 0-16,0 0 16,-25 0-1,25 0 1,-25 0 46,-100 0-46,26 0-16,-50 0 15,-74 0-15,24 0 16,-99 0 0,-25 75-16,-148-26 15,74 26 1,25-50-16,-125-1 15,100-24 1,75 25-16,49-25 16,74 0-1,50 25-15,49-25 16,51 0-1,-26 0-15,25 0 32,25 0-1,25 0-16,74 0 1,100-25-16,49 25 16,74-25-16,100 1 15,-100-1 1,50 0-16,-99-25 15,0 26 1,-50-1-16,1 25 16,-100-25-1,-25 25-15,-25 0 16,-49 0-1,0 0-15,-25 0 16,25 0 0,-25 0 62,-25 0-63,-50 0 1</inkml:trace>
</inkml:ink>
</file>

<file path=ppt/ink/ink3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6:31:27.18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4788 16049 0,'74'0'15,"-24"0"-15,99 0 16,74 0-16,0 24 15,50-24 1,0 0-16,0 25 16,24 0-1,-74-25-15,-24 0 16,-100 0-1,0 0-15,-49 0 16,0 0 0,-50 0-16,24 0 15,-24 0 1,0 0 31,0 0-32,-74 0 1,0-25-16,-26 25 15,-49-25 1,-24 25-16,49 0 16,-75 0-1,26 0-15,24 0 16,50 0-1,24 0-15,26 0 16,-1 0 0,25 0-16,0 0 15,25 0 32,25 0-47,74 0 16,100 25-16,74-25 31,-75 25-31,75-25 15,-75 0-15,-24 0 16,-50 0-16,-49 0 16,-51 0-1,1 0 1,0 0-1,-25 0 17,-74 0-17,49 0 1,-74 0-16,-75 0 15,50 0 1,-50 0-16,50 0 16,0 25-1,0-25-15,50 0 16,-1 0-16,51 0 15,-1 0 1,0 0-16,0 0 16,25 0 15,0 25-16,75-1 1,49 1 0,-25 0-16,0-25 15,0 0 1,-24 0-16,-26 0 15,-24 0 1,0 0-16,0 0 16,-1 0-1,-24 0 1,25 0 405,0 0-405,25 0-1,74 0-15,25 0 16,24 0-1,50 0-15,50 0 16,75 0 0,48 0-16,-48 0 15,49 0-15,-75 0 16,-24 0-1,-100 0 1,50 0-16,-149 0 16,1 0-16,-26 0 15,-49 0 1,0 0 218,-1 0-219,76 0 1,48-25-16,26 25 16,74 0-1,25 0-15,25-25 16,74 25-1,-50 0-15,100 0 16,-100 0 0,50 0-16,-74 0 15,-25 0 1,-50 25-16,-24-25 15,-125 25 1,-24-25-16,-1 0 16,-49 0-1,25 0-15,-25 0 47,-25 0-47,0 0 16,-24 0-1,-1 0-15,1 0 16,-1 0-1,0 0-15,1 0 16,-26 0 0,26 0-16,-1 0 15,1 0 1,-76 0-16,1 0 15,-99 25 1,74-25-16,-24 25 16,24-1-1,50-24-15,24 0 16,26 0-16,-1 0 15,50 0 1,-25 0-16,50 25 47,149-25-32,24 0-15,174 0 16,75 0 0,-75 0-16,-25 0 31,-49 0-31,-25 0 15,-100 0-15,-49 0 16,-49 0-16,-1 0 16,-49 0-1,0 0-15,-50 0 47,-50 0-31,1 0-1,-75 0-15,-74 0 16,24 0-1,75 0-15,0 0 16,25 0 0,50 0-16,24 0 15,0 0 1,0 0-1,50 0 17,74 0-17,0 0-15,125-25 16,24 25-1,49-49-15,75 49 16,1-25 0,-26 25-16,-124-50 15,25 50 1,-124 0-16,25 0 15,-75 0-15,-24 0 16,-25 0 0,-25-24 15,-50 24-16,-24-25 1,-125 25-16,1 0 16,-50 0-1,74 0-15,-24 0 16,49 0-1,25 0-15,49 0 16,1 0 0,24 0-16,26 0 15,24 0 1,0 0 31,0 0-47,124 0 15,25 0 1,-1 0-16,100 25 15,-74-1 1,0-24-16,-75 0 16,0 0-1,-24 0-15,-51 0 16,26 0-1,-50 0 1,25 0 0,-25 0 30,-25 0-30,-74 0-16,-75-24 16,-124 24-1,-49 0-15,-174 0 16,-24 0-16,-1 0 15,99 24 17,75-24-32,75 25 0,49-25 15,99 25-15,50-25 16,49 0-1,0 0-15</inkml:trace>
</inkml:ink>
</file>

<file path=ppt/ink/ink3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6:31:32.73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4986 15131 0,'0'25'16,"75"-25"-16,24 0 15,-50 0-15,51 24 16,48-24-1,-48 0-15,-1 0 16,0 0 0,-49 0-16,49 25 15,-50-25 1,1 0-16,-25 0 15,24 25 1,-49-25-16,25 0 16,0 0-1,0 0-15,-25 0 16,25 0-1,-25 0 17,0 0 46,-25 0-63,-25 0 1,25 0-16,1 0 15,-1 0 1,25 0-16,-25 0 16,0 0-1,0 0-15,25 25 31,50-25 1,24 0-32,75 0 15,99 0-15,-49 0 16,-1 0-1,-24 0-15,-25 0 16,-50 0 0,-25 0-16,-24 0 15,0 0 1,-50 0-16,24 0 15,-24 0 1,0 0 46,0 0-46,-74 0 0,0 0-16,-26 0 15,1 0-15,25 25 16,-26-25-1,-24 0-15,50 0 16,49 24 0,-24-24-16,-1 0 15,50 0 1,-25 0-16,25 0 15,-25 0 1,25 25 0,0-25-1,0 25-15,50 0 16,74-25-1,25 25-15,24 0 16,26-1 0,-50 1-16,-25-25 15,-75 0 1,26 0-16,-50 0 15,-1 0-15,-24 0 32</inkml:trace>
</inkml:ink>
</file>

<file path=ppt/ink/ink3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6:30:23.865"/>
    </inkml:context>
    <inkml:brush xml:id="br0">
      <inkml:brushProperty name="width" value="0.05292" units="cm"/>
      <inkml:brushProperty name="height" value="0.05292" units="cm"/>
      <inkml:brushProperty name="color" value="#FF0000"/>
    </inkml:brush>
  </inkml:definitions>
  <inkml:trace contextRef="#ctx0" brushRef="#br0">12998 3696 0,'0'0'125,"0"25"-110,0 0-15,0-25 16,0 49 0,25-49-16,-25 25 15,0-25 1,25 25-16,-25 0 15,0-25 1,0 24-16,0-24 16,0 25-1,0-25 1,0 25-16,0 0 15,0-25 1,0 25 0,0-25-1,0 24 1,0 1-16,0-25 15,0 25-15,0-25 16,0 0 0,-25 0-1,25 25 1,-25-25 15,0 0-15,25 0-1,-25 0 16,25 0-31,-24 0 16,-1 0-16,0 0 31,0 0-31,0 0 31,25 0-15,0 0 0,-24 0-16,24 0 31</inkml:trace>
  <inkml:trace contextRef="#ctx0" brushRef="#br0" timeOffset="1051.0601">12899 3547 0</inkml:trace>
  <inkml:trace contextRef="#ctx0" brushRef="#br0" timeOffset="3917.2241">13569 3646 0,'0'0'15,"-25"0"-15,25-25 16,0 25-1,-25-24 1,0 24 0,0 0-16,25 0 15,-25-25 1,1 25-16,-1 0 15,25 0-15,-25 0 16,0 0 0,0 0-16,25 0 15,-24 0 1,-1 0-1,0 0 1,25 0 0,-25 0-1,25 0 1,0 0-1,-25 0-15,25 25 32,0-1-32,0-24 0,-24 25 15,-1-25 1,25 0-16,0 25 31,0-25-15,0 25 15,0-25-31,25 25 15,-25-25 1,24 0-16,-24 0 16,25 0-1,0 0-15,0 0 16,-25 0-1,25 0 17,-25 0-17,24 0 1,1 0 15,-25 0 0,0 0-15,25 0-1,-25 0-15,25-25 32,-25 25 46,0 0-78,0-25 62,25 25-31,-1 0 0,-24 0 32,0-25-16,0 25 15,25 0 78,-25 0-124,25 0 0,0 0 15,0 0-31,-25 0 15,25 0-15,-1 0 16,-24 0 15,0 0-31,25 0 16,-25 0-1,0 0 188,25 0-187,-25 0-1,25 25 17,0-25-17</inkml:trace>
  <inkml:trace contextRef="#ctx0" brushRef="#br0" timeOffset="5714.3269">13668 3547 0,'0'0'63,"0"0"-48,25 0 1,-1 0-16,-24 0 16,25 0-1,0 0 1,-25 0-1,25 0 17,-25 25-1,25-25 16,-1 0 15,-24 0 110,0 0-157,0-25-15,0 25 47,0-25-16,0 0 32,0 25 30,0-24-62,0 24-15</inkml:trace>
  <inkml:trace contextRef="#ctx0" brushRef="#br0" timeOffset="8048.4604">14313 3324 0,'0'0'15,"-25"0"1,25-25-16,0 25 16,-25 0-1,0 0 1,25 0 15,-25 0-31,25 0 16,-24 0-1,-1 0-15,0 0 16,25 25-1,-25-25 1,25 0 0,-25 0-16,25 25 15,0-25 1,0 24-16,-24-24 15,24 0 1,0 25-16,-25 0 16,25-25-1,0 25-15,0-25 16,0 25-1,0-1 1,0-24 15,0 25 0,0-25-31,0 0 16,0 0 0,25 0-16,-25 0 31,24 0-16,1 0 1,-25 0 15,0 0-31,25 0 16,-25 0-1,0 0-15,25 0 16,-25 0 0,25-25-1,-25 1 32,0 24-31,0-25 15,24 25 16,-24 0-32,0-25 16,0 25-31,0-25 32,0 25-1,0-25 47,0 25-47,25 0 94,-25 0-47,50 0-47,-50 25-31,49-25 16,-49 50-1,50-25-15,-50-25 16,25 24-1,0-24-15,-25 0 16,0 0 0,24 25-16,-24-25 31,0 0-31</inkml:trace>
  <inkml:trace contextRef="#ctx0" brushRef="#br0" timeOffset="10047.5747">14685 3373 0,'-25'0'16,"25"0"109,0 0-63,0 0-46,25 0 15,-25 0 203,0 0-172,0 25 32,0-25 62,0 0-140,-25 0 46</inkml:trace>
  <inkml:trace contextRef="#ctx0" brushRef="#br0" timeOffset="11802.6751">14908 3274 0,'0'0'47,"0"-25"16,0 1-48,-25 24-15,25-50 16,-49 0-16,49 1 15,-50 24 1,50-49-16,-25 49 16,25 0-1,0 0-15,-25 0 16,1 25-1,24-24-15,0 24 16,0 0 0,-25 0-16,25-25 31</inkml:trace>
  <inkml:trace contextRef="#ctx0" brushRef="#br0" timeOffset="14127.8081">15280 2853 0,'0'0'16,"-25"0"-1,25 0 1,-25 0 15,1 0-15,24 0 15,-25 0-16,25 0 1,-25 0 0,25 0-1,0 0 1,-25 0-1,0 24 1,25 1-16,0-25 16,-24 25-1,24-25-15,0 25 31,0-25-31,0 25 16,0-1-16,0-24 16,0 25-1,0-25-15,0 25 16,0 0-1,0-25-15,0 0 16,0 25 0,49-1-16,-49 1 15,25-25 1,-25 0-16,25 0 31,0 0-31,-25 0 31,24 0-15,1 0-1,0 0 1,-25 0 0,0 0-1,25-25-15,-25 25 16,0-24-1,25 24-15,-25-25 16,0 25 0,0-25-1,0 0 1,0 25 15,0-25 0,0 25-15,0-24 15,0-1 0,0 25 0,0-25 1,0 25-1,0 0 125,0 0-156,49 0 15,-24 25-15,49 49 16,-49-49 0,25 25-16,-50-26 15,49 1 1,-49-25-16,0 25 15,25-25 1,-25 25-16,0-25 16,0 0-1</inkml:trace>
  <inkml:trace contextRef="#ctx0" brushRef="#br0" timeOffset="15668.8962">15826 3125 0,'25'0'15,"-25"25"1,0-25 77,0 0-77,0-25 0,0 25-16,-25-24 15,25 24 1,0-25-16,-25 0 15,25 25-15,0-25 16,0-24 0,0 49-16,0-50 15,0 50 1,0-25-16,0 25 15,0-25 1,0 1 0,50 24-16,-50 0 15,24 0-15,1 0 16,0 0-1,-25 0-15,25 0 16,-25 0 0,49 0-16,-49 0 15,25 0 1,-25 0 15,25 0-15,-25 0-1,0 0 1,25 0-16,0 0 15,-25 0 1,0 0 0,24 24-1,-24-24 1,0 25 15,0-25 0</inkml:trace>
  <inkml:trace contextRef="#ctx0" brushRef="#br0" timeOffset="19206.0985">16744 2530 0,'-25'0'16,"25"0"-1,-25 0 16,25 0-15,-25 0 0,0 0-1,25 0 1,-25 0-16,1 0 15,-1 0 1,25 0-16,-25 0 16,0 0-16,0 0 31,1 0-31,-1 0 31,0 0-31,25 25 16,0-25-1,-25 25-15,25-1 16,-25-24-1,25 25-15,-24-25 16,24 25 0,-25 0-1,25-25 1,0 25-16,0-25 15,0 25 1,0-25 0,0 24-16,0 1 15,0-25 1,25 25-16,-1-25 15,1 25 1,-25-25-16,50 25 16,-25-25-1,-1 0-15,1 0 16,-25 0-1,25 0-15,0 0 16,0 0 0,-25 0-16,24 0 15,1-25 1,25 25-16,-50-25 15,25 0 1,0 0-16,-1 1 16,-24 24-1,0-25 1,25 25-16,-25-25 15,25 25 1,-25 0-16,0-25 62,0 0-62,0 25 0,0-25 16,0 25 0,0-24-1,0-1 1,0 25 15,0-25 0,0 50 110,25 0-141,24 24 15,1 26 1,-25-1-16,0-49 15,24 25 1,-49-50-16,0 49 16,25-49-1,-25 0-15,0 25 16,0-25-1,0 25 1,0-25 0,0 25-1,0-1 1,0-24 15,0 25 0,0-25-15,0 25-1,25 0 1,-25-25-16,0 25 16,0-25-1,0 24-15,0-24 16,0 25-1,0 0-15,-25-25 32,25 25-32,0-25 15,-25 25 1,25-1-16,-25-24 15,25 0-15,0 0 16,-24 0 0,24 0 15,-25 0-16,25 0 1,0 0 0,0-49-1,0-26-15,0 1 16,0 0-1,25-1-15,24 1 16,-49 24 0,50 1-16,-25-1 15,-25 50 1,0-25-16,0 0 15</inkml:trace>
</inkml:ink>
</file>

<file path=ppt/ink/ink3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6:32:02.70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3622 10220 0,'0'24'47,"25"-24"-32,-1 25 1,1-25-16,50 0 15,-1 25 1,50 0-16,25 0 16,25 24-1,-1-49-15,26 25 16,-26 0-1,-24 0-15,-25-25 16,-49 24 0,24-24-16,-25 25 15,1-25 1,-1 0-16,-49 0 15,24 0 1,1 0-16,-25 0 16,0 0-16,24 0 15,-24 0 1,-25 0-16,25 0 15,0 0 1,-1 0-16,-24 0 16,25 0-1,0 0-15,-25 0 16,25 0-1,-25 0 17,25 0-17,-25 0 1,24 0 15,1 0-31,0 0 16,-25 0-1,25 0-15,0 0 16,24 0-16,-24 0 15,0 0 1,25 0-16,-26 0 16,26 0-1,24 0-15,1 0 16,-1 0-1,-24 0-15,24 0 16,-24 0 0,-1 0-16,-24 0 15,25 0 1,24 0-1,-24 0-15,-1 0 16,1 0-16,0 0 16,24 25-1,-24 0-15,49-25 16,-25 25-16,1-25 15,-26 0 1,1 0-16,0 0 16,49 0-1,-25 0-15,1 0 16,-26 0-1,-24 0-15,25 0 16,-26 0 0,26 0-16,-25 0 15,24 0 1,-24 0-16,25 0 15,-25 0 1,0 0-16,-25 0 16,24 0-1,-24 0-15,-24 0 47,-76 0-31,-73-25-1,-26 0-15,-49-25 16,25 1-1,0-1-15,-1 50 16,51-25 0,-26 1-16,100 24 15,74 0 1,-24 0-16,24 0 15,0 0 1,50 0 15,49 0-15,26 0-1,98 0-15,-24 0 16,24 0 0,-49 0-16,49 24 15,1-24 1,24 25-16,-49 0 15,-50-25-15,0 0 16,-50 0 0,1 25-16,-26-25 15,-24 0 1,0 0-16,0 0 15,-25 0 1,24 0 0,-48 0 62,-26 0-78,-49-25 15,-75 0 1,-24 0-16,-1 1 15,-24-1 1,74 0-16,25 25 16,25 0-1,49 0-15,25 0 16,1 0-1,24 0-15,0-25 47,24 25-47,76 0 0,24 0 16,49 0-1,-49 0-15,25 0 16,-25 0 0,50 0-16,-75 0 15,0 0 1,-49 0-16,0 0 15,-26 0 1,1 0-16,0 0 16,0 0-1,-25 0 16,0 0 1,-25 0-17,-99 0-15,50 0 16,-26-25-1,1 25-15,25-24 16,24 24 0,0 0-16,26 0 15,-1 0 1,0 0-16,0 0 31,50 0 0,0 0-15,0 0-1,24 0-15,1 0 16,-25 0-16,-1 0 16,1 0-1,0 0-15,0 0 16,-25 0-1,25 0-15,-1 0 32</inkml:trace>
</inkml:ink>
</file>

<file path=ppt/ink/ink3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6:32:04.9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7194 10244 0,'0'0'109,"49"0"-93,26 0-1,24 0-15,99 25 16,-49 0-16,124 0 16,-99-25-1,24 25-15,-74-1 16,-25-24-1,-49 25-15,0-25 16,-50 0 0,24 0-16,-24 0 15,0 0 94,-24 0-109,-51 0 16,-49-25-16,25 25 16,-25 0-1,0 0-15,-50-24 16,50-1-1,50 25 1,-1 0-16,1 0 16,49 0-16,0 0 15,25 0 1,-24 0-16,48 0 47,26 0-32,24 0-15,75 0 16,0 0-1,-50 0-15,1 0 16,-26 0 0,0 0-16,-24 0 15,0 0-15,-26 0 16,1 0-1,-25 0-15,25 0 32,-25 0 61,-25 0-93,0 0 16,-24 0-1,24 0-15,-49 0 16,49 0 0,-50 0-16,51 0 15,-1 0 1,-25 0-16,50 0 15,-25 0 17,25 0-1,25 0-16,0 0 1,25 0-16,-1 0 16,1 0-1,24 0-15,-24 25 16,-1-25-1,-24 24-15,0-24 16,-25 0 0,25 0 15,0 0-16</inkml:trace>
</inkml:ink>
</file>

<file path=ppt/ink/ink3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6:32:14.2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21432 10393 0,'0'0'31,"24"0"-15,76 0-1,-26 0-15,124 0 16,-74 0 0,50-25-16,0 25 15,99 0 1,-100 0-16,1 25 15,-50 0 1,-74 0-16,-1-25 16,1 0-1,-50 0-15,25 0 16,-25 0 31,0 0-32,-25 0-15,0 0 16,-25 0-1,26 0-15,-26 0 16,-25-25 0,-24 25-16,0 0 15,0 0 1,-50 0-16,50 0 15,24 0 1,1 0-16,24 0 16,1 0-1,-1 0-15,50 0 16,-25 0-16,25 0 15,-49 0 1,49 0 0,-25 0-1,25-25 48,0 25-63,25 0 15,0 0 1,24 0-16,-49-25 15,25 25 1,-25 0-16,25-24 31,-25 24-15,0-25-1,0 25-15,0-25 16,-50 0 0,1 25-16,-76-49 15,1 24-15,50 0 16,0 25-1,24-25-15,25 25 16</inkml:trace>
</inkml:ink>
</file>

<file path=ppt/ink/ink3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6:32:22.92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4044 11509 0,'24'0'78,"100"0"-63,75 0-15,173 0 16,99 25-1,298-25 1,0 0-16,0 50 16,-149-50-16,174 74 15,-372-49 1,98 49-16,-197-24 15,-25 24 1,-75-24-16,-25-50 16,-99 0-16,-24 25 15,-26-25 1,-24 0-16,-25 0 31,0 0 0,0 0-15,-99-25-1,49 0-15,-49 25 16,-50-25 0,50 1-16,-149-1 15,0-25 1,-25-24-16,0 24 15,-99 25-15,50 1 16,-1 24 0,100 0-16,-25-25 15,-25 25 1,75 0-1,-50-25-15,74 25 16,25 0-16,25 0 16,0 0-1,25 0-15,25 0 16,24 0-1,0 0-15,26 0 16,-1 0 0,0 0-16,25 0 31,99-25-16,75 25 1,123-25-16,100 25 16,-25-24-1,-49 24-15,-50-25 16,-75 25-1,-24 0-15,-75 0 16,0 0-16,-24 0 16,-26 0-1,-49 0-15,25 0 31,-25-25 32,-25 0-63,-49 25 15,-75-25 1,-49 1-16,-125 24 16,-24 0-1,-75 0-15,75 0 16,49 0-1,75 0-15,0 24 16,49-24-16,50 25 16,50-25-1,-1 0-15,50 0 16,1 0-1,24 0-15,0 0 78,124 0-78,49 0 16,125 0-16,49 0 16,-24 0-1,-100 0-15,0 0 16,-124 0-1,25 0-15,-74 0 16,-25 0-16,0 0 16,-25 0-1,0 0 48,0 0-63,-75-25 15,1 25 1,-50 0-16,-75 0 15,1 0 1,-75 0-16,25 0 16,0 0-1,50 25-15,24 0 16,0-25-1,25 25-15,50-25 16,0 25 0,25-25-16,24 0 15,25 0-15,25 0 16,-25 0-1,25 24 17,25-24-17,99 0 1,-49 0-16,24 0 15,-25 0 1,1 0-16,-51 0 16,1 0-1,25 0-15,-50 0 16,25 0-1,0 0 1,-25-24 0,0 24-1,-25-25 1,-25 25-16,-24 0 15,24-25 1,-24 25-16,-50 0 16,24 0-16,-24 0 15,25 0 1,50 0-16,-26 0 15,26 0 1,-1 0-16,0 0 16,50 0-1,-49 0-15,49 0 16,-25 0-1,25 0 1,0-25 0,25 25-1,148-25 1,-73 25-16,73 0 15,-98 0 1,24 0-16,-50-24 16,1 24-1,-50 0-15,25 0 16,-25 0-1,25-25 1,-25 25 0,-50 0-1,-24-25-15,-26 0 16,-98 25-1,-25 0-15,-100 0 16,100 0 0,-25 0-16,74 0 15,1 25 1,74 0-16,24 0 15,25-25 1,26 0-16,-1 0 16,25 0 30,25 0-46,-25 0 16,49 0-16,1 0 16,24 0-1,1 0-15,49 0 16,0 0-1,0-50-15,-50 25 16,-24 0 0,24 1-16,-49 24 15,0 0 1,24 0-1,-49-25-15,0 25 16,25 0 0,-25 0 15,-49 0-16,-51 0-15,26 25 16,24-1 0,-24-24-16,0 25 15,49-25-15,0 25 16,0-25-1,25 0-15,0 0 16,0 25 0,25 0-1,99-1 1,50 1-16,-26 0 15,-48-25 1,-1 25-16,0 0 16,-74-25-1,0 0 1,24 0-16,-49 0 15,0 0 32,-49 24-47,-26-24 16,-24 0-1,0 25-15,0-25 16,24 0 0,-24 0-16,49 25 15,1 0 1,24-25-16,0 0 15,25 0 1,-25 0 0,25 0 15,25 0-16,99 0-15,-25 0 16,-24 0 0,-1 0-16,1 0 31,-26 0-31,1-25 0,-50 25 15,25 0 1,0 0 15,-25 0-15,-25 0-1,-50 0 1,-24 0-16,-75 25 16,26 0-1,48-1-15,-24-24 16,100 0-1,-26 25-15,25-25 16,0 0 0,25 25 15,50-25-16,99 25 1,-50-25-16,25 0 16,-50 0-1,75 0-15,-50 0 16,-24 0-1,-50 0-15,24-25 16,1 25-16,-50 0 16,25 0-1,0 0 16,-50 0 1,0 0-17,0 0 1,-24 0-16,-26 0 15,1 0 1,49 0-16,0 0 16,0 0-1,0 0-15,1 0 16,24 0-1,0 25 1,99 0 0,75-1-1,173-24-15,25 0 16,0 0-1,-99 0-15,0 0 16,-100 0 0,-49 0-16,-49 0 15,24 0 1,-49 0-16,-26 0 15,1 0 1,25 0-16,-1 0 16,1-24-1,0 24-15,24 0 16,-24 0-1,-1 0-15,-24 0 16,25 0 0,24 0-16,75 0 15,-75 0 1,1 0-16,-26 0 15,1 0-15,-25 0 16,24 0 0,-49 0-16,25 0 15,-25 0 1,25 0-1,0 0 17,-25 0-32,0-25 46,-25 25-46,-49 0 16,-1-25 0,-74 25-16,-24-25 15,-1 25 1,-24 0-16,24 0 15,-25 0-15,1 0 16,24 0 0,1 0-16,24 0 15,75 25 1,-26 0-16,1-25 15,49 0 1,26 0-16,-1 0 16,0 0-1,0 0-15,25 0 16,-25 0-1,1 0 1,24 0 15,49 0-15,100 0-16,124 0 15,74-50 1,25 25-16,-74 1 16,-25-26-1,-50 50-15,-49 0 16,-1 0-16,-73 0 15,24 0 1,-50 0-16,-49 0 16,0 0-1,-1 0 1,1 0-1,-50 0 110,25 0-125,-49-25 16,-26 0-1,-24 1-15,-74-26 16,24 0 0,-25 26-16,-24-1 15,-26-50-15,26 75 16,-75 0-1,99 0-15,-24 0 16,99 0 0,-50 0-16,75 0 15,-1 0 1,26 0-16,-1 25 15,0-25 1,25 0-16,1 0 16,-1 0-1,0 0 1,25 25-1,25-25 17,99 0-1,0 0-31,124 0 0,-25 0 15,100 50-15,-50-26 16,-75-24 0,-24 25-16,-75-25 15,-25 0 1,1 25-16,-26-25 15,-24 25 1,0-25-16,-25 0 31</inkml:trace>
</inkml:ink>
</file>

<file path=ppt/ink/ink3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6:32:30.4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19869 11633 0,'0'0'250,"99"0"-235,0 0-15,1 0 16,98 0 0,-24 0-16,74 25 15,-25 0-15,50 0 16,-25 0-1,25-25-15,-75 0 16,1 0 0,-26 24-16,1 1 15,-50-25 1,0 25-16,-25-25 15,-25 0 1,1 0-16,-25 0 16,-1 0-1,-24 0 1,25 0-16,-50 0 15,24 0-15,1 0 16,0 0 0,-25 0-1,25 0 1,-25 0 15,25 0-15,-1 0 15,-24 0-16,0 0 1,25 0-16,-25 0 16,25 0-1,-25 0-15,50 0 16,-50 0-1,24 0-15,1 0 16,0 0 0,25 0-16,-26 0 15,1 0 1,25 0-16,49 0 15,-49 0-15,24 0 16,-49-25 0,24 25-1,-24-25-15,0 25 16,25 0-16,-25 0 15,24-24 1,-24 24-16,0 0 16,0 0-1,-1 0-15,1 0 16,-25 0-1,25-25-15,0 25 16,0 0 0,-1 0-1,-24 0 1,50 0-1,-50 0 1,50-25 0,-50 25-1,24 0 1,-24-25 15,25 25-15,-25-25 15,0 25-16,0-24-15,-99-26 16,25 0 0,-50 1-16,24-1 15,-24 1 1,50 24-16,-50 0 15,49 0 1,1 25-16,24 0 16,-24 0-1,0 0-15,-50 0 16,0 25-1,0 25-15,24-26 16,1 1-16,25 0 16,-1 25-1,-24-26-15,49-24 16,1 0-1,24 25-15,-49-25 32,49 25-32,0-25 15,-49 0-15,-1 50 16,26-26-16,-26-24 15,26 0 1,-26 0-16,25 25 16,-24 0-1,0 0-15,-1-25 16,26 25-1,-26-25-15,50 0 16,1 0 0,-26 24-16,25-24 15,0 25-15,-24-25 16,24 0-1,0 0 1,-24 0-16,24 0 16,0 0-16,0 0 15,25 0 1,-25 0-16,1 0 15,24 0 17,0 0-1,49 0-16,125 0-15,-25 0 16,148 0 0,-49 0-16,75 0 15,-50 0 1,-25-25-16,-50-24 15,1 24-15,-26 0 16,-49 0 0,25 1-16,-25-1 15,-50 0 1,-24 25-16,0 0 15,-1-25 1,1 25-16,-25-25 16,0 25-1,-1 0-15,1 0 16,0 0-1,-25 0-15,25 0 16,0 0 0,-1 0-1,-24 0 16,25 0-31,0 0 32,-25 0 30,0 0-46,-25-24-16,-49 24 15,-1 0-15,-49-25 16,25 25-1,-25-25-15,0 25 16,-25 0 0,-24 0-16,73 0 15,1 0 1,0 0-16,25 0 15,-1 0 1,1 0-16,-1 0 16,50 0-1,-24 0-15,-1 0 16,1 0-1,-1 25-15,0-25 16,-49 25-16,25-25 16,24 0-1,25 0-15,1 24 16,-51-24-1,26 25-15,-1 0 16,0-25 0,-24 0-16,24 0 15,1 0 1,-1 0-16,0 25 15,-24-25 1,49 0-16,-24 0 16,-1 0-1,-24 25-15,24-25 16,0 0-1,1 0-15,-1 24 16,-24-24 0,-1 0-16,1 0 15,24 0-15,1 0 16,-1 0-1,1 0-15,-1 0 16,0 0 0,25 0-16,-24 0 15,24 0 1,0 0-16,0 0 15,-49 0 1,74 0-16,-25 0 16,25 0-1,-25 0-15,1 0 16,-1 0-1,25 0-15,-25 0 16,0-24 0,0 24-16,25 0 15,-49 0 1,24 0-16,0 0 15,25 0-15,-25 0 16,1 0 0,-1-25-16,25 25 15,-25-25 1,-49 25-16,49 0 15,0 0 1,-25 0-16,26 0 16,-1 0-1,-25 0-15,50 0 16,-25 0-1,25 0 1,-24 0 0,24-25-1,0 25 1,148-25-1,26 1 1,99-1-16,0 0 16,-50 0-1,-49 0-15,-1 1 16,-49 24-16,-49 0 15,-26 0 1,1 0-16,-25 0 16,24 0-1,-49 0-15,25 0 16,-25 0 93,0 0-93,-50 0-16,-24 0 15,0 0 1,-1 0-16,-98 49 15,24-24 1,50 0-16,-50 0 16,74-25-1,1 24-15,-25 1 16,49 0-1,25-25-15,0 0 16,1 25 0,-1-25-16,0 0 15,25 0 1,-25 25 15,25-25 0,0 24 0,0 1-31,124 25 16,-25-1 0,75 1-16,-25 0 15,-25-26-15,-25-24 16,-24 0-1,-26 25-15,-49-25 16,25 0 0,-25 0-16,25 0 31,-25 0 31,0 0-62,-25 0 16,-25 0-1,1 25-15,-1-25 16,-24 0 0,24 25-16,-24-25 15,24 0-15,25 0 16,1 0-1,-26 0-15,50 0 32,-25 0-1,0 0-16</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5:50:18.0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8558 14908 0,'0'0'16,"50"0"-16,-1 0 15,26 0 1,-26 0-16,-24 0 15,49 0 1,50 0-16,-49 0 16,74 0-1,-50 0-15,75 24 16,49-24-16,-50 25 15,1 0 1,-25-25-16,-50 0 16,0 0-1,-49 0-15,0 0 16,-26 0-1,26 0-15,-50 0 16,25 0 0,-25 0 15,25 0-16,-1 0 1,-24 0 62,25 0-62,-25 0-1,25 0 16,0 0-31,0 0 16,24 0 0,-49 0-16,25 0 15,25 0 1,-26-25-16,1 25 15,0-25 1,0 25-16,-25 0 31,25 0-15,-1 0-1</inkml:trace>
</inkml:ink>
</file>

<file path=ppt/ink/ink4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6:41:28.043"/>
    </inkml:context>
    <inkml:brush xml:id="br0">
      <inkml:brushProperty name="width" value="0.05292" units="cm"/>
      <inkml:brushProperty name="height" value="0.05292" units="cm"/>
      <inkml:brushProperty name="color" value="#FF0000"/>
    </inkml:brush>
  </inkml:definitions>
  <inkml:trace contextRef="#ctx0" brushRef="#br0">14883 8136 0,'0'25'109,"0"0"-93,0-1-1,-25 26-15,25 0 16,-24-1-1,-1-24-15,25 25 16,0-1-16,-25-24 16,25 25-1,-25-50-15,25 24 16,0 1-1,0 0-15,0 25 16,0-26 0,0 1-16,0 0 15,0 0 1,0 0-16,0-25 15,0 24 1,0-24-16,0 25 16,0 0-1,0-25 16,0 25 1</inkml:trace>
  <inkml:trace contextRef="#ctx0" brushRef="#br0" timeOffset="1809.1035">16495 8062 0,'0'0'16,"25"0"0,0 0-16,-25 24 15,0-24-15,25 25 16,-25 25-1,0-50-15,25 49 16,-1-49 0,-24 25-16,0 0 15,0 0 1,0 0-16,0-1 15,0 1 1,25 0-16,-25 25 31,0-26-31,25-24 0,-25 50 16,0-50-1,0 50-15,0-50 16,0 24 0,0 1-16,0 0 15,0 0 1,0-25-16,0 49 15,0-49-15,0 25 16,0 0 0,0 0-16,0 0 15,0-1 1,0 1-16,0 0 15,0 0 1,-25 24-16,25 1 16,0-25-1,-25 25-15,25-50 16,-24 49 0,24-49-16</inkml:trace>
</inkml:ink>
</file>

<file path=ppt/ink/ink4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6:42:06.50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11609 5085 0,'0'0'31,"149"0"-31,24 0 16,75 0-1,-49-25-15,74 25 16,0-25 0,24 25-16,51 0 15,-26 0 1,25 0-16,-24 0 15,-50 0 1,-1 0-16,1 25 16,-74-25-1,24 25-15,-49-25 16,24 0-1,-24 0-15,-1 0 16,-49 0-16,25 0 16,-50 0-1,1 0-15,48 0 16,-73 0-1,24 0-15,-25 0 16,26 0 0,-1 0-16,-25 0 15,-24 0 1,74 25-16,50 0 15,-75-25 1,-25 0-16,1 24 16,-26-24-1,26 0-15,-51 0 16,1 0-1,25 25-15,24-25 16,-49 0 0,25 0-1,-1 25-15,26-25 16,24 25-16,-25-25 15,26 0-15,-26 0 16,0 0 0,-24 0-16,0 0 15,-1 0 1,1 0-16,-25 0 15,-1 0 1,26 0-16,-25 0 16,0 0-1,-1 0-15,-24 0 16,25 0-1,0 0-15,-25 0 32,25 0-17,-25 0 1,0 0 31,0 0-47,-99 0 15,-50 0 1,-74 0-16,-25 0 15,-50 0 1,25 0-16,25 0 16,0 0-1,25 0-15,-50 0 16,74 0-1,-123 0-15,74 0 16,-25 0 0,-25 0-16,26 0 15,48 0 1,1 0-16,49 0 15,26 0 1,-26 0-16,25 0 16,-49 0-16,24 0 15,0 0 1,50 0-16,-99 0 15,99 0 1,-25 0-16,-24 0 16,49 0-1,-25 0-15,99 0 16,-24 0-1,-1 25-15,26-25 16,24 0 0,0 24-16,-24-24 15,24 25 1,0-25-16,-25 0 15,26 0 1,-1 25-16,25-25 16,-25 0-16,0 0 15,0 0 1,25 0-16,-25 0 15,25 0 1,0 0-16,-24 0 16,-1 0-1,25 0 16,-25 0-15,25 25 31,25-25-47,24 25 15,125-25 1,49 24-16,125-24 16,-51 0-1,51 0-15,-26 0 16,25 0-16,-74 0 15,-25 0 1,25 0-16,49-24 16,-98-1-1,24 0-15,0 25 16,-50 0-1,1 0-15,-1 0 16,-24 0 0,-25 0-16,49 0 15,-99 0 1,50 0-16,-74 0 15,49 0 1,24 0 0,-98 25-16,99 0 15,-25-1-15,74-24 16,-24 25-1,-25-25-15,-25 0 16,-50 0 0,1 0-16,-1 0 15,-49 0-15,-25 0 16,25 0-1,-25 0 17,-25 0-17,0 0 1,0 0-16,-49 0 15,24 0 1,-49 0-16,-25 0 16,-99 50-1,-1-50-15,-148 25 16,100-1-1,-200-24-15,175 0 16,-76 0 0,26 25-16,50-25 15,-1 75 1,25-75-16,50 24 15,49 1-15,1-25 16,49 25 0,24-25-16,1 0 15,25 0 1,24 0-1,25 0-15,0 0 16,1 0-16,-1 0 31,25 0-15,0 0 15,0-25 0,74 25-15,100 0-16,99-49 15,74 49 1,75-25-16,24 0 16,-74 25-16,-49 0 15,-1 0 1,-49 0-16,25 0 15,-100 0 1,50 0-16,-124 0 31,50 0-31,-75 0 16,50 0-16,-75 0 15,1 0-15,-26 0 16,1 0 0,24 0-16,-24 0 15,-25 0 1,0 0-16,-1 0 15,1 0 1,25 0-16,-25 0 16,-1 0-16,1 0 15,-25 0 1,25 0-16,0 0 15,0 0 1,-25 0 0,24 0-1,1-25 1,0 25-1,0-25-15,0 25 16,-1 0 0,1-24-16,-25 24 15,25 0 1,0 0-16,0-25 15,-1 25 1,-24 0-16,50-25 16,-50 0-1,50 25-15,-50-25 16,24 1-1,-24 24-15,50-25 16,-50 25-16,25 0 16,0-25-1,-1 0 1,-24 25-1,0-25 1,0 25 0,0-24-1,0 24 1,-24-25-16,-26-25 15,0 50 1,-49-49-16,25-1 16,-1 50-1,-24-25-15,-124 0 16,49 25-1,1 0-15,49 0 16,24 0 0,26 0-16,-25 0 15,49 0-15,25 0 16,1 0-1</inkml:trace>
</inkml:ink>
</file>

<file path=ppt/ink/ink4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6:43:00.0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11386 5234 0,'0'0'78,"49"0"-62,1 0-1,0 25 1,24-25-16,75 24 15,-50 1 1,0 25-16,-24-50 16,-1 25-1,-24-25-15,-1 0 16,-24 0-1,74 24-15,0-24 16,-49 0 0,25 0-16,24 0 15,25 0 1,0 0-16,-25 0 15,0 0-15,50 0 16,25 0 0,-50 0-16,-25 0 15,-25 0 1,100 25-16,-50 0 15,-25-25 1,-24 25-16,-26-25 16,-24 0-1,0 0-15,-25 0 343,49 0-327,26-25 0,123 0-16,1 0 15,123 25 1,-24-49-16,124 24 15,24 0 1,25 25-16,-123-49 16,-1 24-1,-49 25-15,-26 0 16,-48 0-1,-1 0-15,-25 0 16,-24 0 0,0 0-1,-50 0-15,24 0 16,-24 0-16,-24 0 15,73 0 1,-49 0-16,25 0 31,-25 0-31,0 0 0,-25 0 16,-24 0-16,24 0 15,-25 0 1,1 0-16,-26 0 16,1 0-1,24 0-15,-49 0 16,50 0-1,-50 0-15,-1 0 16,1 0 0,-25 0-1,0 0 79,-49 0-79,-26 0-15,1 0 16,-26 0 0,-98-25-16,74 25 15,-124-25-15,-75 0 16,-49 1-1,50-1-15,49 25 16,50-25 0,-25 25-16,49 0 15,1 0 1,-50 0-16,49 0 15,-49 0 1,25 0-16,-25 0 16,25 0-1,-25 0-15,74 25 16,1-25-1,73 25-15,1-25 16,-25 0 0,74 0-16,1 0 15,-1 0 1,1 0-16,49 0 15,-25 0-15,25 0 32,25 0-1,123-50-31,200 0 15,98-49 1,274 25-16,-26 24 16,199 50-1,-50 25-15,-49 49 16,-347 1-1,24-1-15,-173-24 16,-50-25 0,-50-1-16,-49 1 15,-99-25 1,-1 25-16,1-25 15,-25 0-15,-25 0 63,-50 0-63,-74-25 15,-124 0 1,-75 1-16,-49-1 16,-248-25-1,50 25-15,-1 25 16,-123 0-1,49 0 1,74 50-16,50 24 16,75-24-16,99-25 15,24 49 1,50-74-16,0 25 15,75-25-15,-25 0 16,99 0 0,-25 25-16,0 0 15,50-25 1,0 24-16,24-24 15,26 0 1,24 0-16,0 0 16,0 0-1,25 0 16,75 0-15,98 0 0,175 0-16,24 0 15,273 0 1,49 0-16,75 0 15,-149 0 1,-124 25-16,-124-25 16,-124 25-16,-49-25 15,-100 0 1,-25 0-16,-49 0 15,0 0 1,-25 0 46,-25 0-46,-24 0 0,-26 0-16,-173-50 15,-50 26 1,-173-1-16,124 25 15,-50 0 1,50 0-16,-25 0 16,124 0-1,-25 0-15,25 0 16,74 0-1,0 0-15,50 0 16,-24 0 0,24 0-16,24 0 15,1 0-15,25 25 16,-1-25-1,1 0-15,0 0 16,24 24 0,-24-24-16,-1 0 15,1 0 1,-1 0-16,1 0 15,24 0 1,25 0-16,1 0 16,-26 0-1,25 0-15,0 0 16,-24 0-1,49 0-15,-25 0 16,0 0 0,0 0-1,25 0 16,-24 0-15,73 0 62,100 0-62,124 0-1,198-24-15,174-1 16,273-74-1,-25 99-15,74 0 16,-421 0 0,-25 24-16,-199-24 15,-24 0 1,-75 25-16,-24-25 15,-100 25 1,25-25-16,-75 0 16,1 25-16,0-25 15,-26 0 1,1 0-16,-25 0 15,25 0 1,-25 0-16,25 0 31,-25 0-31,25 0 16,0 0-1,-25 0 17,24 0-17,-24 0 16</inkml:trace>
</inkml:ink>
</file>

<file path=ppt/ink/ink4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6:43:13.3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11733 5159 0,'25'0'187,"0"0"-172,49 0 1,-24 0-16,49 0 16,-50 0-1,51 0-15,24 0 16,-50 0-16,25 0 15,1 0 1,-26 0-16,0 0 16,1 0-1,24 0-15,-25 0 16,1 0-1,-26 0-15,26 0 16,-26 0 0,-24 0-16,50 0 15,-51 25-15,1-25 16,25 0-1,-25 0-15,-1 0 16,26 0 0,-25 0-1,0 0-15,0 0 16,-25 0-16,49 0 15,-49 0 1,25 0-16,-25 0 16,50 0-1,-50 0-15,24 0 31,-24 0-15,25 25 0,-25-25 30,-25 0-30,1 0 0,-51 0-1,1 0-15,-1 25 16,-49-25-16,50 0 31,24 25-31,1-25 16,-26 24-16,50-24 15,1 25-15,-26-25 16,50 0-1,-25 0-15,25 0 16,-25 0 0,25 0-1,0 0 1,0 25-1,25-25 1,25 25-16,24-25 16,50 0-16,0 25 15,0-25 1,0 24-16,0-24 15,-49 25 1,-1-25-16,-24 0 16,-25 0-1,24 0-15,-49 0 16,25 0-1,0 0-15,0 0 32,-50 0-1,-50 0-16,1 0 1,-75 0-16,-49 0 16,-50 0-1,49 0-15,1 0 16,24 0-1,25 0-15,50 0 16,25 0 0,24 0-16,25 0 15,0 0-15,1 0 16,24 0 46,99 0-46,50 0-16,49 0 15,1 0 1,-26 25-16,1-25 16,-1 0-1,-48 0-15,-1 0 16,-25 0-1,-50 0-15,-24 0 16,0 0-16,0 0 16,-25 0-1,25 0-15,-25 0 31,24 0-15,-24 0 31,-49 0-47,-1 0 15,-49 0 1,-75 0-16,-24 0 16,-50 0-1,124 0-15,-25 0 16,50 0-1,24 0-15,26 0 16,24 0 0,25 0-16,-25 0 31,0 0-31,50 0 47,25 0-47,49 25 15,99 0 1,-49-1-16,74 1 15,-24-25 1,49 50-16,-99-50 16,49 25-1,-123-25-15,24 24 16,-50-24-1,1 0-15,-25 0 16,0 0 0,-1 0-1,-73 0 48,-100 0-48,-49-49 1,-1 24-16,-49 0 15,25 0 1,0 1-16,49 24 16,25 0-1,25-25-15,50 25 16,24 0-1,1 0-15,24 0 16,0 0 0,0 0-1,25 0 16,0 0-15,50 0-16,24 0 16,75 0-1,49 0-15,75 0 16,-50 0-16,50 0 15,-74 0 1,24 0-16,-99 0 16,50 0-1,-75 0-15,-25 0 16,1 0-1,-1 0-15,-49 0 16,-25 0 0,25 0-16,0 0 15,-25 0 1,24 0 15,-24 0-15,-24 0-1,-51 0 1,1-25-16,-100 25 15,0-25 1,75 25-16,-50 0 16,75 0-1,0 0-15,24 0 16,0 0-1,50 0-15,-24 0 16,-1 0 0,25 0 46,74 0-46,1 0-16,-1 0 15,0 0-15,26 0 16,-26 0-16,25 0 15,-24 0 1,-1 0-16,-49 0 16,25 0-1,-26 0-15,1 0 16,0 0-1,-25 0-15,25 0 16,0 0 0,-25 0-1,24 0 1,-24 0 15</inkml:trace>
</inkml:ink>
</file>

<file path=ppt/ink/ink4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6:43:32.4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20836 5507 0,'0'0'15,"0"0"-15,-25 0 16,1 0-16,-1 0 16,0 0-1,-49 24-15,-50-24 16,24 0-1,1 0-15,0 0 16,0 0 0,-25 0-16,-50 0 15,25 0 1,-74 0-16,25 0 15,-125 0-15,100 0 16,0 0 0,49 0-16,0 0 15,75 0 1,0 0-16,25 0 15,-26 0 1,76 0-16,-1 0 16,0 0-1,0 0-15,0 0 31,25 25 16,100-25-31,73 50-16,150-25 15,24-1 1,124 1-16,-124 25 16,25-50-1,-148 25-15,24-1 16,-124-24-16,0 25 15,-50-25 1,-49 0-16,0 0 16,-25 0-1,0 0 32,-25 0-31,-25 0-1,-24 0-15,-75 0 16,-49-49-16,-75-1 15,25 25 1,-99 0-16,74 25 16,-124 0-1,124 0-15,-149 0 16,125 0-1,-1 0-15,0 50 16,50-50-16,0 0 16,25 25-1,-25-25-15,50 0 16,24 0-1,50 0-15,-25 0 16,50 0 0,-50 0-16,0-25 15,75 25 1,-1-25-16,26 0 15,-1 25 1,25 0-16,1 0 16,-1 0-1,25 0 1,0 0-1,0-24-15,124-1 16,99 0 0,99-25-16,1 1 15,-100-1-15,50 25 16,-99 25-1,-1-24-15,-49-1 16,-99 25 0,25 0-16,-25 0 15,-25 0 1,0 0 15,0 0-31,-100 0 16,-49-25-1,-74 25-15,25 0 16,-149 0-1,-50 0-15,49 0 16,1 25 0,49-25-16,26 25 15,-1-1-15,25-24 16,74 25-1,50-25-15,25 0 16,24 0 0,51 0-16,24 0 15,-25 0 250,0 0-249,25 0-16,-25 0 16,-24 0-1,-1 0-15,-24 0 16,-1 0-1,-49 0-15,-25 25 16,-24 0 0,24 0-16,-25-25 15,75 24 1,-50-24-16,50 25 15,49-25 1,1 0-16,49 25 78,25-25-78,24 0 16,50 25-1,1 0-15,48-1 16,-48 1-1,48 0-15,-73-25 16,-26 0 0,1 0-16,0 0 15,-50 0 1,49 0-16,-49 0 31,0 0 0,0 0 0,-25 0-31,-99-25 16,0 0-16,-49 25 16,49-24-1,0-1-15,0 25 16,49-25-1,-24-25-15,25 50 16,24 0 0,25 0-16,0-24 15,25 24 1,-24 0-16,24 0 15,-25 0 1,25-25-16,0 0 47,0 25-32,0-25-15,25 25 16,-1-25 0,26 1-16,0-1 15,24 25-15,-24 0 16,-25-25-1,-1 25-15,1-25 16,0 25 0,-25 0-16,25 0 15,-25 0 1,0-25-1,0 25 1,0-24 0,0-1-1,-50 25-15,50 0 16,-49-25-1,-1 0-15,25 25 16,-24-25 0,24 25-1,25-24-15,-25 24 16,0 0-16,0-25 15,25 25 17,25 0-17,50 0 1,49 0-16,24 0 15,-48 0 1,-1 0-16,-25 0 16,-24 0-1,-1 0-15,-49 0 16,25 0-1,0 0 1,-50 0 31,0 0-32,-24 0-15,24 0 16,-25 0 0,1 0-16,24-25 15,0 25 1,0 0-16,25 0 15,-24 0 1,-1 0 0,25-25-1,25 25 16,49 0-31,0 0 16,-24 0 0,24 0-16,1 0 15,-50 0 1,-25 0-16,49 0 15,-49 0 1,0 0 31,-49-25-32,-26 25 1,1-24-16,-1 24 16,-24 0-1,50 0-15,24-25 16,-25 25-1,50 0-15,-25 0 16,1 0 0,24 0-1,24 0 32,76 0-47,-26 25 16,75-1-1,-50 1-15,-25 0 16,1-25-16,-1 25 15,-24-25 1,-25 0 0,-1 0-16,-24 0 15,25 0-15,-25 0 63,-74 0-48,24-25 1,-24 25-16,-25-25 31,24 25-31,1 0 16,49 0-16,0 0 15,0-25-15,25 25 16,-24 0-1,24 0-15,0 0 47,74 0-47,25 0 16,75 0-1,-1 0-15,1 25 16,-75 0 0,50-25-16,-99 25 15,-1-25 1,1 0-16,-25 0 15,0 0 1,-50 0 15,-50 0-15,-49 0-1,-49-25-15,-1 0 16,-24 0 0,49 1-16,25 24 15,25 0 1,24 0-16,26 0 15,24 0-15,0 0 16,0 0 0,25 0-1,0 0 63,99 0-78,25 0 16,50 0-1,0 0-15,74 0 16,-75 0 0,26 0-16,-50 0 15,-25 0 1,-25 0-16,-25 0 15,1 0-15,-51 0 16,-24 0 0,50 0-16,-50 0 31,25 0-16</inkml:trace>
</inkml:ink>
</file>

<file path=ppt/ink/ink4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6:43:52.93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11758 5184 0,'0'0'562,"0"0"-469,25 0-46,-25 0-31,24 0 15,-24 0-16,25 0 1,0 0 0,-25 0-1,25 0 1,0 0-16,-1 0 15,1 0 1,-25 0 0,25 0-16,0 0 15,0 0-15,-25 0 31,24 0-15,-24 0 0,25 0 15,-25 0 1669,25 0-1653,-25 0-31,25 0-1,0 0 1,24 0-16,1 0 15,24 0 1,50 0 0,-49 0-16,24 25 15,50 0-15,-75-25 16,1 25-1,-1-1-15,-24-24 16,-26 0-16,-24 0 31,25 0-31,0 0 484,-25 0-469,25 0 1,49 0-16,-49 0 16,0 0-16,49 0 15,25 25 1,-24 0-16,-1-25 15,-24 25 1,0-25 0,-1 0-16,-24 0 15,0 0-15,24 0 16,-24 0-1,0 0-15,0 0 16,-25 0 0,25 0-16,-1 0 15,-24 0 1,25 0 15,-25 0-15,25 0 576,0 0-576,24 0 0,-24 0-16,0 25 15,49-1 1,26 1-16,-26-25 15,25 25 1,50 25-16,25-1 16,-25 1-1,-25-25-15,0-1 16,0 1-1,-75-25-15,1 25 16,-25-25 0,24 0-16,-24 0 15,25 0 1,-50 0-1,24 0 17,-24 0 92,25 0-108,-25 0 0,25 0-1,0 0 1,-25 0-16,25 0 15,74 0 1,-49-25-16,74-24 16,0-1-1,-50 0-15,50 1 16,-25 24-16,-24 25 15,-26-25 1,-24 0-16,0 25 16,-25 0-1,0 0-15,0-24 16,25 24-1,-1 0 1,-24 0 0</inkml:trace>
</inkml:ink>
</file>

<file path=ppt/ink/ink4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6:43:55.3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16818 5358 0,'0'0'140,"-74"0"-140,-26 0 16,26 0-1,-100 0-15,25 0 16,-24 0 0,74 0-16,-75 0 15,25 0 1,0 0-16,-24 0 15,24 0 1,25 0-16,0 25 16,0-25-16,0 24 15,25-24 1,-75 25-16,75-25 15,-50 0 1,74 0-16,-24 0 16,25 0-1,-1 0-15,26 0 16,-1 0-1,1 0-15,-1 0 16,-24 0 0,24 0-16,-25 0 15,26 0 1,-1 0-16,25 0 15,-24 0 1,-26 0-16,26 0 16,-1 0-1,25 0-15,-24 0 16,24 0-1,0 0 1,-24 0-16,24 0 0,0 0 16,-25 0-1,26 0-15,-1 0 16,-25 0-1,-24 0-15,24 0 16,1 0 0,24 0-16,-25 0 15,25 0 1,0 0-16,-24 0 15,24 0 1,0-25-16,-24 25 16,-1 0-1,25 0-15,0 0 16,1 0-16,-1 0 15,25 0 1,-25 0-16,0 0 16,0 0-1,25 0-15,-24 0 16,24 0-1</inkml:trace>
</inkml:ink>
</file>

<file path=ppt/ink/ink4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6:45:51.4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16619 8310 0,'0'0'47,"0"0"-32,0 0 1,25 0 0,-25 0-16,50 0 15,-25 0 1,0 0-16,24 0 15,-24 0 1,0 0-16,24 0 16,-24 0-1,0 0-15,25 0 16,-26 0-1,1 0-15,0 0 16,25 0 0,-26 0-16,1 0 15,25 0 1,-25 0-16,24 0 15,1 0-15,-25 0 16,-1 0 0,1 0-16,25 0 15,-25 0 1,-1 0-16,26 0 15,-50 0 1,25 0-16,0 0 16,-1 0-1,-24 0 1,25 0-1,-25 0 17,25 0-17,0 0 1,-25 0 15,25 0-15,-25 0-1,0 0 1,25 0-16,-1 0 31,-24 0-15,0 0 62,0 0-47,-24-25-31,-51 0 15,1 0 1,-26 0-16,-24 25 16,25 0-1,25-24-15,-50-1 16,49 25-16,26-25 15,-1 25 1,25 0 0,1 0-16,-1 0 15,25 0-15,-25 0 16,0 0-1,0 0 17,25 0-17,0 0 126,0 0-126,25 0-15,25 0 16,-1 0-1,-24 0-15,0 0 16,25 0 0,-26 0-16,1 0 15,-25 0 1,25 0-16,0 0 15,0 0 1,-25 0-16,24 0 16,1 0-1,0 0 1,-25 0-1,25 0 17,-25 0 46,-50 0-78,1 0 15,-1 25 1,0 0-16,-24-25 15,0 0 1,24 24-16,25-24 16,-49 0-1,49 0-15,0 0 16,0 0-1,0 0-15,1 0 16,24 0 0,-25 0-16,25 25 15,0-25 1,0 25-1,0-25 17,0 25-32,99 0 15,-24-1-15,-26 1 16,26 0-16,-26-25 15,50 0 1,-74 0-16,25 0 16,-25 0-1,24 0-15,-24 0 16,0 0-1,-25 0-15,25 0 16,-1 0 0,1 0-16,-25 0 15,25 0 1,0 25-16,0-25 15,-25 0 1,24 0-16,1 0 16,0 0-1,-25 0 1,25 0 15,-25 25-31,0-25 31,-50 0-15,-24 0-1,24 0-15,-49 24 16,25-24 0,-1 25-16,26-25 15,-1 0 1,0 25-16,1-25 15,24 0 1,0 0-16,0 0 16,1 0-1,-1 0-15,25 0 16,-25 0-1,0 0 1,0 0 0,25 0 30,0 0-30,25 25 0,25-25-16,-1 0 15,26 25 1,24-25-16,50 24 15,-50-24 1,0 0-16,-24 0 16,-1 0-1,-24 0-15,-26 0 16,1 0-1,0 0-15,0 0 16,-25 0 0,25 0-16,-1 0 15,-24 0 16,25 0 1,0 0 30,-25 0-31,25 0-31,-25-24 31,25 24-15,-25-25 0,25 25-16,-25-25 15,0 25 1,0-25 15,0 0-15,0 25-1,0-24 1,0 24-1,0-25 1,0 0-16,0 25 16,0-25-1,0 25 1,-25-25-1,25 25-15,0-24 16,0-1 15,0 25-15,0 0-1,0-25-15,0 25 16,0-25 0,0 0-16,0 1 15,-25-1 1,25 0-16,0 25 15,0-25 1,0 25-16,-25-25 16,25 1-1,0 24 16,0-25 32,0 25-32,0-25-31,0 0 31,0 25 16,0-25-16,-25 25-15,25 0 62,-25 0-47,25 0-31,-24 0 16,-1 0-1,0 0-15,25 0 16,-50 25-1,26-25-15,-1 0 16,0 0-16,0 0 16,-24 0-1,24 0-15,0 0 16,0 0-1,-24 0-15,49 0 32,-25 0-32,0 0 15,0 0-15,-24 0 16,24 25-16,0-25 15,25 0 1,-50 0-16,26 25 16,-1-25-1,-25 0-15,50 0 16,-25 0-1,25 0-15,-49 0 16,49 0 0,-25 0-16,25 0 15,-25 0 1,0 0-1,25 0 17,0 25-17,-24-25 1,24 0-1,-25 24 1,0-24 0,25 0-1,-25 25 16,25-25-15,-25 0 0,25 0 452,0 25-437,0 0-31,0 0 15,0-25 1,0 24-16,0 1 16,0 0-16,0 25 15,0-26 16,0 1-31,0 25 0,0-50 16,0 25-16,0-1 16,0 1-1,0-25-15,0 25 16,0-25-1,0 25-15,0-25 16,0 25 0,0-1-1,0-24 1,0 25 15,0-25 0,0 25 0,0-25 110,0 0-126,25 0 1,0 0-16,0 0 16,24 0-1,-24 0-15,0 0 16,25 0-1,-26 0-15,1 0 16,25 0 0,-25 0-16,-1 0 15,1 0-15,0 0 16,0 0-1,24 0-15,-24 0 16,0 0 0,0 0-16,0 0 15,-1 0 1,26 0-16,-25 0 15,24-25 1,-24 25-16,-25 0 16,25 0-1,0 0-15,0 0 16,-25 0-1,24 0 1,1 0 0,-25 0 15,25 0-16,-25-25 1,25 25 0,-25 0-16,0 0 15,25 0 1,-1 0-16,-24 0 31,25 0-15,-25 0-1,25 0 16,0-24-15,-25 24 46,0 0-46,25-25 15,-25 0 0</inkml:trace>
</inkml:ink>
</file>

<file path=ppt/ink/ink4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6:49:13.12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11485 11931 0,'0'0'78,"0"0"-63,25 0 16,-25 0-31,25 0 16,-1-25 0,1 0-16,50 1 15,-51-26 1,1 50-16,74-50 15,-49 1 1,0 49-16,-1-25 16,-24 0-1,0 25-15,24 0 16,-49-25-1,25 1 1,0 24-16,-25 0 31,0 0 32,0 24-48,-74 51 1,24-1-16,0-24 15,1 24 1,-1-24 0,1-1-16,24-24 15,25 25-15,-50-25 16,50-1-1,-25-24-15,25 25 16,-24-25 0,24 25-16,0-25 15,0 0 1,0 0 62,24 0-78,100-50 15,0-24 1,50 0-16,-25-1 16,-25 1-1,-50 24-15,26 1 16,-51 24-1,1 0-15,-1 0 16,-49 0 0,25 25-1,-25 0 63,0 25-62,-49-25-16,24 50 15,-50-1 1,51 1-16,-26 0 16,0-1-1,25-24-15,25 0 16,-49-25-1,49 25-15,0-25 16,0 24 15,0-24-15,25 0-1,49-24 1,50-26-16,25-74 16,25 25-1,-26 0-15,1 24 16,-25 26-16,-74 24 15,-1 25 1,-24 0-16,0 0 16,-25 0-1,0 0 16,0 25-15,-25-1 0,-49 1-16,49 25 15,-25-1 1,26 1-16,-26-25 15,-24 49 1,49-49-16,0 0 16,25 0-1,-25-1-15,0-24 16,25 0-1,0 0 17,50 0-17,0 0-15,-1-24 31,1-1-31,-1-25 0,1 25 16,0 25 0,-50-24-16,24 24 15,1-25 1,-25 25-1,25 0 1,-25 25 31,0-25-47,-25 49 15,0 1 1,1-1-16,-26-24 16,25 0-1,25 0-15,-25-25 16,25 0-1,0 25-15,-24-25 16,24 0 0,0 0 62,0 0-63,49 0-15,-49 0 16,25 0-1,0 0-15,0-25 16,-25 25 0,49-25-16,-49 25 15,0 0-15,25 0 16,-25-25-1,25 25 17</inkml:trace>
</inkml:ink>
</file>

<file path=ppt/ink/ink4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6:49:41.1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12155 12998 0,'0'0'125,"49"0"-109,26 0-16,-1 0 15,50 0-15,75 0 16,-26 24 0,-24 1-16,-50-25 15,25 25 1,-25-25-16,-49 0 15,24 0 1,26 0 0,-26 0-16,-24 0 15,-25 0-15,24 0 16,1 0-1,-25 0-15,-1 0 16,26 0 0,-25 0-16,0 0 15,-1 0 1,1 0-16,0 0 15,0 0-15,-25 0 16,25 0 0,-1 0-16,-24 0 15,25 0 1,-25 0 15,25 0-15</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5:50:19.6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8037 15776 0,'0'0'31,"50"0"-16,-1-25 1,75 25-16,25 0 16,50 0-1,-26 0-15,1-25 16,-1 25-1,-49 0-15,125-25 16,-76 1-16,26 24 16,24 0-1,-99 0-15,50 0 16,-26 0-1,-24 0-15,25 24 16,-50-24 0,-24 0-1,-1 0-15,1 0 16,-26 0-16,-24 0 15,0 0 1,24 0-16,-24 0 16,0 0-1,0 0-15,-25 0 16,50 0-1,-50 0-15,24 0 32,-24 0-17,25 0 1</inkml:trace>
</inkml:ink>
</file>

<file path=ppt/ink/ink5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6:50:34.1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7318 16446 0,'0'0'94,"0"0"-94,0-25 15,49 25 1,51-25-16,73 0 16,100 0-1,25-24-15,-1 49 16,-98-25-1,148 25-15,-74 0 16,-25 0 0,99 0-16,-74 0 15,50 0 1,49 0-16,-25-25 15,-124 25 1,0-25-16,-49 25 16,-25-49-16,-75 24 15,25 0 1,-24 25-16,-26 0 15,1 0 329,24-25-329,1 25-15,-25 0 16,74 0-16,0 0 15,0 0 1,24 0-16,26 25 16,0 0-1,24 0-15,25-1 16,-24-24-1,49 25-15,-25 0 16,25 25 0,-74-50-16,24 24 15,-24-24 1,24 25-16,1 0 15,-26 0-15,-73-25 16,24 0 0,0 0-1,-25 0-15,-25 0 16,1 0-16,-26 0 31,1 0-31,24 0 16,-24 0-16,0 0 15,-1 0-15,1 0 16,-1 0-1,1 0-15,0 0 16,24 0 0,-24 25-16,24 0 15,0-25 1,-49 0-16,50 24 15,-1-24-15,0 25 16,1-25 0,-26 25-16,1 25 15,0-50 1,24 0-16,-49 24 15,0-24 1,24 0-16,-49 0 16,25 0-1,-25 0-15,50 0 16,-50 0-1,25 0-15,-25 0 16,24 0 0,-24 0-16,25 0 31,0 0-16,-25 25 48,-25-25-32,25 0-15,-25 0-1,25 0 1,-24 0-1,24 0 17,-25 0 14,0 0-30,25 0 15,-25 0-15,25 0-16,-25 0 15,1 0 1,-1 0-16,0-25 16,0 25-1,-49 0-15,-1-24 16,26 24-1,-1 0-15,-49 0 16,24 0 0,26 0-16,-1-25 15,1 25 1,24 0-16,-25 0 15,25 0 1,1 0-16,-1 0 16,25 0-1,-25 0-15,0 0 16,-24 0-1,24 0-15,0 0 16,-25 0 0,-24 0-16,-25 0 15,-1 25 1,-48-25-16,24 24 15,-25-24-15,-50 25 16,-49 0 0,0-25-16,0 0 15,0 0 1,50 0-16,-1 0 15,26 0 1,-1 0-16,25 0 16,-49 0-1,24 0-15,1 25 16,48-25-1,1 0-15,25 0 16,0 0 0,0 0-16,24 0 15,-24 0 1,25 0-16,-50 25 15,74-25-15,-49 0 16,24 0 0,1 0-16,0 0 15,-50 24 1,49-24-16,26 0 15,-51 0 1,1 25-16,25-25 16,-1 0-1,-24 0-15,0 0 16,49 0-1,-24 0-15,-25 0 16,24 0 0,1 0-16,-1 0 15,-24 0 1,50 0-16,-1 0 15,0 0-15,1 0 16,-1 0 0,-49 0-1,25 0-15,49 0 16,-25 0-16,1 0 15,-1 0 1,-49 0-16,24 0 16,26 0-1,-75 0-15,24 0 16,-48 25-1,-51 0-15,50-25 16,0 25 0,50-25-16,0 0 15,0 0 1,49 0-16,-24 0 15,24 0 1,25 0-16,-24 0 16,24 0-16,-25 0 15,26 0 1,-1-25-16,0 25 15,25 0 1,-25 0-16,25 0 31,0 0-31,0-25 16,0 0-1,0 25 1,25 0-16,49-49 16,75-1-16,25-24 15,49 24 1,50 0-16,-50-24 31,0 49-31,-24 0 0,-26 0 16,1 25-1,-25-24-15,-25 24 16,-50 0-1,26 0-15,-1 0 16,-50 0 0,1 0-16,-25 0 15,24 0-15,-24 0 16,-25 0-1,25 0-15,0 0 16,24 0 0,-24 0-16,0 0 15,50 0 1,-26 0-16,26 0 15,24 0 1,-25 0-16,50 0 16,25 0-1,-99 0-15,24 0 16,-24 0-1,-1 24-15,26-24 16,49 25 0,-75-25-16,1 0 15,-25 0 1,24 0-16,-24 0 15,0 25-15,0-25 16,0 0 0,-1 0-16,-24 0 15,25 0 1,0 0-16,0 0 15,-25 0 1,25 0-16,-1 0 16,1 0-1,-25 0-15,25 25 16,0-25-1,0 0-15,-25 0 16,24 0 0,1 25-16,0-25 15,49 25 1,-49-25-16,0 0 15,25 24-15,-26-24 16,26 25 0,-25-25-16,-25 0 15,25 0 1,-1 25-16,1-25 15,-25 25 1,25-25-16,0 0 31,-25 0-15,0 25 31,0-25-32,-25 0 1,-49 0-16,-1 0 15,-24 24 1,0-24-16,-50 0 16,25 0-16,25 0 15,-25 0 1,24 0-16,26 0 15,49 0 1,-24 0-16,-1 0 16,50 0-1,-25 0 1,25 0-1,0 0 32,0 0-31,75 0-16,24 0 15,-25 0 1,50 0-16,75-24 16,-1 24-1,-49 0-15,-25 0 16,25 0-16,-75 0 15,100 0 1,-50 0-16,0 0 16,25-25-1,24 0-15,1 25 16,49-25-1,-123 25-15,73-25 16,-74 1 0,1 24-16,-1 0 15,-25-25 1,-24 25-16,49 0 15,-25 0 1,1 0-16,-26 0 16,1 0-1,0 0-15,-1 0 16,-24 0-1,0 0-15,-25 0 16,25 0-16,0 0 16,-1 0-1,-24 0 1,25 0 296,50 0-297,-51 0 1,76 0-16,48 0 16,-48 0-1,73 0-15,1 0 16,49 0-1,-49-25-15,-1 25 16,1 0 0,-25 0-16,-25 0 15,-25 0 1,25 0-16,-74 0 15,-1 25 1,1-25 0,-25 0-16,-25 0 0,25 0 15,-1 0 1,-24 0-1,25 0 1,-25 0 31,25 0-32,-25 0 17,25 0-32,0 0 15,-25 0 1,0 0 62,0 0-63,0-25 1,-25 25 15,0 0-31,-25 0 16,1 0-1,-1 0-15,-49 0 16,0 0 0,-25 0-16,0 0 15,0 0 1,49 0-16,-49 0 15,25 0 1,25 0-16,24 0 16,0 0-1,26 0-15,-1 0 16,0 0-16</inkml:trace>
</inkml:ink>
</file>

<file path=ppt/ink/ink5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6:41:45.365"/>
    </inkml:context>
    <inkml:brush xml:id="br0">
      <inkml:brushProperty name="width" value="0.05292" units="cm"/>
      <inkml:brushProperty name="height" value="0.05292" units="cm"/>
      <inkml:brushProperty name="color" value="#FF0000"/>
    </inkml:brush>
  </inkml:definitions>
  <inkml:trace contextRef="#ctx0" brushRef="#br0">2506 5308 0,'0'-25'16,"0"25"-16,0-24 15,24 24-15,-24-25 16,25 0-1,0 25-15,-25-25 16,0 25 0,25-25-16,-25 25 31,0-24-31,25 24 0,-25-25 31,0 25 16,0 25-32,0 24-15,-25-24 16,-50 25-16,75-1 16,-24-49-1,24 50-15,-25-50 16,25 25-1,0-25-15,0 24 32,0-24-17,25 0 1,-1 0-16,26 0 15,-25-49 1,0 49-16,-1-25 16,-24 0-1,0 25-15,0-25 16,25 25-1,-25 0 1,0 0 15,0 0-31,-49 50 16,24 0-1,-25-1-15,50-49 16,-49 25 0,49 0-16,0-25 15,0 0 1,0 0 31,24 0-32,-24-25-15,25 0 16,0 0-1,0 25-15,-25-24 16,25 24 0,-25-25 15,0 25 0,0 0-15,-25 25-16,25-25 15,0 0 1,-25 0-16,25 24 15,-25-24 1,25 0 15,25 0-15,0-24-1,-25 24-15,0-25 16,0 0 0,25 25-16,-25 0 62,0 0-46,-25 25-16,0-25 15,0 25 1,25-25 31,25 0-1,0 0-46,-25 0 16,25 0 0,-25-25-1,0 25 1,0 0 46</inkml:trace>
  <inkml:trace contextRef="#ctx0" brushRef="#br0" timeOffset="139807.9965">11783 4837 0,'-25'0'32,"25"0"-17,-25 25 1,25-25-1,0 0 1,-25 25-16,25-1 16,0-24-1,0 25-15,0-25 16,-25 0-1,25 25-15,0 0 16,0 0-16,0-25 16,-24 49-1,24-49-15,0 25 16,0 0-1,0 0-15,0-1 16,0-24 0,0 25-16,0 0 31,0 0-31,0-25 15,0 25 1,0-1-16,0 1 16,0 0-1,0 0-15,0-25 16,0 25-1,0-1 1,0 1 0,0 0-16,0 0 15,0 0-15,0-25 16,0 24-1,0 1-15,0 0 16,0 0 0,0-25-16,0 49 15,24-24 1,-24 0-16,0-25 15,0 25 1,25-25-16,0 25 16,-25-1-1,0-24-15,0 25 16,25-25-1,-25 25-15,25 0 32,-1-25-17,-24 0 1,0 25-1,25-25-15,-25 0 16</inkml:trace>
  <inkml:trace contextRef="#ctx0" brushRef="#br0" timeOffset="142192.1329">16892 4911 0,'25'0'78,"0"0"-62,-25 0-1,25 50-15,0-25 16,-1 0-16,1-1 15,0 26 1,-25-25-16,0-25 16,25 49-1,0-49 1,-25 25-16,0 0 15,24 0-15,1 24 16,-25-24 0,0 25-16,25-25 15,-25-1 1,0 26-16,25-25 15,0 0 1,-25 24-16,0-24 16,0 0-1,0 24-15,0-24 16,0 0-1,0 25-15,0-26 16,0 1-16,0 0 16,0 0-1,0 0-15,0 24 16,0-49-1,-25 25-15,25 0 16,-25 0 0,25 0-16,0-25 15,-25 24 1,25 1-16,0-25 15,-25 0 1,25 25 0,0-25 15,0 0 16,-24 25 15,-1-25-46,25 25-1,0-25 1,-25 0-16,25 0 15,0 0 1,0 24-16,-25-24 16,0 0-1,25 0 16</inkml:trace>
  <inkml:trace contextRef="#ctx0" brushRef="#br0" timeOffset="184775.5685">4986 8905 0,'0'-25'125,"25"25"-110,25 0 1,-1-25-16,-24 0 15,25 25 1,-26-24-16,1 24 16,-25-25-1,25 25-15,-25 0 31,0 0 1,-50 0-17,-49 0-15,25 0 16,-26 25-1,26 24-15,24-24 16,1 0 0,-1 24-16,50-49 15,-25 50 1,25-50-16,0 0 15,0 25 1,0-25 15,0 0-31,0 0 16,0 0-1,50 0 1,-50 0 0,0-25-1,25 25-15,-25-25 16,0 25-1,25-25-15,-1 25 16,-24-24 0,0-1-1,0 25 1,0-25-1,0 25 1,0 0 15,-24 0 0,-1 0-31,0 0 32,25 0-32,-25 0 15,25 50 1,0-26-1,0 1-15,0-25 16,0 25 0,25-25-16,25 0 15,-26 0 1,26 0-16,0-25 15,-26 25 1,-24-25-16,25 25 16,0 0-1,-25-24-15,0 24 31,0-25 1,0 25 30,-25 0-46,-24 25-1,-1 24-15,25-24 16,-24 0-16,24 25 15,0-50 1,25 24 0,-25-24-1,25 25 16,0-25-31,25 0 16,25 0 0,24-25-16,-49 25 15,24-49 1,-24 24-1,25 25-15,-50-25 16,0 25-16,0-25 16,25 25-1,-25-25 1,0 25-1,0-24-15,0 24 32,0-25-17,-25 25 16,0 0-31,-25 0 16,50 0 0,-24 0-16,24 0 15,-50 0 1,50 25-16,-25-25 15,0 49 1,25-49-16,0 25 31,0-25-31,0 0 16,25 0-1,0 0-15,0 0 16,24 0-16,1-25 16,-25 0-1,0-24-15,0 49 16,-25-25-1,24 0-15,-24 25 16,0-25 0,0 25-16,0-24 15</inkml:trace>
</inkml:ink>
</file>

<file path=ppt/ink/ink5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6:55:29.88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6946 16123 0,'0'0'15,"0"-25"1,0 25-1,74-49-15,-24-1 16,74-24 0,0-26-16,0 26 15,-25 24 1,-25 1-16,-24 24 15,-25 0 1,24 25-16,-49-25 16,25 25-1,-25-24 1,0 24 31,-49 49-47,-75 50 15,-75 25-15,50 0 16,0-49-1,1 24-15,73-49 16,1-26 0,49 1-16,0-25 15,25 0 1,0 0 15,75 0-15,49-25-1,124-49-15,-75-25 16,-24 24-1,0 51-15,-50-1 16,-49 0 0,-25 25-16,-1-25 15,1 25 1,-25 0 31,-25 0-32,1 0 1,-26 25-16,-49 25 15,24-1 1,26-24-16,-1 0 16,50 0-1,-25-25-15,1 0 16,48 0 31,76 0-47,-1-25 15,-50 0 1,100-25-16,-50 26 15,-24 24-15,-26-25 16,-24 0 0,0 25-16,-25 0 15,0 0 16,-25 0-15,-24 0-16,-51 0 16,1 0-1,-25 0-15,0 25 16,50-25-1,-50 25-15,74-1 16,1-24 0,-1 25-16,50-25 15,-25 0 1,25 0-16,0 0 47,0-25-32,25 1-15,25-1 16,-26-25-16,1 50 15,-25-25 1,0 1 0,25 24-16,-25-25 31,0 25 0,0 0-15,-74 0-16,24 0 15,25 0 1,0 0-16,-24 0 15,24 0 1,0 0-16,25 0 16,-25 0-1,25 0 16,0 0-15,50 0-16,-25-25 16,0 0-1,-1 25-15,-24-25 16,0 25-1,0 0 1,0 0 46,0 0-46,0 0-16,-24 0 16,-1 0-1,0 0 1,25 0-1,0 0 48,50 0-48,74 25-15,-25-25 16,50 25 0,-25 0-16,24 0 31,-98-1-31,0-24 15,-1 0-15,-24 0 16,0 0-16,-25 0 31,25 0 188,-25 0-204,49 0-15,75 0 16,-24 0-1,24-49-15,124-1 16,-50 1 0,75 24-16,-25 0 15,25 0 1,-50 25-16,50-25 15,0 25 1,24 0-16,-24 0 16,-25 0-1,-24 25-15,-1 0 16,0 0-16,-49 0 15,-26-1 1,-73 1-16,49-25 16,-50 25-1,-24 0-15,0-25 16,-1 0-1,-49 0-15,25 0 32,-25 0 30,-25 0-46,0 0-1,-74 0-15,-99 25 16,-75 74-16,-74-25 15,-50 50 1,-99 50-16,148-75 16,75-49-1,75 24-15,49-49 16,75 0-1,24-25-15,50 0 16,25 0 15,49-25-15,75-25-16,99 1 15,0-1 1,-24 0-16,48 26 16,-24-26-1,25 50-15,-74-25 16,24 25-1,-99 0-15,0-25 32,-50 25-32,-49 0 0,0 0 15,-25-24 1,0 24-1,-25 0 1,-74 0 0,-75 0-16,-123 0 15,49 0 1,-124 0-16,74 24 15,-24 1 1,98 0-16,-24-25 16,124 0-1,0 0-15,75 0 16,-1 0-1,25 0-15,25 0 32,50 0-32,24-25 15,75-24-15,25-1 16,49 25-1,-25 0-15,50 1 16,-49-1 0,-1-25-16,-24 50 15,-25 0 1,-50 0-16,-74 0 15,49 0 1,-49 0-16,-75 0 47,-74 0-32,-49 0-15,-51 50 16,1-50 0,-25 25-16,75-25 15,49 0 1,24 0-16,26 0 15,49 0-15,25 0 16,-25 0 0,50 0 15,49 0-31,75 0 15,99 0 1,100-25-16,-51 25 16,1 0-1,74 0-15,-74 0 16,123 0-1,-123 0 1,0 0-16,-50 0 16,-25 0-16,-49 0 15,24 0 1,-74 0-16,0 0 15,-50 0-15,-24 0 16,0 0 0,-50 0-16,0-25 15,25 25 1,-25 0 187,0-25-172,24 0-16,26 25 1,74-24 0,50-26-16,24 25 15,75 0-15,25-24 16,-1 24-1,75 25-15,-74-25 16,49 25 0,25 0-16,0 0 15,-99 0 1,-25 0-16,0 0 15,-74-25 1,-75 25-16,0 0 16,-74 0-1,-25 0-15,25 0 16,-25 0 15,-25 0-15,-24 0-16,-26 0 15,-49 25-15,25 25 16,-149-25-1,49-1-15,-148 26 16,-50 49 0,25-49-16,50 24 15,-174 1 1,173-1-16,-173-24 15,149 74 1,-50-50-16,50 1 16,24-1-1,100 0-15,25 1 16,49-50-1,25-1-15,74-24 16,50 0 0,-25 0-1,25 0 16,50 0-15,99-24 0,74-1-16,99 0 15,50 0 1,1 25-16,-51 0 15,25 0 1,-49 0-16,-75 0 16,-74 0-1,-75 0-15,-24 0 16,0 0-1,-50 0 17,-75-25-32,-98 1 15,-100 24 1,-50 0-16,-24 0 15,49 0-15,-123 0 16,73 0 0,1 0-16,124 0 15,0 0 1,49 0-16,75 0 15,49 0 17,25 0-32,25 0 31,75-25-16,74 0-15,24-25 16,125 50 0,-25-24-16,-25 24 15,-25 0 1,-49 0-16,24 0 15,-49 0-15,-99 0 16,-1 0 0,-24-25-1,0 25-15,-25 0 16,-25-25-16,-25 0 15,-98 0 1,-101 1-16,-98 24 16,-50 0-1,25 0-15,25 0 16,25 0-1,24 0-15,25 0 16,75 0 0,24 0-16,50 0 15,50 0 1,49 0-16,0 0 15,25 0 1,-25 0-16</inkml:trace>
</inkml:ink>
</file>

<file path=ppt/ink/ink5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01:44.0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6698 11757 0,'-50'25'31,"50"25"-31,-25-50 16,25 0 15,75-25-31,49-74 16,0-25-1,24 0-15,-23-50 16,-26 50 0,0 0-16,-74 74 15,24 26 1,-24-26-16,-25 50 15,0 50 32,-49 49-31,-75 50-1,-25 24-15,25 26 16,24-75 0,1 25-16,0-50 15,74-50 1,0-24-16,1 25 15,24-50-15,0 49 16,0-49 0,0 0-16,74 0 15,75 0 1,0-74-16,74-25 15,-74 0 1,-25-1-16,-75 51 16,1 24-1,0 0-15,-26 0 16,1 25-1,-25 0 1,0 75 0,-74 74-16,-25 24 15,-75 51 1,0-26-16,50-49 15,25 0 1,25-75-16,24-49 16,50 0-16,-25-25 15,25 24 1,0-24-1,25 0 1,25 0-16,24-49 16,25-1-1,-24 1-15,-1-1 16,-49 25-1,0 25-15,0-25 16,-25 25 0,0-24-16,0 73 62,-100 26-46,1 98-16,0-49 15,0 25 1,24-74-16,26-1 15,24-24 1,25-1-16,-25-24 16,25 0-1,0-25 1,74 0-1,75 0-15,0-99 16,0 24 0,-25 1-16,-50-1 15,-24 75 1,24-25-16,-74 1 15,0 24 32,-49 49-47,-26 75 16,-98 100-1,49-76-15,-25 26 16,25-25-16,25-25 16,74-99-1,-25 24-15,25-49 16,25 25-1,0-25 17,50-25-32,49-24 15,50-51 1,0 1-16,0 0 15,-50 0 1,0 24-16,-74 75 16,0-49-1,0 49-15,-1 0 16,-24 0 31,-24 25-32,-26 74-15,-49 25 16,0-25-1,-1-25-15,51 1 16,-1-26 0,25-24-16,0 25 15,25-50 1,0 0-16,25 0 31,75-99-15,98-1-1,-49-24-15,0 25 16,-50 25-1,-50 49-15,-24 0 16,0 0 0,-25 25-16,0 25 31,-50 50-16,-98 123 1,24-49-16,-25 0 16,25 24-16,25-73 15,49-1 1,0-74-16,25-1 15,25 1 1,0-25 0,0 0 15,50 0-31,99-74 15,0-1-15,74-49 16,-25 25 0,-98 25-16,24-1 15,-75 26 1,1 49-16,-50 0 15,0 0 32,-99 124-47,-75 0 16,0 74-16,1-74 15,24 0 1,50-25-16,24-24 16,1-26-1,49-24-15,0 0 16,25 0-1,-49-25-15,49 0 16,0 0 0,24 0-1,76-50 1,-1-24-16,50-1 15,0 1 1,-25 0-16,-75 74 16,1-25-1,-50 0-15,0 25 16,0 0 15,0 25-15,-99 49-1,-1 25-15,26 1 16,-50 24-1,25-50-15,49 0 16,1-24 0,24 0-16,-25-25 15,50-1 1,0-24-1,0 0 1,25 0 0,74-49-1,100-51-15,-51 26 16,-24 0-1,-24 24-15,-51 25 16,1 25-16,-50 0 16,25 0-1,-25 0 16,-25 0-15,-50 75 0,-24 24-16,0 0 15,25 0 1,-26-24-16,51-26 15,-1 1 1,25 0-16,1-26 16,-1-24-1,25 25-15,0 0 31,0-25-15,25 0 0,24-25-16,26 25 15,-1-49 1,-24 24-16,-1 0 31,-49 25-31,25-25 0,-25 25 16,25 0-1,-25 0 32,-25 50-47,-49 24 16,24 25-1,-24-24-15,-1 24 16,50-74-1,1 24-15,-1-49 16,25 25 0,-25 0-16,25-25 31,25 0-16,49 0 1,1 0-16,-1-25 16,-24-24-16,24 24 15,-49 25 1,0-25-16,-25 0 15,24 25 1,-24 0 15,0 0-15,0 25-1,0 0-15,0 0 16,0-25 0,0 24-16,-24 1 15,24 0 1,-25-25-1,25 25 1,0-25-16,0 0 16,-25 0-1</inkml:trace>
</inkml:ink>
</file>

<file path=ppt/ink/ink5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03:34.1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14213 13047 0,'0'0'32,"25"0"-17,0-25-15,0 25 16,24 0-1,75 0-15,100-24 16,49-26 0,148 25-16,-98 0 15,198 25 1,-224-24-16,-24-1 15,-99 25 1,-25-25-16,-75 25 16,-49 0-1,24 0-15,-24 0 16,-50 0 46,-74 0-62,-149 50 16,0-26-1,-25 1-15,0 25 16,-24-25 0,24 49-16,50-49 15,24 0 1,100-25-16,25 24 15,24-24 1,0 0-16,50 0 16,-24 0-1,24 0 16,24 0-15,1 0 0,25 0-16,24 0 15,-49 0 1,25 0-16,-1 0 15,-24-24 1,25-1-16,-26 25 16,26 0-16,-50 0 15,25 0 1,0 0-16,-25 0 15,24 0 1,-24 0 31,-49 0-32,-26 0-15,-24 0 16,0 0 0,25 0-16,-1 0 15,1 0 1,49 0-16,0-25 15,0 25 1,25 0-16,0-25 31,0 25-15,0 0-1,25-25 1,0 25-16,25 0 16,-26 0-1,1 0-15,-25 0 16,25 0-1,0 0-15,0 0 16</inkml:trace>
</inkml:ink>
</file>

<file path=ppt/ink/ink5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03:35.9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14734 13891 0,'0'-25'47,"0"25"-16,25 0-31,25 0 16,24-25 0,75 0-16,74 25 15,-49 0 1,-1 0-16,1 0 15,0 0 1,-75 0-16,0 0 16,-49 0-16,-1 0 15,-24 0 1,0 0-16,-25 0 15,0 0 32,-25 0-47,-49 0 16,-50 25-1,-50 0-15,75-25 16,-124 25 0,74-1-16,25 1 15,49-25 1,26 25-16,-1-25 15,25 0 1,1 0-16,24 0 31,0 0 16,24 0-47,51 0 16,-1 0-1,25 0-15,-24 0 16,-1 0-1,-24 0 1,-1 0-16,-24 0 16,25 0-16,-25 0 15,0 0 1,-25 0-1,0 0 32,-75 25-47,-74 0 16,-24-1-1,24 26-15,0-25 16,75 0 0,-1-25-16,26 0 15,-1 0-15,50 0 16,-25 0-1,25 0 1,0 0 15,25 0-15,49 0-16,75 0 15,25 0 1,-50 0-16,25 0 16,-50 0-1,-25 0-15,1 0 16,-26 0-1,1 0-15,-50 0 16,25 0 0,-25 0-16,25 0 15,-25 0 1,24 0-1</inkml:trace>
</inkml:ink>
</file>

<file path=ppt/ink/ink5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03:47.9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9575 8334 0,'0'0'62,"25"0"-62,24 0 16,1 0 0,49 0-16,0 0 15,-24 0 1,24 0-16,50 0 15,-25 0 1,50 0-16,-75 0 16,50 0-1,-25 0-15,24 0 16,-73 0-16,-1 0 15,-49 0 1,49 0-16,-49 0 16,0 0-1,0 0-15,0 0 16,0 0-1,-25 0-15,24 0 16,1 0 0,0 0 15,-25 0-16,0 0 32,-50 0-31,1 0-1,-51 0-15,-24 0 16,25 0-16,-74 0 16,49 0-1,-25 0-15,50 0 16,-1 0-1,-24 0-15,50 0 16,24 0 0,25 0-16,1 0 15,-26 0 1,25 0-16,0 0 15,1 0 1,-1 0-16,25 0 16,-25 0-1,25 0 48,25 0-63,74 0 15,25 0 1,0 25-16,99 0 15,-49-25-15,0 25 16,-75-25 0,0 0-16,-25 0 15,-49 0 1,25 0-16,-50 0 15,25 0 1,-25 0-16,0 0 62,-25 0-46,-74 0 0,-1 0-16,-24 0 15,-49 0 1,49 0-16,-25 0 15,25 0 1,49 0-16,-24 0 16,25 0-16,24 0 15,25 0 1,1 0-16,24 0 15,-25 0 1,25 0 46,0 0-62,99 25 16,-25-25 0,50 24-16,50-24 15,-50 0 1,50 0-16,-50 25 15,0-25 1,-50 0-16,-24 0 16,24 0-1,-49 0-15,0 0 16,-25 0-1,25 0 1,-25 0 15,24 0-15</inkml:trace>
</inkml:ink>
</file>

<file path=ppt/ink/ink5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03:51.5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8161 9227 0,'0'0'94,"25"0"-79,0 0 1,49 0-16,25 0 15,-24 0 1,-1 0-16,-49 0 16,49 0-1,26 0-15,-1 0 16,-25 0-1,1 0-15,24 0 16,-25 0-16,1 0 16,-1 0-1,-24 0-15,-1 0 16,26 25-1,-50-25-15,24 0 16,1 0 0,24 0-16,-49 0 15,0 0 1,24 0-16,-24 0 15,-25 0 1,25 0-16,0 0 31,-25 0-15,0 25 31,0-25-47,-25 0 15,0 0 1,-24 0-16,-26 0 15,-24 0-15,0 0 16,-75 0 0,50 25-16,0-25 15,0 0 1,50 0-16,-1 0 15,26 25 1,-26-25-16,26 0 16,-1 0-1,25 0-15,0 0 16,1 0-1,-26 0-15,25 0 16,0 0 0,25 0-16,-24 0 15,-1 0-15,0 0 16,25 0-1,-25 0 1,25 0 15,50 0-15,74 0-16,-50 24 15,125 1 1,-26-25-16,1 0 16,-25 25-1,0-25-15,-25 25 16,49 0-1,-49-25-15,-74 24 16,-1-24 0,-24 0-16,25 25 15,-25-25 1,-1 0-1,-24 0 1,25 0 0</inkml:trace>
</inkml:ink>
</file>

<file path=ppt/ink/ink5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03:55.4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13271 10145 0,'0'0'78,"49"0"-62,1 0-16,124 0 15,24 0 1,25 0-16,-24 0 15,148 0-15,-99 0 16,-25 25 0,-24-25-16,-26 0 15,1 25 1,-25 0-16,-75-25 15,26 0 1,-26 0-16,0 0 16,-49 0-1,25 0-15,-25 0 16,-25 0-1,24 0 1,-24 0 46,-49 0-62,-1 0 16,-49 0 0,-75 0-16,1 0 15,-1 0 1,50 0-16,-25 0 15,25 0 1,75 0 0,-51 0-16,76 0 15,-1 0-15,0 0 16,0 0-1,0 0 1,25 0 15,0 0-15,50 24-16,24-24 15,50 0 1,0 25-16,0-25 16,0 25-16,-49-25 15,-1 0 1,-24 0-16,-1 0 15,-24 0 1,-25 0-16,25 0 16,0 0-1,-25 0 16</inkml:trace>
</inkml:ink>
</file>

<file path=ppt/ink/ink5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04:00.3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8310 11088 0,'25'0'94,"49"0"-94,25 0 15,50 0 1,50 0-16,73 0 15,-23 0 1,-51 0-16,-24 0 16,-50 0-1,24 0-15,-73 0 16,-26 0-1,-24 0-15,25 0 16,-25 0-16,-1 0 31,-24 0-15,0 0 31,-24 0-47,-51 0 15,26 0 1,-51 0-16,-48 0 15,-51 0 1,75 0-16,-25 0 16,50 0-1,25 0-15,-1 0 16,26 0-1,-1 0-15,25 0 16,0 0 0,25 0-16,-24 0 31,24 0 0,74 0-15,100 0-16,-50 0 15,49 0 1,-24 0-16,25 24 15,-75 1 1,25 0-16,-50-25 16,-24 0-1,-25 0-15,-25 0 16,25 0-1,-1 0 1</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5:50:32.22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9104 16619 0,'0'0'109,"24"0"-93,-24 0 15,25 0-16,0 0 1,25 0-16,-1 0 16,1 0-1,0 0-15,74 0 16,24 0-16,26 0 15,-75 0 1,-24 0-16,-1 0 16,0 0-1,-24 0-15,0 0 16,-1 0-1,-24 0-15,0 0 16,25 0 0,-26 0-16,1 0 15,25 0 1,-25 0-16,-1 0 15,26 0 1,0 0-16,-1 0 16,1 0-1,-1 0-15,1 0 16,-25 0-1,24 0 1,1 0-16,-25 0 16,0 0-16,24 0 15,-24 0-15,0 0 16,0 0-1,-1 0-15,1 0 16,0 0 0,0 0-16,24 0 15,1 0 1,-50 0-16,25 0 15,-25 0 1,50 0-16,-50 0 31,24 0-15,-24 0-1,25 0 17,0 0-1,-25-25 125,0 1-125,0 24-15,-50-25-16,1 0 15,-51-25 1,51 26-16,-26-26 15,-24 0-15,25 25 16,-1 25 0,1-24-16,24-26 15,-24 50 1,0 0-16,24 0 15,25 0 1,-24 0-16,-1 0 16,0 0-1,1 0-15,24 0 16,-25 0-1,-24 0-15,-1 0 16,-49 0 0,50 0-16,0 25 15,-50 0 1,49-25-16,26 24 15,-1-24 1,-24 25-16,-1 0 16,26 0-16,24-25 15,-25 0 1,25 25-16,0-25 15,1 0 1,24 0-16,-25 0 16,0 0-1,25 0 1,-25 0 15,25 0-15,0 25-16,0-25 78,0 0-63,50 24-15,24 1 16,26 25-1,24-50-15,0 0 16,-50 0-16,0 0 16,1 0-1,24 0 1,0 0-16,-24 0 15,49 0-15,0 0 16,25 0 0,-50 0-16,0 0 15,-25-25 1,1 0-16,-26 0 15,-24 25 1,0 0-16,0 0 16,0 0-1,-25 0-15,24 0 31,-24-24-31,0 24 32,0-25-17,-74 25-15,0-25 16,-1 25-1,26 0-15,-100 0 16,25 0 0,0 0-16,-75 0 15,50 0 1,-24 0-1,49 50-15,25-26 16,24-24-16,26 25 16,-1-25-1,25 0-15,0 0 16,25 25 0,0-25-16,0 25 31,0-25-16,50 25 1,24-1-16,75 26 16,-25-50-16,50 25 15,-75-25 1,50 0-16,-75 0 15,-24 0 1,0 0-16,-1 0 16,-49 0-1,50 0-15,-50 0 31,25 0-15,-25-25 0,0 25 15,0-25-16,-50 25 1,-24-25-16,24 25 16,-49-24-16,24 24 15,-24 0 1,25 0-16,24 0 15,0 0 1,26 0-16,-1 0 16,25 0-1,0 0 1,0 0 31</inkml:trace>
</inkml:ink>
</file>

<file path=ppt/ink/ink6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04:04.2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14660 12030 0,'0'0'16,"0"0"15,0 0-15,99 0-1,25 0-15,-25 0 16,75 0 0,24-25-16,26 1 15,-125 24 1,0 0-16,-49 0 15,-1-25 1,-49 25-16,25 0 16,-25 0 30,-25 0-46,1 0 16,-26 0-16,-99 0 16,25 25-1,0-1-15,25-24 16,-25 25-1,74-25-15,-24 0 16,49 0 0,-25 0-16,26 0 15,24 0 1,-25 25-1,25 0 1,0-25 0,49 0-1,51 0-15,-26 0 16,0 0-1,1 0-15,-26 0 16,-24 0 0,50 0-16,-51 0 15,-24 0 1,25 0-16,0 0 15,-25 0-15,0 0 63,-50 0-63,1 0 15,-50 0 1,-25 0-16,49 0 16,-24 0-1,25 0-15,49 0 16,-25 0-1,50 0-15,-25 0 16,25 0 0,0 0 15,75 0-16,-26 0-15,26-25 16,-1 0 0,-24 0-16,-1 25 15,1 0 1,-25-24-16,0 24 15,-25-25 1,24 25-16</inkml:trace>
</inkml:ink>
</file>

<file path=ppt/ink/ink6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05:20.62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14834 12080 0,'-25'0'15,"25"0"1,-25 0-1,25 0 17,-25 0-17,25 0 32,25 0-47,49 0 16,26 0-1,73 0-15,1 0 16,-50 0-1,25 0-15,-25 0 16,-50 0 0,1 0-16,-26 0 15,1 0-15,-25 0 16,-1 0-1,1 0-15,0 0 32,-25 0 30,-74 0-62,-26-25 16,-24 25-1,-49 0-15,-26 0 16,-24 0-1,49 0-15,50 0 16,25 0 0,-25 0-16,75 0 15,-1 0-15,50 0 16,-25 0-1,0 0-15,25 0 32,50 0-17,74 0 1,-25 0-16,124 0 15,-99 0 1,75 0-16,-75 0 16,0 0-1,-25 0-15,-24 0 16,-26 0-1,-24 0-15,0-25 16,0 25 0,-1 0-1,-24-25 1,25 25 15,-25 0-15,0 0-16,0-24 31,0 24 0,-25-25-31,-24 25 16,-26-25-1,26 25-15,24 0 16,-25 0-1,1-25-15,49 25 16,-25 0 0,0 0-1,25-25 1,25 25-1,74-24 1,149-1-16,-25 25 16,25-25-1,75 0-15,49 25 16,-25 0-16,-49 0 15,-25 0 1,0-25-16,-50 25 16,0 0-1,-49-24-15,24 24 16,-74 0-1,0 0-15,-25 0 16,-24 0 0,-1 0-16,1-25 15,-26 25 1,26 0-16,-51 0 15,1 0 1,0 0-16,0 0 16,0 0-1,0 0-15,-25 0 16,24 0-1,1 0-15,-25 0 32,25 0-17,-25 0 63,-99 0-62,-75 49-16,-24 1 15,-150 49 1,76-49-16,-26-25 16,50-25-1,49 24-15,26-24 16,24 0-1,75 0-15,-1 0 16,25 25 0,1-25-16,49 0 15,-25 0-15,25 0 16,-25 0-1,25 0 63,75 0-62,24 0-16,50-25 16,-25 25-1,25-24-15,-25 24 16,99-25-1,-99 25-15,25 0 16,-50-25 0,-49 25-16,24 0 15,-49 0 1,0 0-16,-1 0 15,-24 0 1,25 0 0</inkml:trace>
</inkml:ink>
</file>

<file path=ppt/ink/ink6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05:23.8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14933 13072 0,'0'0'156,"0"0"-140,25 0-1,-25 0 1,49 0-16,-24 0 15,0 0-15,24 0 16,26 0 0,-26 0-16,-24 0 15,50 0 1,-26 0-16,1 0 15,-50 0 1,25 0-16,-1 0 16,1 0-1,-25 0 1,25 0-16,0 0 15,0 0 1,-25 0 0,24 0 15,-24 0-16,25 0 1,0 0 31,-25 0-32,25 0 1,-25 0 15,25 0-15,-25 0-1,25 0 17,-1 0-17,-24 0 1,25 0 15,-25 0-15,25 0-1</inkml:trace>
</inkml:ink>
</file>

<file path=ppt/ink/ink6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05:28.8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16223 12898 0,'0'0'15,"-25"0"1,-25 0-16,25 0 15,-74 0 1,0 0-16,-75 0 16,1 0-1,-26 0-15,26 0 16,-26 0-1,50 0-15,-74-24 16,74 24 0,-24-25-16,98 25 15,-24-25 1,-25 25-16,74 0 15,-24 0 1,0-25-16,-26 25 16,51 0-16,-26 0 15,1 0 1,-25 0-16,24 0 15,1 0 1,-25 0-16,24 0 16,1 0-1,-1 0-15,26 0 16,-26 0-1,1 0-15,0 0 16,-1 0 0,-24 0-16,49 0 15,1 0 1,-1 0-16,0 0 15,1 0 1,-1 0-16,-24 0 16,-1 0-1,26-25-15,-26 25 16,26 0-16,-50 0 15,24 0 1,-24 0-16,0 0 16,-50 0-1,25 0 1,0 0-16,25 0 15,-1 0-15,-73 0 16,24-24 0,50 24-16,-50-25 15,-25 0 1,1 25-16,49-25 15,0 0 1,-25 1-16,50-1 16,-1 0-1,-49-25-15,75 50 16,-50-24-16,74-1 15,1 25 1,-1-25-16,25 25 16,1 0-1,-26 0-15,25-25 16,0 25-1,-24-25-15,24 25 16,-25 0 0,1 0-16,-1 0 15,1 0 1,24 0-16,-50 0 15,26 0 1,24 0-16,-25 0 16,50 0-1,-24 0-15,-26 0 16,50 0-1,-25 25-15,0-25 16,0 0 0,25 0-16,-24 0 15,-1 25 1,25-25-16,-25 0 15,25 0 17,0 25-1,0-25 0,0 25-31,25-25 16,0 24-1,24-24-15,1 0 16,49 25-1,-24 0-15,-26 0 16,-24-25 0,49 25-16,1-25 15,-1 24 1,1 1-16,-26-25 15,1 25 1,-1-25-16,-24 0 16,0 0-16,49 25 15,1 0 1,-1-1-16,-24-24 15,49 25 1,0-25-16,-49 25 16,0 0-1,-1-25-15,50 25 16,-24-25-1,-50 0-15,24 0 16,1 0 0,-25 0-16,-1 24 15,26-24 1,-25 0-16,-25 0 15,25 0 1,-1 0-16,1 0 16,-25 25-1,0-25 16,-25 25-31,-49 0 16,0-25-16,-26 49 16,-48-24-1,-1 25-15,25-25 16,24-1-1,1 1-15,25 0 16,24-25 0,25 0-16,-24 0 15,24 0 1,0 0-16,25 0 31,25 0 31,49 0-46,26 0-16,-1 0 16,0-25-1,0 0-15,1 25 16,-26-24-1,75 24-15,-50 0 16,-25 0 0,1 0-16,-1 0 15,1 0 1,-51-25-16,26 25 15,0 0 1,24 0-16,25-25 16,-24 25-1,49 0-15,74 0 16,-24 0-1,74 0-15,-74 0 16,-1 0-16,-74 25 16,1-25-1,24 25-15,-25-25 16,0 0-1,-25 24-15,75-24 16,0 25 0,-74-25-16,24 0 15,50 25 1,-75-25-16,0 25 15,1-25 1,-26 0-16,1 0 16,0 0-1,-26 0-15,1 0 16,50 0-1,-26 0-15,1 0 16,-25 0 0,-1 0-16,1 0 15,0 0 1,-25 0-16,25 0 15,-25 0-15</inkml:trace>
</inkml:ink>
</file>

<file path=ppt/ink/ink6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05:37.1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8980 13196 0,'0'0'62,"0"0"-62,24 0 16,1 0 0,74 0-16,25 0 15,100 0 1,-75 0-16,123 0 15,-73 0 1,24 0-16,-49 0 16,49 0-16,-99 0 15,50 0 1,-1 0-16,26 0 15,-50 0 1,24 0-16,-74 0 16,25 0-1,0 0-15,75 0 16,24 0-1,0 0-15,-49 0 16,-50 0 0,-25 0-16,25 0 15,-25 0 1,-24 0-16,-26 0 15,1 0 1,25 25-16,-51-25 16,1 0-1,25 0-15,-25 0 16,-1 0-1,1 0-15,25 0 16,-25 0-16,24 0 16,1 0-1,24 0-15,1 0 16,49 0-1,-50 0-15,75 0 16,-50 0 0,50 0-16,0 0 15,-75-25 1,25 25-16,1 0 15,-26 0 1,0 0-16,-24 0 16,0 0-1,-1 0-15,1 0 16,24 0-1,25 0-15,-24 0 16,-1 0-16,-49 0 16,0 0-1,25 0-15,-26 0 16,1 0-1,0 0-15,-25 0 16,50 0 0,-50 0-16,24 0 15,-24 0 1,25 0-1,0 0 1,-50 0 46,-24 0-46,-26 0 0,-24 0-16,-25 0 15,-75-25 1,75 25-16,-24-25 15,24 25-15,-50 0 16,0 0 0,50-24-16,0 24 15,25 0 1,25 0-16,24 0 15,25 0 1,0 0-16,-24 0 16,49 0-1,-25 0 1,25 0 15,0 0-15,0-25-16,74 25 15,1 0 1,49 0-16,25 0 15,-25 0-15,49 0 16,1 0 0,-75 0-16,50 0 15,-75 0 1,1 0-16,-1 0 15,1 0 1,-26 0-16,1 0 16,0 0-1,-26 0-15,1 0 16,25 0-1,-25 0-15,-1 0 16,1 0 0,0 0-16,-25 0 15,25 0 1,0 0-16,-1 0 31,-24 0-15,25 0-1,-25 0 1,25 0 389,25-25-389,24 0-16,25 25 16,50 0-1,-25 0-15,99-25 16,-99 25-1,50 0-15,-25 0 16,49 0 0,-74 0-16,100 0 15,-125 0-15,74 0 16,-73 0-1,48 0-15,-48 0 16,-51 0 0,26 0-16,-1 0 15,25 0 1,-24-24-16,-1 24 15,25 0 1,-24 0-16,-50 0 16,24 0-1,1 0-15,-1 0 16,-24 0-1,25 0-15,-1 0 16,1 0 0,0 0-16,-26 0 15,1 0-15,25 0 16,-25 0-1,-1 0-15,1 0 16,-25 0 0,25 0-1,0 0 1,-25 0 46,0 0 32,0 0-94,-50 0 15,-24 0-15,-1 0 16,-24 0 0,0 0-16,25 0 15,-50 0 1,-25 0-16,25 0 15,0 0 1,24 0-16,1 0 16,0 0-1,25 0-15,-1 0 16,26 0-1,-1 0-15,-24 0 16,24 0 0,25 0-16,0 0 15,-24 0 1,49 0-16,-25 0 15,0 0 1,0 0 0,50 0 30,50 0-30,24 0 0,25 0-16,74-25 15,-24 0-15,-1 25 16,-24-25-1,25 0-15,-25 1 16,-50 24 0,0 0-16,-49 0 15,49 0 1,-49 0-16,-1 0 15,-24 0 1,25 0-16,-50 0 16,24 0-1,1 0-15,0 0 16,-25 0-1,25 0 1,-25 0 46,-50 0-62,-49 0 16,0 0 0,0 0-16,-149 0 15,49 0 1,-49 0-16,25 0 15,24 0 1,-24 0-16,99 0 16,-25 0-1,25 0-15,50 0 16,-50 0-1,49 0-15,26 0 16,-1 0 0,25 0-16,-24 0 15,24 0-15,0 0 16,0 0-1,1 0-15,24 0 16,-25 0 0,25 0-1,-25 0 16,25 0 16,74 0-47,1 0 16,24 0-1,99 0-15,51-50 16,-26 50 0,-50 0-16,26 0 15,-50 0-15,-1 0 16,-48 0-1,-26 0-15,1 0 16,-26 0 0,1 0-16,-1 0 15,-24 0 1,0 0-16,0 0 15,-25 0 1,49 0-16,-49 0 16,25 0-1,-25 0-15,50 0 16,-50 0-1,25 0 1,-25 0 0</inkml:trace>
</inkml:ink>
</file>

<file path=ppt/ink/ink6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05:49.1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8111 13915 0</inkml:trace>
</inkml:ink>
</file>

<file path=ppt/ink/ink6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05:56.76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8087 13891 0,'0'0'140,"24"0"-124,-24 0-1,25 0 17,0 0-1,-25 0-31,25 0 15,0 0 1,0 0-16,-1 0 16,-24 0-1,25 0-15,25 0 16,-25 0-1,-1 0-15,26 0 16,0 0 0,-26 0-16,26 24 15,-25-24 1,0 0-16,-1 0 15,26 0 1,-25 0-16,24 0 16,1 0-16,24 0 15,-49 0 1,25 0-1,-1 0-15,26 0 16,-26 0-16,1 0 16,0 0-1,24 25-15,100-25 16,-25 25-1,-100-25-15,26 25 16,-26-25 0,26 0-16,-26 0 15,-24 0 1,25 0-16,24 25 15,0-25 1,75 24-16,-74-24 16,24 0-1,-49 0-15,98 25 16,-73-25-1,-1 0-15,-24 0 16,-1 0-16,1 0 16,24 0-1,-49 0-15,0 0 16,0 0-1,49 0-15,-49 0 16,0 0 0,24 0-16,-24 0 15,0 0 1,25 0-16,-25 0 15,-1 0 1,1 0-16,25 0 16,-25 0-1,24 0-15,1 0 16,24 0-1,1 0-15,-1 0 16,-24 0-16,-1 0 16,1 0-1,-1 0-15,1 0 16,0 0-1,-1 0-15,26 0 16,24-25 0,-25 25-16,-49-24 15,25 24 1,-1 0-16,26-25 15,-1 25 1,1 0-16,-1 0 16,0-25-1,100 25-15,-75-25 16,-24 25-1,24-25-15,-50 25 16,-24 0 0,0 0-16,25-24 15,-50 24-15,49 0 16,-24-25-1,0 25-15,25 0 16,-26 0 0,1 0-16,25 0 15,-25 0 1,-1 0-16,26 0 15,-25 0 1,0-25-16,24 25 16,-24 0-1,25 0 1,-1 0-16,1 0 15,24 0-15,-24 0 16,-1 0 0,-24 0-16,50 0 15,-51 0 1,1 0-16,0 0 15,25 0-15,-25 0 16,-1 0 0,26 0-16,-25 0 15,0 0 1,24 0-16,-24 0 15,0 0 1,24 0-16,-24 0 16,0 0-1,25 0-15,-26 0 16,1 0-1,-25 0-15,25 0 16,0 25 0,-75-25 374,-74 25-375,0-25-15,0 0 16,-25 0-1,75 0-15,-25 0 16,-1 0 0,-48 0-16,48 0 15,26 0 1,-25 0-16,24 0 15,-24 0 1,-25 0-16,25 0 16,24 24-1,-24-24-15,25 0 16,-1 0-1,26 0-15,-75 0 16,49 0 0,1 0-16,24 0 15,1 0-15,-1 0 16,-24-24-1,49 24-15,0-25 16,-25 25 0,26 0-16,-1 0 15,-25 0 1,1 0-16,-1 0 15,0 0 1,1 0-16,-26 0 16,1 0-1,0 0-15,-50 0 16,49 0-1,-24 0-15,25 0 16,-1 0 0,26 0-16,-1 0 15,-49 0 1,24 0-16,1 0 15,49 0-15,-74 0 16,24 0 0,1 0-16,24 0 15,-49 0 1,25 0-16,-1 0 15,26 0 1,-1 0-16,25 0 16,-49 0-1,24 0-15,1 0 16,-1 0-1,0 0-15,1 0 16,-26 0 0,51 0-16,-26 0 15,0 0 1,1 0-16,24 0 15,0 0 1,-24 0-16,-1 0 16,25 0-16,0 0 15,-24 0 1,49 0-16,-25 0 15,25 0 1,-25 0-16,0 0 31,25 0-15,-24 0-1,24 0 407,0 0-407,49 0-15,-24 0 16,0 0-1,24 0-15,1 0 16,0 0 0,-1 0-16,1 0 15,24 0 1,75 0-16,0 0 15,74 0 1,-49 0-16,24 0 16,-74 0-1,25 0-15,-75 0 16,75 0-1,-49 0-15,-26 0 16,0 0 0,50 0-16,-49 0 15,24 0-15,-25 0 16,-24 0-1,24 0-15,-24 0 16,0 0 0,-1 0-16,1 0 15,24 0 1,-24 0-16,-1 0 15,-24 0 1,25 0-16,0 0 16,-26 0-1,1 0-15,25 0 16,-1 0-1,1 0-15,0 0 16,-1 0 0,26 0-16,24 0 15,-50 0 1,75 0-16,-49 0 15,-26-25-15,26 25 16,-1-25 0,-24 25-16,0 0 15,-26 0 1,51 0-16,-50 0 15,-1 0 1,26 0 0,-50 0-16,25 0 15,-25 0 344,49 0-343,-24 0-1,0 0-15,0 0 16,49 0-1,1 25-15,-1-25 16,25 0-16,-24 25 16,49 0-1,-50-1-15,1 1 16,-51-25-1,26 0-15,0 25 16,-26-25 0,-24 0-16,25 0 15,-25 0 1,0 25-16,25-25 15</inkml:trace>
</inkml:ink>
</file>

<file path=ppt/ink/ink6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05:59.62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15181 13940 0,'74'0'15,"50"0"1,-25 0-16,50 0 15,-74 0-15,24 0 16,-25 0 0,-24 0-16,0 0 15,-26 0 1,-24 0-16,25 0 15,0 0 1,-25 0 0,0 0 15,0 0-16,0 0-15,-50 0 16,-49 0 0,0 0-16,-75 0 15,25 0-15,50 0 16,0 0-1,25 0-15,49 0 16,-50 0 0,51 0-16,-1 0 15,0 0 1,25 0-1,-25 0 1,25 0 0,0 0 15,50 0-16,24 0-15,75 0 16,-50 0 0,75-25-16,-100 25 15,26 0 1,-26 0-16,0 0 15,-49 0 1,0 0-16,0 0 16,-25 0-16,25 0 31,-25-24 0,-75 24-15,-74 0-1,50 0-15,-25 0 16,0 0-1,50 0-15,-1 0 16,26 0 0,24 0-1,0 0-15,0 0 16,0 0 15,25 0 0,100 0-15,-26 0-16,25 0 15,-24 0 1,24 0-16,0 0 16,-74 0-1,49 0 1,-49 0-16,0 0 15,0 0-15,-25 0 32,25 0-17,-1 0 1</inkml:trace>
</inkml:ink>
</file>

<file path=ppt/ink/ink6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06:07.5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11956 14833 0,'0'25'16,"0"-25"15,25 0-16,0 0 1,0 0-16,24 0 16,26 0-1,73 0-15,-24 0 16,-24 0-16,49 0 15,49 0 1,-49 0-16,-25 0 16,-25 0-1,25 0-15,-50 0 16,-24 0-1,74 0 1,-49 0-16,-1-25 16,0 25-16,-24 0 15,24 0 1,-24 0-16,0 0 15,-1 0 1,75 0-16,25 0 16,-25 0-1,75 0-15,-75 0 16,0 0-1,-25 0-15,-25 0 16,-24 0 0,-1 0-16,1 0 15,0 0-15,-26 0 16,1 0-1,25 0-15,-50 0 16,49 0 0,-49 0-16,25 0 15,-25 0 1,25 0-1,-25 0 32,-50 0-47,1 0 16,-100 0-1,-74 0-15,-124 25 16,24-25 0,25 0-16,50 25 15,50-25-15,74 0 16,49 0-1,1 0-15,74 0 16,-25 0 0,25 0 46,50 0-46,49 0-16,0 0 15,-24 0-15,123 0 16,-74 0-1,50 0-15,49-25 16,-24 25 0,-75 0-16,24 0 15,-73 0 1,-26 0-16,-24 0 15,25 0 1,-25 0-16,-1 0 16,-24 0 15</inkml:trace>
</inkml:ink>
</file>

<file path=ppt/ink/ink6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06:09.0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18802 14883 0,'25'0'32,"25"0"-17,-1-25 1,1 0-16,0 25 15,-1-49 1,1 24-16,-25 25 16,-1 0-1,1 0-15,-25-25 16,25 25-1,-25 0-15,0 0 16,0 0 15,0 0-31,-99 0 16,0 0-1,-1 0-15,-24 25 16,25 0 0,25-1-16,24-24 15,0 25 1,26-25-16,-1 0 15,25 0 1,-25 25 0,25-25-1,25 0 1,49 0-1,50 0-15,0-50 16,25 26 0,-50-1-16,1-25 15,-26 50 1,0-25-16,-49 1 15,25-1 1,-50 25-16,25 0 16,-25 0 30,-50 0-30,-49 0-16,-25 49 16,49-24-1,26 0-15,24-25 16,-49 0-1,74 25-15,-25-25 16,25 0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5:50:42.80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14412 16644 0,'0'0'109,"0"0"-109,74 0 16,26 25 0,-26-25-1,124 25 1,50-25-16,25 24 15,-74-24-15,49 25 16,-75-25-16,1 0 16,-50 25-1,25 0-15,-75-25 16,1 0-1,-1 0-15,1 0 16,-51 0-16,1 0 16,0 0-1,49 0-15,-49 0 16,0 0-1,49 0-15,-49 0 16,0 0 0,0 0-16,0 0 15,-25-25 1,24 25-16,-24 0 31,25 0-15,-25-25 30,-74 25-46,-1 0 16,1 0 0,-75 0-16,-49-25 15,-125 25 1,50 0-16,-74 0 15,25 0-15,49 0 16,25 0 0,74 0-16,0 0 15,75 0 1,25 0-16,24 0 15,25 0 1,1 0-16,24 0 16,0 0 30,24 0-30,26-24 0,49-1-16,149 0 15,25-25 1,99 1-16,-25-1 15,-24 25 1,-50 1-16,-25-1 16,-25 0-16,-74 25 15,0 0 1,0 0-16,-75 0 15,-24 0 1,-26 0-16,26 25 16,-25-25-1,-25 0 16,-25 0-15,-49 0 0,-26 0-16,-98 0 15,-50 25 1,-50-1-16,-24 1 15,99 0 1,-26-25-16,76 25 16,-1-25-16,75 0 15,0 0 1,24 0-1,26 0-15,49 0 16,-25 0 0,25 0-16,0 25 46,74-25-30,50 0 0,149 0-16,50-25 15,-26 0 1,-24-25-16,0 50 15,-25-24 1,-49 24-16,-75-25 16,-25 0-1,-50 25-15,-24 0 16,0 0-1,-25 0-15,0 0 16,-25 0 0,-74 0-1,-50 0-15,-124 0 16,50 0-1,-25 0-15,0 25 16,25 0 0,-1 24-16,51-24 15,49-25 1,0 0-16,49 0 15,1 0 1,24 0-16,26 0 16,-26 0-1,50 0-15,-25 0 16,0 0-1,25 0 17,100 0-17,73 0-15,125 0 16,49-25-1,-49 0-15,74 25 16,-74 0 0,-50 0-1,-100 0-15,-73 0 16,-26 0-16,-24 0 15,-25 0 1,-25 0 15,-123 0-15,-1 0-1,-124 0-15,-25 0 16,-148 0-16,98 0 16,26 0-1,49 25-15,50-25 16,74 0-1,25 0-15,74 0 16,26 0 0,-26 0-16,50 0 46,25 0-30,24 0-16,150 25 16,49 0-1,50-25-15,-1 25 16,75-25-1,-99 24-15,25 1 16,-125-25 0,1 25-16,-99-25 31,-1 0-31,-24 0 0,-50 0 15,24 0 1,-48 0 0,-76 0-1,-73 0 1,-75-25-16,49 0 15,-148 1 1,74-1-16,0 0 16,75 25-1,24 0-15,100 0 16,-1 0-1,51 0-15,-1 0 16,0 0 0,25 0 15,50 0-16,49 0 1,0 0-16,149 0 16,25 0-16,25 0 15,-50 0 1,-25 0-16,-25 0 15,-24 0 1,-25 0-16,-75 0 16,-24 0-1,-25 0-15,-1 0 16,-48 0 31,-26 0-32,-124 0 1,-49 0-16,-124 0 15,99 0 1,-75 0-16,100 25 16,0-25-1,99 0-15,25 0 16,24 0-1,26 0-15,24 0 16,0 0-16,75 25 62,98-25-46,76 0 0,123 0-16,-49 0 15,-26 0 1,26 0-16,-25 0 15,-75 0 1,-49 0-16,-50 0 16,-24 0-1,-50 0-15,-1 0 16,-24 0-1,0 0 17,-24 0-17,-51 0-15,-74 0 16,-99 0-1,-25 24-15,100 1 16,-26-25 0,26 0-16,-1 0 15,75 0 1,0 0-16,-1 0 15,51 0 1,24 0 0,0 0-16,25 0 15,0 0 48,75 0-63,-1 0 15,75 0-15,0 0 16,24 0-1,1 0-15,24 0 16,-49 0 0,-25 0-16,0 0 15,-74 0 1,-25 0-16,0 0 15,-25 0 1,24 0-16,-24-25 62,0 25-46,-49 0 0,-1 0-16,-49 0 15,-50 0-15,-74 0 16,24 0-1,-73 0-15,23 0 16,51 0 0,74 25-16,25-25 15,49 0 1,25 0-16,1 0 15,24 0 1,-25 0-16,0 0 31,25 0 94,25 0-125,24 0 16,51 0-16,123 0 15,50 25 1,0 25-16,99-50 15,-100 0 1,-48 0-16,-100 0 16,-50 0-1,-49 0-15,0 0 16,0 0-1,-1 0-15,-48 0 63,-51 0-63,-24 0 15,-75-25 1,1 0-16,24 0 16,-25 25-1,25-25-15,25 25 16,25 0-1,25 0-15,-1 0 16,51 0-16,-1 0 16,-25 0-1,50 0 1,0 0 31,75 0-47,73 0 15,51 25 1,-26-25-16,1 25 15,-25-25 1,-50 0-16,-24 0 16,-26 0-1,-24 0-15,0 0 16,0 0-1,-25 0 1,-25 0-16,-50 0 16,-24 0-1,-149-25-15,0 25 16,25 0-1,-25-25-15,49 25 16,26 0 0,24 0-16,50 0 15,24 0 1,26 0-16,24 0 15,0 0 1,0 0 0,50 0 30,49 0-46,50 0 16,50 0 0,24 0-16,1 0 15,-1 0-15,-24 0 16,-25 0-1,-100 0-15,1 0 16,0 0 0,-26 0-16,1 0 31,-25 0-16,-49 0 1,-26-24-16,-74 24 16,-24 0-1,-100 0-15,74 0 16,1 0-1,49 0-15,-24 0 16,98 0 0,-24 0-16,49 0 15,26 0-15,-1 0 16,25 0-1,-25 0-15,25 0 63,74 0-63,1 0 15,-26 0 1,75 0-16,0 0 16,-24 0-1,-1 0-15,-25 0 16,-24 0-1,-1 0-15,1 0 16,-25 0 0,0 0-16,-25 0 15,24 0 1,-24 0-16</inkml:trace>
</inkml:ink>
</file>

<file path=ppt/ink/ink7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06:39.32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12328 12080 0,'0'0'94,"0"0"-94,50 0 15,24 0 1,50 0-16,50 0 16,24 0-1,1 0 1,123 0-16,-74 0 0,124 0 15,-74 0 1,-25 0-16,0 0 16,-50 0-1,-25 0-15,-98 0 16,48 0-1,-48 0-15,-26 0 16,-24 0 0,-1 0-16,1 0 15,-50 0 1,25 0-16,0 0 31,-1 0-15,-48 0 30,-1 0-30,-25 0 0,-24 0-16,-1 0 15,-49 0-15,-99 0 16,-75 0-1,50 25-15,50-25 16,24 24 0,75-24-16,25 25 15,24-25 1,0 0-16,50 0 15,-24 0 1,24 0-16,0 0 31,0 0-15,99-25-1,0 25-15,50-24 16,-50 24 0,25 0-16,0 0 15,-49 0 1,-1 0-16,-49 0 15,0 0 1,-1 0-16,1 0 16,0 0-1,-25 0 16,-50 0-15,-24 0-16,0 0 16,-50 0-1,-50 0-15,100 0 16,-26 0-1,51 0-15,-26 0 16,50 0 0,25 0-16,-24 0 31,24 0-16,49 0 1,50 0-16,50 0 16,-25 0-1,-24 0-15,-1 0 16,-25 0-1,-24 0-15,-1 0 16,-24 0-16,0 0 16,0 0-1,-25 0-15,25 0 31,-25 0 1</inkml:trace>
</inkml:ink>
</file>

<file path=ppt/ink/ink7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06:48.0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16421 13965 0,'0'0'94,"-25"0"-78,0 0-1,1 0-15,-26 0 16,-24 0-1,24 25-15,-99 24 16,50-49-16,-25 25 16,0 0-1,0-25 1,49 25-16,1-25 15,0 0-15,24 0 16,0 0 0,1 0-16,-1 0 15,-49 0 1,25 0-16,-26 0 15,1 0 1,-25 0-16,75 0 16,-26 0-1,-24 0-15,24 0 16,51 0-1,-26 0-15,0 0 16,26 0 0,-26 0-16,0 0 15,26 0-15,-1 0 16,0 0-1,-25 0-15,26 0 16,-1 0 0,-25 0-1,25 0-15,-49 0 16,24 0-16,1 0 15,24 0 1,0 0-16,-24 0 16,24 0-1,-50 0 1,50 0-16,-24 0 15,-1 0-15,25 0 16,-24 0 0,24 0-16,-25 0 15,26 0 1,-1 0-16,25 0 15,-25 0 1,25 0 31,99 0-47,25-25 15,-25 25 1,125-25-16,-26 25 16,1 0-1,49-25-15,25 25 16,-1 0-1,-98 0-15,24 0 16,-24 0 0,0 0-16,-25 0 15,24 0 1,-98 0-16,-1 0 15,25 0 1,-49 0-16,-25 0 16,-1 0-1,-24 0-15,0 0 78,0 0-78,-49 0 16,-1-24-1,-99 24-15,-74-25 16,0 25 0,0 0-1,-1 0-15,26 0 16,-50 0-16,49 0 15,1 0 1,24 0-16,26 0 16,48 0-1,1 0-15,0 0 16,25 0-1,-1 0-15,1 0 16,-1 0 0,1 0-16,-25 0 15,24 0-15,1 0 16,-1 0-1,-24 0-15,-50 0 16,25 0 0,-25 0-16,75 0 15,-100 0 1,50 0-16,0 25 15,-49-25 1,-100 49-16,99-24 16,-49 0-1,0 0-15,-25 24 16,74-49-1,25 25-15,50-25 16,25 25 0,-1-25-16,1 25 15,-25-1-15,49-24 16,-24 0-1,24 0-15,-49 0 16,24 25 0,-49-25-1,50 0-15,-1 0 16,26 0-16,-26 0 15,1 0 1,24 0-16,1 0 16,24 0-1,0 0-15,-24 0 16,49 0-1,-25 0-15,0 0 16,0 0 0,25 0-1,0 0-15,0-25 31,0 25-31,25-24 16,74-1 0,25-25-16,0 25 15,75-24 1,-26 24-16,-24-25 15,-25 26 1,25 24-16,-75 0 16,1 0-1,-1 0-15,-24 0 16,24 0-1,-49 0-15,50 0 16,-1 0 0,-24 0-16,-1 0 15,1 0 1,-25 0-16,-1 0 15,26 0-15,-25 0 16,0 0 0,24 0-1,-49 0-15,25 0 16,0 0-1,-25 0-15,25 0 16,-1 0-16,-24 0 31,25 0-15,-25 0 62,-25 0-78,-49 0 15,-75 0 1,-99 0-16,25 0 16,0 0-1,24 0-15,26 0 16,-1 0-16,0 0 15,50 0 1,50 0-16,-1 0 16,1 0-1,24 0-15,-24-25 16,49 25-1,0-25-15,1 25 16,-1 0 0,25 0-16,-25 0 31,25 0-16,0 0 48,50 0-48,98 0-15,-48 0 16,148 0 0,-75 0-16,100 0 15,-50 0-15,100 25 16,-100-25-1,-49 0-15,-25 0 16,-25 25 0,-50-25-16,0 0 15,-24 0 1,0 24-16,-26-24 15,26 0 1,-25 0-16,24 0 16,-24 25-1,0-25-15,25 25 16,24-25-1,1 0-15,-1 25 16,75-25 0,-25 25-16,-50-25 15,149 49-15,25-49 16,100 25-1,-100 0-15,99 0 16,-74-25 0,-50 0-16,100 49 15,-51-24 1,-23-25-16,73 25 15,-49-25 1,-75 0-16,-24 0 16,49 0-1,-49 0-15,24 0 16,-49 0-1,25 0-15,-50 0 16,0 0 0,-25 0-16,75 0 15,-50 0 1,-25 0-16,124 0 15,-99 0-15,25 0 16,49 0 0,-98 0-16,-1 0 15,25 0 1,-50 0-16,1 0 15,24 0 1,-50 0-16,26-25 16,24 25-1,0-25-15,-24 0 16,-1 25-1,75 0-15,-50-24 16,0-26 0,-24 25-16,-1 0 15,-24 25-15,-1 0 16,-24-24-1,25 24-15,-25-25 16,24 25 0,1 0-16,-25 0 15,0-25 1,-25 25-16,24 0 15,-24 0 1,25 0 0,-25 0-1,0-25 32,-25 25-31,-49 0-16,24 0 15,-74 0 1,-99 0-16,49 0 15,1 0 1,-100 25-16,74-25 16,-24 0-16,-50 0 15,-49 0 1,74 0-16,0 0 15,49 0 1,26-25-16,-50 25 16,98 0-1,-48 0-15,-26 0 16,26 0-1,-1 0-15,25 0 16,25 0 0,25 0-16,-50 0 15,75 0 1,24 0-16,1 0 15,-1 0 1,25 0-16,0 0 16,25 0-1,-24 0-15,24 0 16,0 0-1,74 0 1,50 0 0,99-25-16,50 1 15,99-26-15,199 25 16,-125-49-1,50 74-15,-148-25 16,-51 25 0,-74 0-16,1 0 15,-100 0 1,-25 0-16,-25 0 15,-24 0 1,-50 0-16,25 0 16,-25-25 15,-50 25-16,-24 0 1,-50 0-16,-75 0 16,1 0-16,-125 0 15,-73 0-15,48 0 16,-49 0-1,25 0 1,50 75-16,24-51 16,100-24-16,-50 0 15</inkml:trace>
</inkml:ink>
</file>

<file path=ppt/ink/ink7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06:56.115"/>
    </inkml:context>
    <inkml:brush xml:id="br0">
      <inkml:brushProperty name="width" value="0.05292" units="cm"/>
      <inkml:brushProperty name="height" value="0.05292" units="cm"/>
      <inkml:brushProperty name="color" value="#FF0000"/>
    </inkml:brush>
  </inkml:definitions>
  <inkml:trace contextRef="#ctx0" brushRef="#br0">7789 13742 0,'0'0'15,"-25"0"1,25 0-1,0 0-15,0 25 16,-25-25 0,1 0-16,24 0 15,0 0 1,0 24-16,-25-24 15,25 25 1,0-25 0,-25 25-16,25-25 15,0 25 1,0 0-16,0-1 31,0-24-31,25 25 16,-25-25-1,25 0-15,-1 0 16,1 0-1,-25 0-15,25 0 16,0 0 0,0 0-16,-25 0 15,24 0 1,1 0-16,-25 0 15,0 0 1,25 0-16,-25-25 16,0 25-16,0-24 15,0-1 1,0 25-1,0-25 1,0 25 0,0-25-16,0 0 15,0 25 1,0 0-1,0-24 1,0 24 0,-25 0-16,25 0 15,-25 0 1,1-25-16,24 25 15,-25 0 1,0 0-16,0 0 16,25 0-16,-25 0 15,1 0 1,24 25-1,-50-1 1,50-24-16,0 25 16,-25 0-1,25 0-15,0 24 16,0-49-1,0 25-15,0-25 16,0 25 0,0 0-16,0-25 15,0 25 1,0-25-16,0 0 15,50 0 1,-50 0-16,25 0 16,-1 0-1,1 0-15,25 0 16,-50 0-16,25-25 15,-1 25 1,-24 0-16,0-25 16,25 25-1,-25 0-15,0-25 16,0 0-1,0 25-15,0-24 32,0 24-32,0-25 15,0 25 1,-25 0-1,1-25 1,24 25-16,-25-25 16,0 25-1,0 0-15,25 0 16,-25 0-1,1 0-15,-26 25 16,50-25 0,-25 25-16,0 0 15,25 24 1,-24-24-16,24 0 15,0 24-15,0-24 16,0-25 0,0 25-16,0 0 15,24-25 1,1 0-1,25 0 1,-50 0-16,25 0 16,-1 0-1,1 0-15,0-25 16,0 25-1,-25-25-15,0 25 16,25-25 0,-25 1-16,0-1 31,0 25-31,0-50 15,0 50 1,0-25 0,-25 25-16,0 0 15,25 0 1,-25 0-16,0 0 15,1 0 1,-1 0 0,25 0-1,0 0-15,-25 0 16,25 0-1,0 25-15,0 0 16,0-25 0,0 25-1,0-25 1,25 0-16,0 0 15,-1 0 1,26 0-16,-25 0 16,0-25-16,-1 25 15,-24-25 1,25 25-16,-25-25 15,0 1 1,0 24 0,0-25-1,0 25 1,0 0-1,0 0-15,-25-25 16,1 25 0,-1 0-16,0 0 15,25 0 1,-25 0-16,25 0 15,0 0 1,0 25-16,-25-25 16,25 49-16,0-49 15,0 25 1,0-25-1,0 0 1,0 25-16,0-25 16,25 0-1,-25 0 1,25 0-1,-25 0-15,0-25 16,25 25 0,-25-25-16,25 25 15,-25 0 1,0-24-16,0-1 15,0 25 17,0 0-1,0 0-16,-25 0 1,25 0 0,0 0-1,0 25-15,0-25 31,0 24 125</inkml:trace>
  <inkml:trace contextRef="#ctx0" brushRef="#br0" timeOffset="4588.2624">8037 9847 0,'0'0'62,"-25"0"-46,25 0-1,-25 0 1,1 25 0,-1-25-16,-25 0 15,1 25 1,-26 0-16,-24 0 15,49-25 1,26 0-16,-1 0 16,-25 24-1,50-24-15,-25 0 31,1 0-15,24 25 0,0-25 124,0 25-124,0 0-1,0 0-15,0 0 16,0 24-1,0-24-15,0 25 16,0-1 0,0 1-16,0-1 15,0 1 1,0 0-16,0 24 15,0-24 1,0-1-16,0 1 16,24-1-1,1 1-15,-25 24 16,0-49-16,0 25 15,0-1 1,0-24-16,25 0 16,-25 0-1,0-25-15,0 25 16,0-1-1,0 1-15,0 0 16,25 0 0,-25-25-1,0 25 1,0-25 15,0 25 0,0-1 0,0-24 1,0 25-1,25-25-16,-25 0 1,0 25 15,0 0 0,0-25 1,0 0-17,0 25 1,0-25 15,24 24 0,-24-24-31,0 25 16,0 0-1,0-25 17,0 25-1,0-25 94,25 0-79,0 0-30,-25 0 0,0 0-16,25 25 15,-25-25 1,49 24-16,-24-24 15,0 0 1,25 0-16,-26 0 16,1 0-1,0 0-15,25 0 16,-26 0-1,51 0-15,-26 0 16,26 0 0,-50 0-16,0 0 15,24 25 1,-24-25-16,0 0 15,-25 0 1,25 0-16,-1 0 16,1 0-1,-25 0 1,25 0 15,-25 0-15,25 0-1,-25 0 16</inkml:trace>
</inkml:ink>
</file>

<file path=ppt/ink/ink7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10:19.448"/>
    </inkml:context>
    <inkml:brush xml:id="br0">
      <inkml:brushProperty name="width" value="0.05292" units="cm"/>
      <inkml:brushProperty name="height" value="0.05292" units="cm"/>
      <inkml:brushProperty name="color" value="#FF0000"/>
    </inkml:brush>
  </inkml:definitions>
  <inkml:trace contextRef="#ctx0" brushRef="#br0">5879 9103 0,'0'0'93,"99"0"-93,50 0 16,25 0 0,24 0-16,149 0 15,-74 0 1,25-24-16,0 24 15,49 0 1,-74 0-16,-50 0 16,25 0-1,-25 0-15,25 0 16,-49-25-1,74 0-15,-75 0 16,25 25 0,-49-25-16,0 0 15,-1 25 1,1-24-16,-50 24 15,-25 0-15,0 0 16,-24 0 0,-1 0-16,-24 0 15,-1 0 1,-24 0-16,25 0 15,-50 0 1,25 0-16,-1 0 16</inkml:trace>
  <inkml:trace contextRef="#ctx0" brushRef="#br0" timeOffset="2450.1402">6028 6697 0,'0'-25'16,"0"25"0,25 0-1,-1 0-15,76-24 16,49 24-1,-1-25-15,51 25 16,-26 0 0,51 0-16,-1 0 15,124 0 1,-74 0-16,-50 25 15,1-25 1,-1 0-16,-50 0 16,100 0-1,-25-25-15,-49 0 16,49 0-1,-50-24-15,1 49 16,-26 0 0,-24 0-16,-25 0 15,-49 0 1,24 0-16,0 0 15,-49 0 1,-26 0-16,1 0 16,25 0-16,-50 0 15,25 0 1,-25 0-16,24 0 15,1 0 1,-25 0 15</inkml:trace>
  <inkml:trace contextRef="#ctx0" brushRef="#br0" timeOffset="35999.0591">14858 9203 0,'0'-25'47,"0"25"-31,0 0-1,50 0-15,-25 0 16,74 0 0,-25 0-16,75-25 15,0 25 1,74 0-16,1 0 15,48 0 1,1 0-16,-25 0 16,50 0-16,-75 0 15,100 0 1,-125 0-16,75 0 15,-99 0 1,24 0-16,-24 0 16,24 0-1,-99 0-15,50 0 16,-25 0-1,99 0-15,-99 0 16,25 0 0,-50 0-16,-24 0 15,74 25 1,0-25-16,-50 0 15,0 0 1,-49 0-16,49 0 16,-50 0-1,26 0-15,-26 0 16,1 0-16,0-25 15,-1 0 1,-24 25-16,25 0 16,-1 0-1,-24-25-15,0 25 16,25 0-1,-50 0-15,24 0 16,1 0 0,0 0-16,-25 0 31,25 0-16,-25 0 48,0 0-48,-25 0-15,0 0 16,-24 0 0,-26 25-16,1 0 15,-1 0 1,-74 0-16,25-1 15,-49 1-15,-50 0 16,-50 25 0,-99-26-16,-50 51 15,-99-26 1,174-24-16,74 25 15,25-25 1,49-25-16,1 24 16,74 1-1,0-25-15,50 0 16,24 0-1,0 0-15,50 0 32,-24 0-32,48 0 78,26 0-63,99-25 1,49-24-16,50-1 15,0 25 1,124-49-16,25 24 16,-25 26-1,-99-1-15,-50 25 16,25-25-1,-74 25-15,0 0 16,-50 0 0,25 0-16,-50 0 15,-50 0 1,1 0-16,0 0 15,-26 0-15,1 0 32,-25 0-17,0-25 48,0 25-48,-49 0-15,-26 0 16,-98 0-1,-51 0-15,-24 0 16,-25-25 0,50 1-16,-25 24 15,124 0 1,-25 0-16,75 0 15,49 0 1,-25 0-16,26 0 16,-1 0-1,50 0 48,74-25-63,0 0 15,149 25-15,-49 0 16,73 0-1,-48 0-15,-26 0 16,-24 0 0,-25 0-16,-75 0 15,0-25 1,-24 25-16,0 0 15,-26 0 1,-24 0-16</inkml:trace>
</inkml:ink>
</file>

<file path=ppt/ink/ink7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34:33.22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8583 11088 0,'0'0'530,"0"0"-530,25 0 16,-1 0-1,-24 0-15,25 0 16,0 0-1,0 0-15,0 0 16,-25 0 0,49 0-1,-49 0 1,25 0-1,25 0 1,-50 0-16,24 0 16,-24 0-1,50 0-15,-50 0 16,25 0-16,-25 0 15,25 0 1,-1 0-16,1 0 31,-25 0-15,25 0-1,0 0 17,-25 0 30,0 0-15,25 0-31,-25-25-16,0 25 15,24 0 1,1 0-1,-25 0 17,25 0-17,-25 0 16,25 0-15,-25 0 15,25 0-15,-1 0 31</inkml:trace>
</inkml:ink>
</file>

<file path=ppt/ink/ink7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34:43.2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9476 11683 0,'0'0'312,"49"0"-312,-24-25 16,0 25-1,0 0-15,0-25 16,24 25-16,26-24 16,-1-1-1,-24 25-15,24 0 16,-24 0-1,24 0-15,0 0 16,1 0 0,-26 25-16,26-25 15,-25 24 1,24-24-16,50 25 15,-50 0 1,75 0-16,25 0 16,24-25-1,50 24-15,75 26 16,-50 0-1,-224-50 329,50-50-344,50-24 15,25-1 1,24-74-16,75 25 15,-25 25 1,75 25-16,-50-1 16,24 26-1,-49 49-15,50 0 16,-75 0-1,25 0-15,25 24 16,-25 26 0,25 0-16,25 24 15,-249-74 375,26 50-390,24-50 16,0 74-1,-49-74-15,24 50 16,50 24 0,0-24-16,25-1 15,-75 1 1,26 0-16,-26-1 15,-24-24 1,49 49-16,-74-49 16,24 0-1,-24 0-15,0-25 16,0 0-1,-25 0 1,0 25 46,0-25-46,-50 24 0,-24-24-16,-26 0 15,-48 0 1,-26 0-16,-24 0 15,-1-24 1,25-1-16,-24 0 16,74 0-1,-25 25-15,75-25 16,-25 25-1,24 0-15,-24-24 16,74 24-16,-25-25 16,26 25-1,-26 0-15,50 0 31,-25 0-15,25-25 31,0 0-47,25 0 15,74-49 1,1 0-16,48 49 16,-48 0-1,24 25-15,-50-25 16,0 25-1,75 0-15,-50 0 16,-49 0 0,0 0-16,-1 0 15,1 25-15,-25-25 16,-25 0-1,25 0 1,-25 0 0,24 0 15,-48 0 16,-1 0-32,-99 0-15,-50-25 16,50 25-1,-50-25-15,100 25 16,-25 0 0,24 0-16,26 0 15,24 0-15,0 0 16,0 0-1,1 0-15,24 0 16,0-24 0,-25 24-16,25 0 31,25 0-16,-1 0 1,76 0-16,-26 0 16,75 0-1,0 0-15,-50 24 16,-25-24-1,1 25-15,-26-25 16,-24 0 0,-25 0-16,25 0 15,0 0 1,-25 0-1,24 0 1,-24 0 62,0 0-62,-24 0-1,-1 0-15,25 0 16</inkml:trace>
</inkml:ink>
</file>

<file path=ppt/ink/ink7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34:45.9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15677 12328 0,'0'0'187,"74"0"-187,-24 0 16,49 0-1,0 0-15,1 0 16,48 0 0,26 0-16,24 0 15,-24 0 1,0 0-16,-25 25 15,-25 0 1,-50-25-16,0 24 16,-24-24-1,-25 0-15,0 0 31,-25 25 1,0-25-17,0 0-15,-25 25 16,-25-25-1,-24 0-15,-25 0 16,-25 0 0,24 0-16,-48-25 15,73 0 1,-24 25-16,24 0 15,-24-24 1,50-1-16,-26 0 16,26 25-1,-1 0-15,50 0 16,-25-25-1,0 25-15,1 0 32,24 0-17,0-25 1,0 25-1,49-24 1,-24-1 0,25 25-16,-1 0 15,1-25 1,-25 25-16,-1 0 15,26 0 1,-50 0-16,50 0 16,-50 0-1,24 0-15,-24 0 16,25 0-1,-25 0 1,25 0 0,0 0 15</inkml:trace>
</inkml:ink>
</file>

<file path=ppt/ink/ink7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34:56.07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18033 11782 0,'25'0'343,"-25"0"-327,50 0-1,-25 0 1,-1 0-16,26-25 15,-25 1 1,49 24-16,-24-50 16,24 25-1,-49 25-15,0 0 16,74-25-1,-49 1-15,-1-1 16,1 0 0,24 0-16,26 0 15,-26 25 1,-24-24-16,-1 24 15,1 0 1,24-25-16,-24 25 16,-25-25-16,24 25 15,-24 0 1,-25 0-16,25 0 15,0 0 1,-25 0 202,-25 0-202,0 0 0,-25 0-16,1 0 15,-50 25-15,-50 0 16,0 24-1,0-24-15,75 0 16,-26-25 0,-24 0-16,50 25 15,24-25 1,1 0-16,-1 24 15,1-24 1,49 0-16,-50 0 16,50 0-16,-25 0 15,25 0 1,-25 0-16,1 0 31,24 0 31,24 0-46,1 0 0,-25 0-16,25 0 15,0 0 1,24 0-16,-24-24 15,0 24 1,25-25-16,-26 25 16,1 0-1,25 0-15,-25-25 16,74 25-1,-50 0-15,1 0 16,-25 0-16,24 0 16,1 0-1,-25 0-15,0 0 16,24 0-1,1 0 1,-25 0-16,0 0 16,24 0-16,-24 0 15,0 0 1,24 0-16,-49 0 15,25 0 1,0 0-16,0 0 16,-25 0-1,25 0-15,-25 0 31,24 0 1,-24 0 14,25 0 17,0 0-32,-25 0 0,25 0-15,0 0-1,-1 0-15,-24 0 16,25 0 0,0 0-16,0 0 15,-25 25 1,25-25-1,-25 0 1,24 0 0,1 0-16,-25 0 15,25 0 1,-25 0 15,25 0-15,-25 25-1,25-25 16,-25 0 63,0 0-78,-25 0-1,0 0 1,-49 0-16,24 0 15,-49 0 1,24 0-16,-49 0 16,50 0-1,-25-25-15,-25 0 16,74 0-1,-24 0-15,-1 1 16,-24-1 0,49 25-16,26-25 15,-1 25 1,0 0-16,0 0 15,0-25 1,1 25-16,24 0 16,-25 0-16,25 0 31,-25 0 0,25-25-31,0 25 47,0-24-32,50 24-15,-1 0 16,26 0 0,-1 0-16,0 0 15,26 0 1,-26 0-16,0 0 15,-24 0 1,0 0-16,24 0 16,1 0-1,-26 0-15,26 0 16,-51 0-1,26 24-15,0-24 16,-1 0-16,26 0 16,-26 0-1,1 25-15,-25-25 16,24 0-1,-24 0-15,0 0 16,-25 0 0,25 0-16,-1 0 15,1 0 1,-25 0 15,25 0-15,-25 0 30,0 0-14,0 0-17,-25 0 1,0 25-16,-24-25 15,-1 0-15,1 0 16,24 0 0,-25 0-16,-74 0 15,75 0 1,-26 0-16,-24 25 15,25-25 1,-1 0-16,1 0 16,24 0-1,0 0-15,26 0 16,-1 0-1,-25 0-15,25 0 16,1 0 0,-1 0-16,25 0 15,-25 0 1,0 0-1,25 0 1,-25 0 0,25 0 77,25 0-93,25 0 16,-1 25-1,1-25-15,24 24 16,1 1 0,-25-25-16,-26 0 15,1 0 1,0 25-16,0-25 15,0 0 1,-25 0-16,24 0 16,-24 0 15,50 25-16,-50-25 1,25 0 15,-25 0-15,0 25-1,0-25 17,0 24-1,0-24-31,-50 25 15,-24-25 1,-100 0-16,25 0 16,-24 0-1,49 0-15,49 0 16,1 0-16,-1 0 15,26 0 1,24 0-16,0 0 16,25 0-1,-25 0-15,25 0 31,0 0-31,-24 0 16,24-25 46,0 25-46,49-24-16,-24 24 16,0 0-1,24-25-15,-24 25 16,0-25-1,49 25-15,-24 0 16,49 0 0,-74 0-16,25 0 15,24 0 1,25 0-16,-49 0 15,-1 0-15,-24 25 16,50-25 0,-26 0-16,1 0 15,-25 25 1,24-25-16,-49 0 15,25 0 1,0 0-16,0 0 16,-25 0-1,25 0 16,-25 0-15,0 24 15,0-24 0,-25 0-15,-74 0 0,24 0-16,-24 0 15,-25 0 1,49 0-16,1 0 15,0 0 1,24 0-16,0 0 16,1-24-1,24 24-15,0 0 16,-24 0-1,49 0-15,-25 0 16,0 0 0,0 0-16,25 0 31,-25 0-16,50 0 32,0 0-47,0 0 16,24 0-16,26 0 15,-1 0 1,-24 0-16,-1 0 16,-24 0-1,25 0-15,-25 0 16,-1 0-1,26 24-15,-25-24 16,0 0 0,24 0-16,-24 0 15,25 25 1,-1-25-16,26 0 15,-26 0 1,1 0-16,0 0 16,-1 25-16,-24-25 15,0 0 1,0 0-16,-25 0 15,49 0 1,-49 0 0,25 0-1,-25 0 16,0 0 16,0 0-31,-74 0-16,-26 0 15,26 0 1,-25 0-16,-25 0 16,49 0-16,-49 0 15,50-25 1,-25 0-16,49 25 15,-24 0 1,24 0-16,25 0 16,0 0-1,-24 0-15,24 0 16,0 0-1,0 0-15,25 0 16,-24 0 0,-1 0-16,25 0 31,-25 0-16,25 0 32,50 0-47,-26 0 16,26 0-16,0 0 15,49 0 1</inkml:trace>
</inkml:ink>
</file>

<file path=ppt/ink/ink7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34:56.1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18629 11658 0,'49'0'31,"-24"25"-31,0-25 0,0 0 16,-1 0 0</inkml:trace>
</inkml:ink>
</file>

<file path=ppt/ink/ink7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34:59.7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18852 11683 0,'0'0'15,"25"0"-15,-25 0 16,49 0-16,-49 0 16,25 0-1,-25 0-15,25 0 31,0 0-15,-25 0 15,0 0 156,-25 0-171,-49 0 0,-1 0-16,-74 0 15,50 0 1,-75-25-16,26 0 15,-26-24-15,25-1 16,25 25 0,50 25-16,-1-24 15,26-1 1,-1 0-16,0 25 15,26 0 1,-1 0-16,25 0 16,-25-25-1,25 25 1,-25 0-1,25-25 48,0 25-48,25 0 1,-25 0 0,50 0-16,-1 0 15,1 0 1,-25 0-16,24 0 15,-24 0 1,0 0-16,25 0 16,74 25-1,-75 0-15,26-25 16,49 25-1,-50 0-15,-24-1 16,-1 1 0,-24-25-16,25 0 15,-26 0 1,26 25-16,-50-25 15,25 0 1,-25 0-16,49 0 16,-49 0-1,25 0 1,-25 0 15,0 25-31,0-25 172,0 0-157,-25 0 1,1 0-1,24 0 1,-25 0 0,0 0-1,0 0-15,25 0 16,-25 0-1,1 0-15,-1 0 16,0 25 0,0-25-16,-24 24 15,24-24 1,0 0-16,0 0 15,25 0 1,-25 0-16,1 0 16,-1 0-1,25 0 1,-25 0-1,0 0 1,25 25 46,0-25-30,25 0-32,-25 0 15,25 25 1,0-25-16,-1 25 15,26-25 1,0 0-16,-1 25 16,-24-1-1,25-24-15,-26 0 16,26 0-1,-25 25-15,0-25 16,24 25 0,-24-25-16,0 0 15,-25 0 1,25 0-16,-1 0 15,1 0-15,25 0 16,-25 0 0,-1 25-16,1-25 15,-25 0 1,50 0-16,-50 0 15,25 0 1,-25 0-16,25 0 31,-1 25-15,-24-25 62,-24 0-63,-26 0 1,-25 0-16,1 0 16,24 0-16,-24 0 15,0 0 1,-1-25-16,1 25 15,-1 0 1,26 0-16,-1-25 16,25 25-1,-24 0-15,24 0 16,0 0-1,0 0-15,25 0 16,-49 0 0,49 0-16,-25 0 31,25 0-16,-25 0 1,25 0 15,0 0 16,0 0-31,0 0-1,25 0-15,0 0 16,0 0-1,24 0-15,-24 0 16,0 0 0,74 25-16,-49 0 15,-26-25 1,26 0-16,0 0 15,-26 0 1,26 24-16,0-24 16,74 25-1,-75-25-15,1 25 16,-25-25-1,24 0-15,-24 0 16,0 0-16,0 0 16,-25 0-1,49 0-15,-49 0 16,25 0-1,-25 0 17,25 0-17,-25 0 63,-50 0-78,1 0 16,-1 0-1,0 0-15,-24 0 16,0 0-16,24 0 16,-24-25-1,24 0-15,25 25 16,-49 0-1,49 0-15,0-24 16,-24 24 0,-1 0-16,50 0 15,-25-25 1,25 25-16,-49 0 15,49 0 1,-25 0 15,25 0 32,0 0-48,49 0-15,1 0 16,24 0-1,-49 0-15,0 0 16,25 0 0,-26 0-16,26 0 15,0 0 1,-1 0-16,1 25 15,-1-25 1,1 24-16,0-24 16,24 0-1,-49 0-15,25 25 16,-1-25-1,-24 25-15,0-25 16,24 0 0,-24 0-16,0 0 15,0 0 1,-25 0-16,25 0 15,-1 0-15,-24 0 16,25 0 0,-25 0 15,0 25-31,25-25 15,0 0 1,-25 0-16,25 25 16,-1-25-1,1 0 16,-25 0-31,0 0 16,25 0 0,-25 0 15,25 0-16</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5:50:52.6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17860 15949 0</inkml:trace>
</inkml:ink>
</file>

<file path=ppt/ink/ink8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35:18.60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9550 12353 0,'0'0'280,"25"0"-264,0 0-16,0-25 16,24 25-1,-24-25-15,25 0 16,-1 1-1,1-26-15,-1 25 16,51-25 0,-26 26-16,75-51 15,25-24 1,-1 25-16,-49 24 15,-25 50 1,-24-25-16,-1 25 16,-24-25-1,24 25-15,1-24 16,-26 24-1,26 0-15,-26 0 16,1 0-16,24 0 16,-24 0-1,24 0-15,-24 0 16,-25 0-1,0 0-15,49 0 16,-49 0 0,-25 0-16,25 0 15,-1 0 1,1 0-16,-25 0 15,25 0 1,-25 24 187,0-24-172,0 25 0,0-25 0,0 0-15,0 25 0,-25-25-1,25 25 1,-25-25-1,25 0-15,-24 0 16,24 0 0,-25 0 15,25 0 0,-25 0 0</inkml:trace>
</inkml:ink>
</file>

<file path=ppt/ink/ink8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35:44.1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18033 11981 0,'0'0'250,"0"24"-235,0 1 1,0 0-16,25 0 16,0 0-16,-25 24 15,0-24 1,0 0-16,-25 25 15,25-1 1,0-24-16,-25 25 16,1-50-1,24 49-15,0-49 16,0 25 15,0-25-15,0 25-1,0 0 1,0-25 31,0 24-16,0-24 172,24 0-188,-24 0 16,0 0-15,25 0-16,-25 0 16,0 0-1,0-24-15,25-1 16,-25 25-1,25-25-15,0-25 16,-1 1 0,1-1-16,25 1 15,-25-1 1,-1 0-16,1 25 15,0 1 1,0-1-16,-25 0 16,0 25-1,0-25-15,25 25 16,-25-25-1,0 1-15,24 24 16,-24 0 0,0 0 62,0 24-63,0 51-15,0-26 16,0 1-1,0 0-15,0-1 16,0 26-16,0-50 16,0-1-1,0 26-15,0-25 16,0 49-1,0-49-15,0 0 16,0 0 0,0-1-16,0 1 15,0 0 1,0 0-16,0-25 15,0 25-15,0-25 16,0 24 0,25-24 15,-25 25-31,25-25 15,-25 0 1,50-25-16,-26-24 16,51-50-1,-26-100-15,1 26 16,-25-1-1,0 25-15,-25 50 16,0 24 0,0 26-16,0 24 15,0-25 1,0 50-16,-25-24 15,25 24 1,-25 0 0,25 0-1,0 0 1,-25 49-16,0-24 15,25 49 1,0-24-16,-24 0 16,24-26-1,-25 26-15,0 0 16,25-50-1,0 49-15,0-49 16</inkml:trace>
</inkml:ink>
</file>

<file path=ppt/ink/ink8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37:03.57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5061 8582 0,'0'0'312,"74"0"-297,25 0-15,0 0 16,-24 0 0,-1 0-16,25 0 15,-24 0 1,-1 0-16,25 0 15,1 0 1,-26 0-16,25 0 16,50 25-1,-74-25-15,24 25 16,50-25-1,-50 25-15,25-25 16,-25 0 0,0 0-16,50 0 15,-50 0-15,50 0 16,-74 0-1,-26-25-15,1 25 16,-1-25 0,-24 25-16,-25 0 31,25 0 16,0 0-32,-25 0 157</inkml:trace>
</inkml:ink>
</file>

<file path=ppt/ink/ink8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43:26.5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8781 8186 0,'0'0'281,"25"0"-265,25-25-16,-1 25 15,50-25 1,-24 25-16,74 0 16,0 0-1,-1 0-15,1 0 16,-25 0-1,25 25-15,-50-25 16,50 25 0,25-1-16,-25 1 15,24 0-15,1-25 16,24 25-1,-74-25-15,50 0 16,-50 0 0,-50 0-16,-24 0 15,-50 0 1,25 0-16,0 0 15,-25 25 32,-25-25-16,-25 0-31,1 0 16,-75 0 0,24 0-16,-123 0 15,74-25 1,-24 0-16,49 0 15,0 0-15,24 1 16,1 24 0,49 0-16,1 0 15,-1-25 1,-24 25-1,49-25-15,0 25 16,0-25-16,25 25 16,-24 0-1,24-25 16,0 25-15,0-24 0,49-1-16,50 0 15,1-25 1,49 25-16,-50 1 15,0-1 1,-25 25-16,1 0 16,-26-25-16,1 25 15,0 0 1,-50 0-16,24 0 15,-24 0 1,25 0 0,0 0-1</inkml:trace>
</inkml:ink>
</file>

<file path=ppt/ink/ink8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43:31.5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7690 9872 0,'25'0'296,"-1"0"-280,26 0-16,24-25 15,26 1 1,-1-1-16,75-25 15,-1 50 1,1 0-16,-1 0 16,1 25-1,0 25-15,49-26 16,-99 1-16,99 0 15,-99 0 1,99 49-16,-49-49 16,25 25-1,-100-50-15,-25 25 16,-24-25-1,-25 24-15,-25-24 16,0 0 15,0 0 16,-50 0-47,-74 0 16,0 0-1,-50-24-15,-49-101 16,-99 51-1,74 0-15,-50-26 16,75 26 0,-1 24-16,51 1 15,24 24-15,50 0 16,24 0-1,26 1-15,24 24 16,0 0 0,-25 0-16,50 0 31,0 0-16,0-25 17,25 25-17,25-25-15,-1 25 16,51 0-1,49 0-15,49 0 16,-24 0 0,-75 0-16,25 25 15,-25-25-15,-25 25 16,1-1-1,-1 1-15,-24-25 16,-25 0 0,0 0-16,-25 0 15,24 0 1,1 25-1,-25 0 1,0-25 15,0 25-15,0-25-1,-25 49-15,-74-49 16,-50 50 0,-49-50-16,49 0 15,25 0-15,25 0 16,24 0-1,1 0-15,24 0 16,26 0 0,-1 0-16,25 0 15,-25 0 16,25 0-15,0 0 31,0 25-32,50-25-15,-1 24 16,75 26 0,-49-50-16,49 0 15,-75 0 1,1 25-16,-25-25 15,24 25-15,-49-25 16,25 0 0,0 0-1,-25 0 1,25 0 15,-25 0-15,0 24 30,-75-24-46,1 25 16,-1-25 0,1 0-16,24 0 15,1 0 1,-1 0-16,25 0 15,1 0 1,-1 0-16,25 0 31,-25 0-15,25 0-1,0 0 63,0 0-78,25 25 16,0-25 0,-1 0-16,-24 0 15,25 0 1,0 0-16,-25 25 15,25-25 1,-25 0 15,25 0-15,-25 0-1,24 0 141,-24 0-93</inkml:trace>
</inkml:ink>
</file>

<file path=ppt/ink/ink8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43:35.0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8136 9996 0,'0'0'265,"124"0"-265,50 0 16,24 0-1,1 0-15,49 0 16,-75 0 0,1 25-16,-25 0 15,-75 0 1,1-25-16,-50 0 15,-1 0 1,-24 25-16,0-25 16,0 24 30,0-24-30,-24 0-16,-1 25 16,-50-25-1,-49 0-15,-49 0 16,24 0-1,-50 0-15,75 0 16,-24 0 0,73 0-16,-24 0 15,49 0 1,1 0-16,49 0 15,-25 0 1,25-25-16,-25 25 16,25 0 15,0 0-31,25-24 15,49-1 1,-24 0-16,0 0 16,-1 25-1,26-25-15,24 25 16,-50 0-1,75 0-15,-49 0 16,-1 0 0,-49 0-16,25 0 15,-50 0 1,24 0-16,-24 0 15,25 0 1,0 0 15,-25 0 16,-25 25-16,25-25-15,-25 0-1,25 0-15</inkml:trace>
</inkml:ink>
</file>

<file path=ppt/ink/ink8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43:46.48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8707 8037 0,'25'0'764,"-1"0"-764,26-25 16,0 25 0,-1 0-16,-24 0 15,0 0 1,49 0-16,1 0 15,-1 0 1,0 0-16,-24 0 16,25 0-1,-1 0-15,0 0 16,-24 0-1,49 0-15,-24 0 16,-1 0-16,0 0 16,-49 0-1,25 0-15,-1 0 16,1 0-1,-25 0-15,0 0 16,24 0 0,-49 0-1,0 0 126,-25 0-141,-24 0 15,-1 0-15,-74-25 16,-25 25-1,-49-25-15,99 25 16,-50-25 0,74 25-16,1 0 15,24 0 1,1 0-16,24 0 15,0 0 1,25 0-16,-25 0 31,25 0-15,0-24 15,0 24-15,50 0-16,0 0 15,-1 0 1,50 0-16,1 0 15,-26 0 1,25 0-16,-24 0 16,-1 0-16,1 0 15,98 0 1,50 0-16,100 49 15,-75 1 1,25 0-16,24-26 16,-48 26-1,-26 0-15,-74-26 16,-50-24-1,-25 25-15,-49-25 16,25 25 0,-50-25-16,24 0 15,-48 0 32,-76 0-31,-48 0-1,-26 0-15,-24-74 16,49 74-1,-25 0-15,75-25 16,-25 0-16,25 25 16,24-25-1,1 25-15,-1-25 16,-24 25-1,50 0-15,-1 0 16,0 0 0,26 0-16,-26 0 15,25 0 1,0 0-16,0 0 15,25 0 1,-24 0-16,-1 0 16,25 0-1,-25 0 1,25-24 15,0 24-31,50-25 16,-1 25-1,1 0-15,99 0 16,-25 0-1,0 0-15,-25 0 16,0 0 0,-49 0-16,-1 0 15,-24 0 1,0 0-16,-25 0 15,25 0 1,0 0 15,-25 0-15,0 0 46,-25 0-62,-50 0 16,26 0-1,-1 0-15,-24 0 16,-1 0 0,26 0-16,-1 0 15,25 0 1,1 0-16,-26 0 15,50 0 1,-25 0-16,0-25 16,1 25-1,24-25-15,24 25 31,51 0-15,24 0 0,99 0-16,-24 0 15,24 0-15,26 25 16,-51 0-1,-49 0-15,0-1 16,-49-24 0,-26 0-16,-24 0 15,0 0 1,0 0-16,-25 0 15,25 0 1,-25 0 78,-50 0-94,-24 0 15,-1 0 1,1 0-16,-1 0 15,-98 0-15,49 0 16,0 0 0,49 0-16,1 0 15,24 0 1,25 0-16,1 0 15,24 0 1,-25 0-16,25-24 31,-25 24-15,0 0-1</inkml:trace>
</inkml:ink>
</file>

<file path=ppt/ink/ink8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44:19.0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9153 9674 0,'0'0'281,"75"0"-281,-1 0 15,-24 0 1,24-25-16,-24 0 16,24 0-1,25 25-15,-24 0 16,-1 0-1,1 0-15,24 0 16,25 0 0,0 0-16,25 25 15,-75-25 1,25 25-16,1 0 15,-26 0-15,50-1 16,-25-24 0,-24 0-16,-26 0 15,26 0 1,-51 0-16,1 0 15,0 0 1,-25 0 0,25 0-1,-25 0 126,-50 0-126,-49 0 1,-99 0-16,74 0 15,-100 50 1,100-50-16,-49 0 16,98 0-1,-24 0-15,25 0 16,-1 0-1,26 0-15,24 0 16,0 0 0,0 0-16,0 0 31,25 0-16,0 0 32,0 0-31,25-25-16,25 25 15,49-25 1,-25 1-16,50 24 16,50-25-1,25 0-15,-26 25 16,-49 0-1,25 0-15,-50 0 16,-24 0 0,-1 0-16,-24 0 15,24 0 1,-74 0-16,25 0 15,-25 0 1,25 0 15,0 0-15,-50 0 77,-124 0-77,50-25 0,-75 25-16,25-25 15,50 1 1,0 24-16,24 0 15,1 0 1,0-25-16,49 25 16,0 0-1,0 0-15,0 0 16,0 0-1,25 0 1,0-25 0,0 25-1,0 0 1,50-25-1,0 25-15,24-25 16,1 25 0,73 0-16,-24 0 15,-49 0 1,24 0-16,50 0 15,-50 0 1,-25 0-16,1 0 16,-25 0-1,-26 0-15,1 0 16,0 0-1,-25 0-15,25 0 16,0 0 0,-25 0-1,0 0 48,-75 0-48,-24 0 1,0 0-16,-125 0 15,51 0 1,49 0-16,-25 0 16,50 0-1,0 0-15,49 0 16,0 0-1,1 0-15,24 0 16,0 0 0,0 0-16,0 0 31,25 0-16,0 0 1,0 0 0,25-24-16,0 24 15,74 0 1,-24 0-16,24 0 15,75 0 1,-1 0-16,1 0 16,-50 0-1,25 0-15,-75 0 16,25 0-1,-49 0-15,0 0 16,-1 0 0,-49 0-16,25 0 15,0 0 1,0 0-16,-25 0 15,24 0 1,1 0 15,-25 0-15,-25 0 31,1 0-32,-100 0-15,-50 0 16,-25 0-1,51 0 1,-26-25 0,25 0-16,75 25 0,-1-25 15,26 25 1,-1 0-16,50 0 15,-25 0 1,25 0 0,0-25-1,0 1 16,0 24-15,50 0-16,124 0 16,24 0-1,75 0-15,49 0 16,-49 0-1,124 49-15,-149 1 16,-25 24 0,-99-49-16,0 25 15,-49-26 1,-26-24-16,-24 0 15,0 0 1,0 25-16,-25-25 16,0 0 46,-50 0-46,1-25-1,-1 1 1,-49-26-16,-25 25 15,49-24-15,26 49 16,-26-25 0,-24-25-16,25 25 15,24 25 1,-24-24-16,49-1 15,-25 0 1,25 25-16,1 0 16,-26 0-1,50-25-15,-25 25 16,0 0-1,1 0 17,-1 0-32</inkml:trace>
</inkml:ink>
</file>

<file path=ppt/ink/ink8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44:30.6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9128 9575 0,'0'0'359,"25"0"-359,-25 0 15,25 0 1,-25 0-16,25 0 15,0 0 1,-1 0-16,-24 0 16,50 0-1,-50 0-15,25 0 16,25 0-1,-26 0-15,1 0 16,0 0 0,0 0-16,24 0 15,-24 0-15,25 0 16,-25 0-1,49 0-15,-49 0 16,0-25 0,49 25-16,-49 0 15,-25 0 1,25 0-16,-1 0 15,-24 0 1,25 0 0,-25 0-1,25 0 16,-25 0-31,25 0 16,0 0 0,-1 0-16,-24 0 15,50 0-15,-50 0 16,50 0-1,-26 0-15,-24 0 16,25 0 0,0 0-16,-25 0 15,25 0 1,-25 0 15,25 0-15,-25 0 93,-25 0-109,0 0 16,-25 0-16,-24 0 15,0-25 1,-50 25-16,0 0 15,24 0 1,1 0-16,50 0 16,-1 0-1,0 0-15,26 0 16,-1 0-1,0 0-15,25 0 16,-25 0 0,0 0-1,25-25 1,0 25 15,0 0 0,0 0-15,25 0-16,0 0 15,0 0 1,0 0-16,24 0 16,1 0-1,-1 0-15,51 0 16,-51 0-1,26 0-15,-26 0 16,-24 0 0,0 0-16,24 0 15,-24 0 1,0 0-16,25 0 15,-1 0 1,-24 0-16,0 0 16,24 0-1,-24 0-15,0 0 16,0 0-16,-25 0 15,49 0 1,-49 0-16,25 0 31,-25 0-15,25 0-1,-25 0 17,0 0-17,-25 0 1,0 0-16,-24 0 15,-1 0 1,-24 0 0,49 0-16,0 0 15,-24 0-15,24 0 16,0-25-1,-25 25-15,26 0 16,-1 0 0,-25 0-16,50 0 15,-25 0-15,25 0 16,-24 0-1,-1 0 1,25-24 0,0 24 15,0 0 0,25 0-31,74 0 16,74 0-1,1 0-15,-25 0 16,-50 0-1,0 0-15,1 0 16,-76 24 0,26-24-16,0 25 15,-50-25 1,24 0-16,-24 0 15,25 0 1,-25 0 0,25 0 15,0 25-31,0-25 15,-25 0 1,24 0-16,1 0 16,0 0-1,-25 0-15,25 0 31,0 0-15,-25 0 0,0 0-16,0 0 78,-25 0-63,25 0 1,-25 0-16,-25 0 15,-24 0 1,0 0-16,-26 0 16,26 0-1,0-25-15,-75 0 16,0 1-1,74 24-15,-24-50 16,25 50 0,-25-25-16,74 25 15,-25-25 1,25 25-16,-24 0 15,-1 0 1,25-24-16,1 24 16,-1 0-1,25 0-15,-25 0 16,25 0-1,-25 0 1,25 0 15,0-25 0,0 25-31,0 0 16,25 0 0,74 0-16,0 0 15,50 0 1,-25 0-16,0 0 15,-25 0 1,1 25-16,-26-25 16,-24 24-1,-25-24-15,24 0 16,-49 0-1,25 0 1,-25 0 0,25 0-1,-25 25 16,0-25 1,0 25-1,-25-25-31,-25 0 15,1 0 1,-50 0-16,24 0 16,-49 0-1,50 0-15,-1 0 16,26 0-1,24 0-15,-25 0 16,25 0-16,1 0 16,-1 0-1,0 0-15,0 0 16,0 0-1,25 0 1,-24 0 15,-1 0-15,50 0 31,49 0-32,25 0-15,25 0 16,99 0-1,-98 25-15,48-25 16,-98 0 0,49 25-16,-50-1 15,-24-24-15,-26 0 16,1 25-1,0-25-15,-25 0 16,25 0 0,-25 0 62,0 0-63,-124 25-15,49-25 16,-49 0-1,0 0-15,-49 0 16,24 0 0,50 0-16,-1 0 15,26 0 1,0 0-16,-26 0 15,51 0 1,24 0-16,0 0 16,25 0-16,-25 0 15,1 0 1,-1 0 15,50 0 0,49 0-15,25 0-1,0 0-15,75 0 16,24 0 0,51 0-16,-125 0 15,49 0 1,-49 25-16,-74-25 15,-1 0 1,-24 0-16,25 0 16,-50 0-16,25 0 31,-25 0-16,0 0 63,-25 25-78,-99-25 16,-124 0 0,49 0-16,-49 0 15,50 24 1,-1-24-16,51 0 15,24 0 1,0 0-16,74 0 16,0 0-16,26 0 15,-26 0 1,25 0-16,0 0 15,25 0 1,-25 0 15,25 0 0,0 0-31,25 0 16,0 0 0,25 0-16,-1 0 15,51 0 1,-51 0-16,100 0 15,0 0 1,-50 0-16,75 0 16,-50 0-1,25 0-15,-50 0 16,124 25-1,-99-25-15,0 25 16,-50-25 0,1 0-16,-26 25 15,-24-25-15,0 0 16,0 25-1,-25-25-15,25 0 16,-25 0 0,24 0 15,-24 0 16,-24 0-32,-1 0-15,-74 0 16,-50 0-1,-50-25-15,26 0 16,24-25 0,25 26-16,25-1 15,24 0 1,1 25-16,24-25 15,25 25 1,-24-25-16,24 25 16,0-24-16,0 24 15,25 0 1,-24 0 15,-1 0-15,25 0 30,25 0-14,24 0-17,26 0 1,-26 0-16,1 0 15,-1 0-15,51 0 16,-1 0 0,-49 0-16,-26 0 15,26 0 1,49 24-16,-24 26 15,-26-50 1,1 25-16,49-25 16,-49 25-1,-1-1-15,1 1 16,-1-25-1,-24 0-15,0 0 16,25 25 0,-50-25-16,24 25 15,-24-25 1,25 0-1,0 0 1,-25 0 15</inkml:trace>
</inkml:ink>
</file>

<file path=ppt/ink/ink8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44:33.9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10642 9699 0,'49'0'343,"-24"0"-327,49 24 0,-24-24-16,0 0 15,-1 0 1,50 25-16,-49 0 15,-25 0 1,24 0-16,51-1 16,-26 1-1,-24-25-15,-25 25 16,49-25-16,-24 25 15,-1-25 1,1 0-16,-1 0 16,26 0-1,-26 0-15,1 0 16,0 0-1,-1 0-15,-24 0 16,0 0 0,0 0-1,-25-25 172,0 25-187,0 0 16,-50 0 0,0-25-16,26-24 15,-1 49 1,25 0-16,-50-25 15,50 25 1,0 0-16,-25 0 16,25-25-1,-24 0 16,-1 25-15,25 0 140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5:51:08.5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15032 7764 0,'0'0'62,"0"0"-46,25 0-1,-25 0 1,49 0-16,1 0 16,49 0-1,-24 0-15,73 0 16,-73 0-1,74 0-15,-75-25 16,50 0 0,0 0-16,-25 1 15,-24-1 1,-26 25-16,1-25 15,0 0 1,-26 25-16,-24 0 16,25 0-16,0 0 15,0-25 1,-25 25-16,25 0 31,-1 0-15</inkml:trace>
</inkml:ink>
</file>

<file path=ppt/ink/ink9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44:42.4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16694 9575 0,'0'0'281,"50"0"-266,-26 0 1,26 0-16,-25 0 15,24 0 1,1-25-16,24 25 16,1 0-1,-1 0-15,-24 0 16,-1 0-1,1 0-15,24 0 16,1 0 0,-1 0-16,-24 0 15,-25 0-15,24 0 16,1 0-1,0 0-15,-1 0 16,-24 0 0,0 0-16,-25 0 15,25 0 1,-25 0 140,-25 0-156,-25 0 15,-24 0-15,-26 0 16,26 0 0,-25 0-16,24 0 15,1 0 1,24 0-16,1 0 15,24 0 1,-25 0-16,26 0 16,-1 0-1,-25 0-15,25 0 16,1 0-1,24 0-15,-25 0 16,0 0 0,0 0-1,25 0 1,-25 0 15,25-25 0,0 25-15,0 0-1,50 0 1,0 0-16,-1 0 16,26 0-1,-26 0-15,1 0 16,-1 0-1,-24 0-15,0 25 16,25-25 0,-50 0-16,24 0 15,1 0 1,0 0-1,-25 0 1,25 0 0,-25 0-1,0 0 1,0 25 31,0-1-16,0-24-16,-50 0-15,-49 25 16,49-25 0,-74 25-16,50-25 15,0 0 1,49 0-16,-25 0 15,1 0 1,24 0-16,25 0 16,-25 0-1,0 0-15,25 0 16,-25 0-1,25 0 17,-24 0-17,24 0 16,49 0-15,1 0 0,-25 0-16,24 0 15,-24 0 1,0 0-16,0 0 15,24 0 1,-24 0 0,0 0-16,24 0 15,1 0-15,0 0 16,-1 0-1,1 0-15,-1 0 16,-24 0 0,25 0-16,-1 0 15,-24 0-15,-25 0 16,25 0-1,0 0-15,-25 0 16,25 0 0,-25 0 15,24 0-16,-24 0 48,-49 0-48,-75 0-15,49 0 16,-49 0 0,25-25-16,50 25 15,-51 0-15,26 0 16,24 0-1,26 0-15,-1 0 16,-25 0 0,50-25-16,-25 25 15,1 0 1,-1 0-1,25 0 1,0 0 0,-25 0-1,25-24-15,0-1 31,0 25-15,25 0 0,24 0-16,1-25 15,24 25 1,1 0-16,-1 0 15,1 0 1,24 0-16,0 0 16,-49 0-16,-26 0 15,1 0 1,0 0-16,0 0 15,-25 0 1,25 0 0,-25 0-1,24 0 16,-24 0 1,0 0 14,-49 0-30,-26 0-16,1-25 16,-75 25-1,75-25-15,-25 25 16,-1-24-16,51 24 15,-1-25 1,25 25-16,1-25 16,24 25-1,-50 0-15,50 0 16,-25 0-1,25 0-15,-25-25 32,0 25-17,50 0 32,0 0-47,50 0 16,-26 0-1,50 0-15,25 25 16,-24 0-1,-51-25-15,50 25 16,-49-25-16,0 0 16,-26 0-1,26 24-15,-50-24 16,50 25-1,-50-25-15,24 0 16,-24 0 0,25 0-16,0 0 31,-25 0-16,0 25 32,0-25-31,-50 25-1,-24-25-15,-25 0 16,24 0 0,26 0-16,-1 0 15,25 0-15,-24 0 16,24 0-1,0 0-15,-24 0 16,24 0 0,0 0-16,25 0 15,-25 0 1,25 0-16,-25 0 31,25 0 0,0 0-15,25 0-1,0 25-15,49-25 16,-24 24 0,24-24-16,1 0 15,-26 25 1,1-25-16,0 25 15,-26-25-15,1 0 16,-25 0 0,25 0-16,-25 0 15,25 0 1,0 0 15,-25 0-15,0 25 15,0 0-16,0-25 1,-75 0 0,1 0-16,-1 0 15,1 0 1,0 0-16,24 0 15,25 0-15,0 0 16,-24 0 0,49 0-16,-25 0 15,25 0 1,-25 0-16,0 0 15,25 0 1,-24 0 15,24 0 0,49 0-15,26 0 0,24 0-16,0 0 15,25 24 1,-25-24-16,-24 25 15,-51-25-15,51 25 16,-50-25 0,-25 0-16,24 0 31,1 0-16,-25 0 1,25 0 15,-25 0 32,-99 0-63,24 0 15,-49 0 1,-24 0-16,24-25 15,24 25 1,1-25-16,25 25 16,24-24-1,1 24-15,-1 0 16,25-25-16,0 25 15,0 0 1,25-25-16,-24 25 31,24 0-15,0 0-1,0 0 1,0 0 0,74 0-16,1 0 15,-1-25 1,50 25-16,0 0 15,-25 0 1,-49 0-16,-25 0 16,24 0-1,-49 0-15,25 0 31,-25 0-15,25 0 0,-25-25 93,-99 1-94,49-26 1,-24 25-16,-26-24 16,51 24-1,-1 0-15,1 25 16,24-25-1,0 25-15,0-25 16,25 25 0,0 0-1,-25 0 1,25-24-16,0 24 47,75 0-47,-1 0 15,50 0 1,75 24-16,-51 1 15,26 0 1,-75 0-16,-49 0 16,24-25-1,-49 0-15,0 0 16,0 0-1,0 0 1,-25 0 78,-50 0-79,0 0-15,-24-25 16,24 0-16,1 25 15,-1-25 1,0 25-16,26-25 16,-1 25-1,0 0-15,25-24 31,-25 24-15,0 0 0,25 0 77,25 0-77,-25 0 15,25 0-15,-25 0 15</inkml:trace>
</inkml:ink>
</file>

<file path=ppt/ink/ink9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45:19.8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13469 9500 0,'25'0'390,"-25"0"-375,50 0-15,-25 0 16,-25 0 0,24 0-16,-24 0 15,50 0-15,-25 0 16,49 0-1,1 0-15,24 0 16,0 0 0,50 0-16,-25 0 15,0 0 1,0 0-1,0 0-15,-50 25 16,1-25-16,-1 0 16,-24 0-1,-1 25-15,1-25 16,-50 0-1,25 0-15,-25 0 16,0 0 93,0 0-93,-50 0-16,-24 0 15,-25 0 1,-1-25-16,26 25 16,-50 0-1,25-25-15,24 25 16,1 0-1,-1 0-15,1 0 16,24 0 0,26 0-16,-1 0 15,-25 0 1,25 0-16,1 0 15,-1 0-15,0 0 16,0 0 0,25-25-16,0 25 31,0 0-31,25-24 15,49 24 1,26-25-16,-1 25 16,25 0-1,124 0-15,-99 0 16,0 0-1,-50 0-15,0 25 16,-49-25 0,-1 24-16,1-24 15,-50 0 1,25 0-16,-1 0 31,-24 0-15,0 0 77,-24 0-77,-51 0-1,1 0-15,-50 0 16,25 0 0,-1 0-16,-24 0 15,50 0 1,-1 0-16,26 0 15,24 0 1,-25 0-16,50 0 16,-49 0-1,49-24 1,0 24 46,0 0-46,25 0-16,-1 0 15,1 0-15,0 0 16,-25 0 0,25 0-16,0 0 15,-1 0 1,-24 0-1</inkml:trace>
</inkml:ink>
</file>

<file path=ppt/ink/ink9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45:24.2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13569 9649 0,'49'0'312,"26"0"-312,-1 0 16,0 0-1,50 0 1,-49 0-16,24 0 15,0 0-15,-24 0 16,24 0 0,50 0-16,-75 25 15,1-25 1,-1 25-16,-24-1 15,-1-24 1,1 0-16,-50 0 16,25 0-1,-1 0-15,-24 0 31,-24 0 47,-1 0-62,-25 0 0,1 0-16,-51 0 15,-24 0 1,50 0-16,-25 0 15,-1 0 1,51 0-16,-26 0 16,26 0-1,-26 0-15,51 0 16,-1 0-1,25 0-15,-25 0 16,25 0 0,-25 0-1,25-24 1,0 24 15,50-50-31,-1 50 16,51-25-1,73 25-15,-74 0 16,50 0-16,-49 0 15,24 0 1,-25 25-16,-50-25 16,26 25-1,-1-25-15,-24 0 16,-25 0-1,-1 0-15,1 0 16,-25 0 0,25 0-16,0 0 31,-25 0-16,25 0 1,-25 0 31,-75 0-47,-24 0 15,-25 0 1,0 0-16,0-25 16,0 0-1,74 25-15,-24-25 16,24 25-1,1 0-15,49 0 16,-50 0 0,50 0-1,0-24 1,-25 24-16,50 0 31,74 0-15,-24-25-16,123 25 15,1 0 1,24 0-16,-99 25 15,49-1 1,-49 1-16,-24 0 16,-51-25-1,1 25-15,-50-25 16,50 0-1,-50 0 1,0 0 78,0 0-79,-25 0-15,-25 0 16,-24-25-16,49 0 15,0 0 1,-25 25 0</inkml:trace>
</inkml:ink>
</file>

<file path=ppt/ink/ink9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46:46.30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11559 7342 0,'0'0'343,"50"0"-327,0 0-16,49-25 16,-50 25-1,26 0-15,-26 0 16,1 0-1,24 0-15,1 0 16,-1-24-16,1 24 16,-26 0-1,26 0-15,-1 0 16,1-25-1,-26 25-15,75 0 16,0 0 0,-49 0-16,24 0 15,0 0 1,0 0-16,25 0 15,-25 0 1,-24 0-16,24 25 16,0-25-1,-24 0-15,-1 0 16,-24 0-16,24 24 15,-24-24 1,24 25-16,1-25 16,-1 0-1,0 0-15,-24 0 16,0 0-1,-1 0-15,1 0 16,0 0 0,-26 0-16,1 0 15,25 0 1,-25 0-16,-1 0 15,26 0 1,-25 0-16,24 0 16,-24 0-1,-25 0 1,25 0-16,-25 0 15,50 0-15,-50 0 16,24 0-16,-24 0 16,25 0-1,0 0 1,-25 0-1,-25 0 63,-74 0-62,-50-25-16,0-24 16,-49 24-1,49 25-15,-25-25 16,75 25-1,-25 0-15,-25 0 16,-49-25 0,24 25-16,1 0 15,-75 0-15,49 0 16,26 0-1,48 0-15,-23 0 16,98 0 0,-24 0-16,24 0 15,-24 0 1,49 0-16,0 0 15,0 0 1,25 0-16,-49 0 16,49 0-1,-25 0-15,25 0 16,-25 0-1,25 0 17,0-24-1,0 24-31,0 0 15,0-25-15,50 0 16,-1 25 0,1-25-16,-1 0 15,26 1 1,-26 24-16,26 0 15,-26 0 1,26 0-16,-1 0 16,1 0-1,-26 0-15,100 0 16,-50 0-1,1 0-15,48 0 16,-48 0 0,-51 0-16,26 0 15,-51 0 1,-24 0-16,50 0 15,-50 0-15,25 0 16,-25 0 0,25 0-16,-1 0 31,-24 0-16,25 0 1,-25 0 15</inkml:trace>
</inkml:ink>
</file>

<file path=ppt/ink/ink9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46:49.7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10121 7913 0,'0'0'312,"49"0"-312,75 0 16,0 0-1,-49 0-15,49-25 16,-25 25-1,75-25-15,-26 25 16,51 0 0,-25 0-16,-1 0 15,-49 0 1,0 0-16,-49 0 15,-1 0 1,-49 0-16,0 0 16,-1 0-1,-24 0-15,0 25 78,0-25-78,-24 25 16,-76-25-1,26 0-15,-75 0 16,25 0 0,-74-50-16,74 50 15,0 0 1,24-25-16,1 0 15,50 1 1,-1 24-16,25-25 16,-24 25-1,49 0-15,-25 0 31,25 0-31,0-25 32,0 25-17,0 0 1,49 0-1,26 0 1,-26 0-16,75-25 16,-24 25-16,24 0 15,-50 0 1,1 0-16,-26 0 15,-24 0 1,0 0-16,-25 0 16,25 0-1,-1 0-15,1 0 16,-25 0-1,25 0-15,0 0 16,-25 0 0,25 0-1,-1 0-15,1 0 16,-25 0-1,25 0 1,-25 0 0,25 0 15,-25 0-16</inkml:trace>
</inkml:ink>
</file>

<file path=ppt/ink/ink9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47:08.51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12403 7962 0,'-25'0'561,"25"0"-545,-25 0 0,0 0-16,25 0 15,-25 0-15,-24 25 16,49-25-1,-25 0-15,0 0 16,0 0 0,50 0 171,-25 0-172,25 0-15,-25 0 16,25 0 0,24-25-16,-24 25 15,25 0 1,-25 0-16,-1 0 15,1 0 1,0 0-16,0 0 16,0 0-1,-25 0-15,25 0 16,-1 0-1,-24 0 1,25 0 15,-25 0-15,0 0 62,-25 0-63,-24 25 1,-26-25-16,-24 25 16,-25 0-1,25 24-15,0-24 16,-1-25-1,26 25-15,24-25 16,1 0 0,-1 0-16,25 0 15,1 0 1,24 0-16,-25 0 15,25 0 1,-25 0 0,25 0-1,0 0 32,50 0-47,49 0 16,0 0-1,25 0-15,-74 0 16,24 0-1,25 0-15,-24 0 16,-26 0 0,1 0-16,24 0 15,-74 0 1,25 0-16,0 0 15,0 0 1,-25 0-16,25 0 16,-25 0-1,24 0 16,1 0-15,-25 0 15,-25-25-15,-24 25-1,-1-25-15,0 25 16,26 0 0,-26 0-16,25-24 15,0 24 1,1-25-16,-1 25 15,25 0 1,-25 0-16,25 0 16,-25 0-1,0 0 16,25 0-15</inkml:trace>
</inkml:ink>
</file>

<file path=ppt/ink/ink9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50:01.4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8087 5854 0,'24'-25'343,"26"25"-327,0 0-16,-1 0 16,-24 0-1,25 0-15,-25 0 16,24 0-1,26 0-15,-1 50 16,-24-25 0,-1-1-16,26 1 15,24 25 1,0-25-16,-49-25 15,24 24-15,-24 26 16,24-50 0,-24 25-16,24 0 15,-24-1 1,-25-24-16,24 50 15,1-25 1,-1-25-16,1 25 16,24-1-1,1 1-15,-26-25 16,-24 25-1,25 0-15,-1 0 16,1-25 0,-25 24-16,0 1 15,-1-25 1,-24 25-16,50-25 15,-50 0 1,25 25-16,-25-25 31,0 25-31,25-25 31,-1 0-15,-24 24 0,25-24-1,-25 0-15,25 25 16,0-25-1,-25 25 1,25-25 0,-1 0-1,1 0 1,-25 0 15,25 0-15,-25 0-1,0 25 16,0-25-15,0 25 15,0-25-15,-25 0-1,-24 0-15,-100 24 16,-50-24 0,-49 0-16,50 0 15,-1 0 1,26 0-16,-1 0 15,25 0 1,25 0-16,0 0 16,25 0-1,0 0-15,25 0 16,24 0-16,-25 0 15,1 0 1,24 0-16,26 0 16,-1 0-1,-25 0-15,25 0 16,1 0-1,-1 0-15,25 0 16,-25 0 0,25 0 15,0 0-31,50-24 15,-26 24 1,26-25-16,49 25 16,-49 0-1,49 0-15,-24 0 16</inkml:trace>
</inkml:ink>
</file>

<file path=ppt/ink/ink9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50:01.8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9079 6722 0,'74'25'32,"-24"-25"-32,-25 0 0,-1 0 15,1 0 1,0 0-1,-25 0 1,0 25 31,0-25-32,-50 0-15,-49 0 16,-174 0 0,-74-25-16,0-25 15,124 25 1,-1 1-16,51-1 15,49 25-15,49-25 16,26 25 0,49-25-16,-50 25 15,50 0 1,25-25 15,25 25-31,-1 0 16,26 0-1,-1 0-15</inkml:trace>
</inkml:ink>
</file>

<file path=ppt/ink/ink9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50:16.2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7839 7565 0,'0'0'265,"24"0"-265,1 0 15,0 0 1,-25 0-16,25 0 16,0 0-1,-1 0-15,1 0 16,0 0-1,-25 0-15,25-24 16,24 24-16,1 0 16,-25 0-1,0 0-15,49 0 16,-49-25-1,0 25-15,49 0 16,-24 0 0,-1 0-16,-24-25 15,25 25 1,-25 0-16,-1 0 15,1-25 1,0 25-16,-25 0 16,0 0 140,0 0 46,0 0-202,-25 0 16,25 0 0,-49 0-16,24 0 15,-25 25 1,1-25-16,-26 25 15,50 0 1,1-25-16,-26 24 16,25-24-1,0 0-15,1 0 16,-1 0-1,0 0-15,25 0 16,-25 0 0,0 0 15,25 0-16,0 0 32,0 0-31,25 0-1,-25 0 1,25-24-16,0 24 16,24 0-1,-24 0-15,0-25 16,25 25-1,-1-25-15,1 25 16,-1 0 0,51-25-16,48 25 15,-24 0 1,-24 0-16,-51 0 15,1 0 1,-25 0-16,-1 0 16,-24 0-1,25 0-15,0 0 16,-25 0-1,25 0 1,-25 0 15,25 0-15,-25 0 31,24 0-16,1 0-16,-25 0 63,0 0 125,0 0-187,-25 0-1,25 0 17,0 0 108,25 0-140,-25 0 16,25 0-1,0 0 1,0 0-16,0 0 15,-25 0-15,24 0 16,1 0 0,0 0-16,-25 0 15,25 0 1,0 0-16,-1 0 15,-24 0-15,25 0 16,25 0 0,-1 0-1,51 0-15,-51 0 16,50 0-16,-49 0 15,0 25 1,-26-25-16,26 25 16,-50-25-1,50 0-15,-50 0 16,24 0-1,-24 0-15,25 0 32,0 0-17,-25 0 110,-25 0-125,-24 0 16,-26 0-1,26 0-15,-26 0 16,26 0-1,-1 0-15,0 0 16,26 0 0,-1 0-16,25 0 15,-25 0 1,0 0-16,0 0 31,25 0-15,25 0 30,50 0-46,-26 0 16,26 0-16,-26 0 16,26 25-1,-26-1 1,26 1-16,-26-25 15,26 0-15,-51 0 16,1 0 0,0 25-16,-25-25 15,50 0 1,-50 0-16,25 0 15,-25 0 1,24 0-16,-24 0 31,0 0 0,0 0-15,-49 0 0,-1 0-16,0-25 15,-24 0 1,24 1-16,1 24 15,-1-25-15,1 25 16,-1-25 0,25 25-16,0 0 15,1 0 1,-1-25-16,25 25 15,-25 0 1,25 0-16,-25 0 31,25-25-31,0 25 16,-25 0-1</inkml:trace>
</inkml:ink>
</file>

<file path=ppt/ink/ink9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8T17:50:20.0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8136 6499 0,'0'0'281,"50"0"-265,0 0-1,24 0-15,-49 0 16,0 0-16,24 0 15,1 25 1,-50-25-16,25 0 16,-1 0-1,1 0-15,0 0 16,0 0-1,0 0-15,-1 0 16,1 0 0,0 0-16,0 0 15,0 0 1,-25 0-16,24 0 15,1 0-15,0 0 16,-25 0 109,-50 0-110,26 0-15,-26 24 16,0-24 0,-24 0-16,24 0 15,1 0 1,-1 0-16,1 0 15,24 0 1,0 0-16,0 0 16,25 0-16,-49 0 15,49 0 1,-25 0-16,25 0 15,-25 0 17,25 0-17,0 0 1,50 0-1,-26-24-15,26 24 16,0 0 0,24 0-16,-49 0 15,0 0 1,24 0-16,-49 0 15,25 0 1,-25 0-16,25 0 31,-25 0-15,0-25 31,0 25-32,-50 0-15,25 0 16,-24-25-1,-1 0-15,25 25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7988" cy="496888"/>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lvl1pPr algn="l" defTabSz="936625">
              <a:defRPr sz="1200" b="0">
                <a:solidFill>
                  <a:schemeClr val="tx1"/>
                </a:solidFill>
                <a:latin typeface="Arial" charset="0"/>
              </a:defRPr>
            </a:lvl1pPr>
          </a:lstStyle>
          <a:p>
            <a:pPr>
              <a:defRPr/>
            </a:pPr>
            <a:endParaRPr lang="en-US"/>
          </a:p>
        </p:txBody>
      </p:sp>
      <p:sp>
        <p:nvSpPr>
          <p:cNvPr id="3075" name="Rectangle 3"/>
          <p:cNvSpPr>
            <a:spLocks noGrp="1" noChangeArrowheads="1"/>
          </p:cNvSpPr>
          <p:nvPr>
            <p:ph type="dt" idx="1"/>
          </p:nvPr>
        </p:nvSpPr>
        <p:spPr bwMode="auto">
          <a:xfrm>
            <a:off x="3857625" y="0"/>
            <a:ext cx="2947988" cy="496888"/>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lvl1pPr algn="r" defTabSz="936625">
              <a:defRPr sz="1200" b="0">
                <a:solidFill>
                  <a:schemeClr val="tx1"/>
                </a:solidFill>
                <a:latin typeface="Arial" charset="0"/>
              </a:defRPr>
            </a:lvl1pPr>
          </a:lstStyle>
          <a:p>
            <a:pPr>
              <a:defRPr/>
            </a:pPr>
            <a:endParaRPr lang="en-US"/>
          </a:p>
        </p:txBody>
      </p:sp>
      <p:sp>
        <p:nvSpPr>
          <p:cNvPr id="40964" name="Rectangle 4"/>
          <p:cNvSpPr>
            <a:spLocks noGrp="1" noRot="1" noChangeAspect="1" noChangeArrowheads="1" noTextEdit="1"/>
          </p:cNvSpPr>
          <p:nvPr>
            <p:ph type="sldImg" idx="2"/>
          </p:nvPr>
        </p:nvSpPr>
        <p:spPr bwMode="auto">
          <a:xfrm>
            <a:off x="915988" y="744538"/>
            <a:ext cx="4973637" cy="3729037"/>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1038" y="4721225"/>
            <a:ext cx="5445125" cy="4473575"/>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3078" name="Rectangle 6"/>
          <p:cNvSpPr>
            <a:spLocks noGrp="1" noChangeArrowheads="1"/>
          </p:cNvSpPr>
          <p:nvPr>
            <p:ph type="ftr" sz="quarter" idx="4"/>
          </p:nvPr>
        </p:nvSpPr>
        <p:spPr bwMode="auto">
          <a:xfrm>
            <a:off x="0" y="9440863"/>
            <a:ext cx="2947988" cy="496887"/>
          </a:xfrm>
          <a:prstGeom prst="rect">
            <a:avLst/>
          </a:prstGeom>
          <a:noFill/>
          <a:ln w="9525">
            <a:noFill/>
            <a:miter lim="800000"/>
            <a:headEnd/>
            <a:tailEnd/>
          </a:ln>
        </p:spPr>
        <p:txBody>
          <a:bodyPr vert="horz" wrap="square" lIns="93619" tIns="46809" rIns="93619" bIns="46809" numCol="1" anchor="b" anchorCtr="0" compatLnSpc="1">
            <a:prstTxWarp prst="textNoShape">
              <a:avLst/>
            </a:prstTxWarp>
          </a:bodyPr>
          <a:lstStyle>
            <a:lvl1pPr algn="l" defTabSz="936625">
              <a:defRPr sz="1200" b="0">
                <a:solidFill>
                  <a:schemeClr val="tx1"/>
                </a:solidFill>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57625" y="9440863"/>
            <a:ext cx="2947988" cy="496887"/>
          </a:xfrm>
          <a:prstGeom prst="rect">
            <a:avLst/>
          </a:prstGeom>
          <a:noFill/>
          <a:ln w="9525">
            <a:noFill/>
            <a:miter lim="800000"/>
            <a:headEnd/>
            <a:tailEnd/>
          </a:ln>
        </p:spPr>
        <p:txBody>
          <a:bodyPr vert="horz" wrap="square" lIns="93619" tIns="46809" rIns="93619" bIns="46809" numCol="1" anchor="b" anchorCtr="0" compatLnSpc="1">
            <a:prstTxWarp prst="textNoShape">
              <a:avLst/>
            </a:prstTxWarp>
          </a:bodyPr>
          <a:lstStyle>
            <a:lvl1pPr algn="r" defTabSz="936625">
              <a:defRPr sz="1200" b="0">
                <a:solidFill>
                  <a:schemeClr val="tx1"/>
                </a:solidFill>
                <a:latin typeface="Arial" charset="0"/>
              </a:defRPr>
            </a:lvl1pPr>
          </a:lstStyle>
          <a:p>
            <a:pPr>
              <a:defRPr/>
            </a:pPr>
            <a:fld id="{E0A3756E-9C50-4905-A404-71CE374ECD4F}" type="slidenum">
              <a:rPr lang="en-AU"/>
              <a:pPr>
                <a:defRPr/>
              </a:pPr>
              <a:t>‹#›</a:t>
            </a:fld>
            <a:endParaRPr lang="en-AU" dirty="0"/>
          </a:p>
        </p:txBody>
      </p:sp>
    </p:spTree>
    <p:extLst>
      <p:ext uri="{BB962C8B-B14F-4D97-AF65-F5344CB8AC3E}">
        <p14:creationId xmlns:p14="http://schemas.microsoft.com/office/powerpoint/2010/main" xmlns="" val="23152875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471AB1A8-932D-4391-842A-FD27149FC182}" type="slidenum">
              <a:rPr lang="en-US" smtClean="0"/>
              <a:pPr/>
              <a:t>0</a:t>
            </a:fld>
            <a:endParaRPr lang="en-US" smtClean="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xmlns="" val="507831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471AB1A8-932D-4391-842A-FD27149FC182}" type="slidenum">
              <a:rPr lang="en-US" smtClean="0"/>
              <a:pPr/>
              <a:t>3</a:t>
            </a:fld>
            <a:endParaRPr lang="en-US" smtClean="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xmlns="" val="3983624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471AB1A8-932D-4391-842A-FD27149FC182}" type="slidenum">
              <a:rPr lang="en-US" smtClean="0"/>
              <a:pPr/>
              <a:t>5</a:t>
            </a:fld>
            <a:endParaRPr lang="en-US" smtClean="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xmlns="" val="2833266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471AB1A8-932D-4391-842A-FD27149FC182}" type="slidenum">
              <a:rPr lang="en-US" smtClean="0"/>
              <a:pPr/>
              <a:t>15</a:t>
            </a:fld>
            <a:endParaRPr lang="en-US" smtClean="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xmlns="" val="4289389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471AB1A8-932D-4391-842A-FD27149FC182}" type="slidenum">
              <a:rPr lang="en-US" smtClean="0"/>
              <a:pPr/>
              <a:t>47</a:t>
            </a:fld>
            <a:endParaRPr lang="en-US" smtClean="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xmlns="" val="1554194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471AB1A8-932D-4391-842A-FD27149FC182}" type="slidenum">
              <a:rPr lang="en-US" smtClean="0"/>
              <a:pPr/>
              <a:t>58</a:t>
            </a:fld>
            <a:endParaRPr lang="en-US" smtClean="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xmlns="" val="1058655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471AB1A8-932D-4391-842A-FD27149FC182}" type="slidenum">
              <a:rPr lang="en-US" smtClean="0"/>
              <a:pPr/>
              <a:t>90</a:t>
            </a:fld>
            <a:endParaRPr lang="en-US" smtClean="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xmlns="" val="28422829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ANZP0060_Presentation_PerspectiveShapes"/>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0483" name="Rectangle 3"/>
          <p:cNvSpPr>
            <a:spLocks noGrp="1" noChangeArrowheads="1"/>
          </p:cNvSpPr>
          <p:nvPr>
            <p:ph type="ctrTitle"/>
          </p:nvPr>
        </p:nvSpPr>
        <p:spPr>
          <a:xfrm>
            <a:off x="611188" y="1690688"/>
            <a:ext cx="7988300" cy="1235075"/>
          </a:xfrm>
        </p:spPr>
        <p:txBody>
          <a:bodyPr/>
          <a:lstStyle>
            <a:lvl1pPr algn="r">
              <a:defRPr sz="3500">
                <a:solidFill>
                  <a:schemeClr val="bg1"/>
                </a:solidFill>
              </a:defRPr>
            </a:lvl1pPr>
          </a:lstStyle>
          <a:p>
            <a:r>
              <a:rPr lang="en-AU"/>
              <a:t>Click to edit Master title style</a:t>
            </a:r>
          </a:p>
        </p:txBody>
      </p:sp>
      <p:sp>
        <p:nvSpPr>
          <p:cNvPr id="20484" name="Rectangle 4"/>
          <p:cNvSpPr>
            <a:spLocks noGrp="1" noChangeArrowheads="1"/>
          </p:cNvSpPr>
          <p:nvPr>
            <p:ph type="subTitle" idx="1"/>
          </p:nvPr>
        </p:nvSpPr>
        <p:spPr>
          <a:xfrm>
            <a:off x="1692275" y="3273425"/>
            <a:ext cx="6905625" cy="550863"/>
          </a:xfrm>
        </p:spPr>
        <p:txBody>
          <a:bodyPr/>
          <a:lstStyle>
            <a:lvl1pPr marL="0" indent="0" algn="r">
              <a:buFontTx/>
              <a:buNone/>
              <a:defRPr sz="1800" b="1">
                <a:solidFill>
                  <a:schemeClr val="accent1"/>
                </a:solidFill>
              </a:defRPr>
            </a:lvl1pPr>
          </a:lstStyle>
          <a:p>
            <a:r>
              <a:rPr lang="en-AU"/>
              <a:t>Click to edit Master subtitle style</a:t>
            </a:r>
          </a:p>
        </p:txBody>
      </p:sp>
      <p:sp>
        <p:nvSpPr>
          <p:cNvPr id="7" name="Date Placeholder 5"/>
          <p:cNvSpPr>
            <a:spLocks noGrp="1" noChangeArrowheads="1"/>
          </p:cNvSpPr>
          <p:nvPr>
            <p:ph type="dt" sz="quarter" idx="10"/>
          </p:nvPr>
        </p:nvSpPr>
        <p:spPr bwMode="auto">
          <a:xfrm>
            <a:off x="6465888" y="3922713"/>
            <a:ext cx="2133600" cy="476250"/>
          </a:xfrm>
          <a:prstGeom prst="rect">
            <a:avLst/>
          </a:prstGeom>
          <a:ln>
            <a:miter lim="800000"/>
            <a:headEnd/>
            <a:tailEnd/>
          </a:ln>
        </p:spPr>
        <p:txBody>
          <a:bodyPr vert="horz" wrap="square" lIns="0" tIns="0" rIns="0" bIns="0" numCol="1" anchor="t" anchorCtr="0" compatLnSpc="1">
            <a:prstTxWarp prst="textNoShape">
              <a:avLst/>
            </a:prstTxWarp>
          </a:bodyPr>
          <a:lstStyle>
            <a:lvl1pPr algn="r">
              <a:defRPr sz="1800" b="0">
                <a:solidFill>
                  <a:schemeClr val="bg1"/>
                </a:solidFill>
                <a:latin typeface="Arial" charset="0"/>
                <a:cs typeface="Arial" charset="0"/>
              </a:defRPr>
            </a:lvl1pPr>
          </a:lstStyle>
          <a:p>
            <a:pPr>
              <a:defRPr/>
            </a:pPr>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4475" y="574675"/>
            <a:ext cx="2005013" cy="451008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574675" y="574675"/>
            <a:ext cx="5867400" cy="45100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574675"/>
            <a:ext cx="8024813" cy="4683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574675" y="1485900"/>
            <a:ext cx="3935413" cy="3598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2488" y="1485900"/>
            <a:ext cx="3937000" cy="3598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574675"/>
            <a:ext cx="8024813" cy="468313"/>
          </a:xfrm>
        </p:spPr>
        <p:txBody>
          <a:bodyPr/>
          <a:lstStyle/>
          <a:p>
            <a:r>
              <a:rPr lang="en-US" smtClean="0"/>
              <a:t>Click to edit Master title style</a:t>
            </a:r>
            <a:endParaRPr lang="en-AU"/>
          </a:p>
        </p:txBody>
      </p:sp>
      <p:sp>
        <p:nvSpPr>
          <p:cNvPr id="3" name="Table Placeholder 2"/>
          <p:cNvSpPr>
            <a:spLocks noGrp="1"/>
          </p:cNvSpPr>
          <p:nvPr>
            <p:ph type="tbl" idx="1"/>
          </p:nvPr>
        </p:nvSpPr>
        <p:spPr>
          <a:xfrm>
            <a:off x="574675" y="1485900"/>
            <a:ext cx="8024813" cy="3598863"/>
          </a:xfrm>
        </p:spPr>
        <p:txBody>
          <a:bodyPr/>
          <a:lstStyle/>
          <a:p>
            <a:pPr lvl="0"/>
            <a:endParaRPr lang="en-AU"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Rectangle 5"/>
          <p:cNvSpPr>
            <a:spLocks noGrp="1" noChangeArrowheads="1"/>
          </p:cNvSpPr>
          <p:nvPr>
            <p:ph type="dt" sz="quarter" idx="10"/>
          </p:nvPr>
        </p:nvSpPr>
        <p:spPr/>
        <p:txBody>
          <a:bodyPr/>
          <a:lstStyle>
            <a:lvl1pPr>
              <a:defRPr/>
            </a:lvl1pPr>
          </a:lstStyle>
          <a:p>
            <a:pPr>
              <a:defRPr/>
            </a:pPr>
            <a:fld id="{F334DCB5-ED81-4E83-B377-7EBD1ABFB2BB}" type="datetimeFigureOut">
              <a:rPr lang="en-AU"/>
              <a:pPr>
                <a:defRPr/>
              </a:pPr>
              <a:t>25/08/2019</a:t>
            </a:fld>
            <a:endParaRPr lang="en-AU"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dt" sz="quarter" idx="10"/>
          </p:nvPr>
        </p:nvSpPr>
        <p:spPr/>
        <p:txBody>
          <a:bodyPr/>
          <a:lstStyle>
            <a:lvl1pPr>
              <a:defRPr/>
            </a:lvl1pPr>
          </a:lstStyle>
          <a:p>
            <a:pPr>
              <a:defRPr/>
            </a:pPr>
            <a:fld id="{E9D3DF12-63CD-483F-B3D2-5AF00E68978C}" type="datetimeFigureOut">
              <a:rPr lang="en-AU"/>
              <a:pPr>
                <a:defRPr/>
              </a:pPr>
              <a:t>25/08/2019</a:t>
            </a:fld>
            <a:endParaRPr lang="en-AU"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quarter" idx="10"/>
          </p:nvPr>
        </p:nvSpPr>
        <p:spPr/>
        <p:txBody>
          <a:bodyPr/>
          <a:lstStyle>
            <a:lvl1pPr>
              <a:defRPr/>
            </a:lvl1pPr>
          </a:lstStyle>
          <a:p>
            <a:pPr>
              <a:defRPr/>
            </a:pPr>
            <a:fld id="{6F15497D-EAEE-43CA-A928-C49B0DF80706}" type="datetimeFigureOut">
              <a:rPr lang="en-AU"/>
              <a:pPr>
                <a:defRPr/>
              </a:pPr>
              <a:t>25/08/2019</a:t>
            </a:fld>
            <a:endParaRPr lang="en-AU"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574675" y="971550"/>
            <a:ext cx="3935413"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2488" y="971550"/>
            <a:ext cx="3937000"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5"/>
          <p:cNvSpPr>
            <a:spLocks noGrp="1" noChangeArrowheads="1"/>
          </p:cNvSpPr>
          <p:nvPr>
            <p:ph type="dt" sz="quarter" idx="10"/>
          </p:nvPr>
        </p:nvSpPr>
        <p:spPr/>
        <p:txBody>
          <a:bodyPr/>
          <a:lstStyle>
            <a:lvl1pPr>
              <a:defRPr/>
            </a:lvl1pPr>
          </a:lstStyle>
          <a:p>
            <a:pPr>
              <a:defRPr/>
            </a:pPr>
            <a:fld id="{3404330A-58B6-48D6-AA94-AD24354C9CA7}" type="datetimeFigureOut">
              <a:rPr lang="en-AU"/>
              <a:pPr>
                <a:defRPr/>
              </a:pPr>
              <a:t>25/08/2019</a:t>
            </a:fld>
            <a:endParaRPr lang="en-AU"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5"/>
          <p:cNvSpPr>
            <a:spLocks noGrp="1" noChangeArrowheads="1"/>
          </p:cNvSpPr>
          <p:nvPr>
            <p:ph type="dt" sz="quarter" idx="10"/>
          </p:nvPr>
        </p:nvSpPr>
        <p:spPr/>
        <p:txBody>
          <a:bodyPr/>
          <a:lstStyle>
            <a:lvl1pPr>
              <a:defRPr/>
            </a:lvl1pPr>
          </a:lstStyle>
          <a:p>
            <a:pPr>
              <a:defRPr/>
            </a:pPr>
            <a:fld id="{7FC33F91-7123-4CD1-A8CA-6C43F7500C29}" type="datetimeFigureOut">
              <a:rPr lang="en-AU"/>
              <a:pPr>
                <a:defRPr/>
              </a:pPr>
              <a:t>25/08/2019</a:t>
            </a:fld>
            <a:endParaRPr lang="en-A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5"/>
          <p:cNvSpPr>
            <a:spLocks noGrp="1" noChangeArrowheads="1"/>
          </p:cNvSpPr>
          <p:nvPr>
            <p:ph type="dt" sz="quarter" idx="10"/>
          </p:nvPr>
        </p:nvSpPr>
        <p:spPr/>
        <p:txBody>
          <a:bodyPr/>
          <a:lstStyle>
            <a:lvl1pPr>
              <a:defRPr/>
            </a:lvl1pPr>
          </a:lstStyle>
          <a:p>
            <a:pPr>
              <a:defRPr/>
            </a:pPr>
            <a:fld id="{F5F7F696-BD25-41FE-B539-084E7E9809B3}" type="datetimeFigureOut">
              <a:rPr lang="en-AU"/>
              <a:pPr>
                <a:defRPr/>
              </a:pPr>
              <a:t>25/08/2019</a:t>
            </a:fld>
            <a:endParaRPr lang="en-AU"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quarter" idx="10"/>
          </p:nvPr>
        </p:nvSpPr>
        <p:spPr/>
        <p:txBody>
          <a:bodyPr/>
          <a:lstStyle>
            <a:lvl1pPr>
              <a:defRPr/>
            </a:lvl1pPr>
          </a:lstStyle>
          <a:p>
            <a:pPr>
              <a:defRPr/>
            </a:pPr>
            <a:fld id="{085E92E2-203F-4830-8C28-855BC7F370C2}" type="datetimeFigureOut">
              <a:rPr lang="en-AU"/>
              <a:pPr>
                <a:defRPr/>
              </a:pPr>
              <a:t>25/08/2019</a:t>
            </a:fld>
            <a:endParaRPr lang="en-AU"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quarter" idx="10"/>
          </p:nvPr>
        </p:nvSpPr>
        <p:spPr/>
        <p:txBody>
          <a:bodyPr/>
          <a:lstStyle>
            <a:lvl1pPr>
              <a:defRPr/>
            </a:lvl1pPr>
          </a:lstStyle>
          <a:p>
            <a:pPr>
              <a:defRPr/>
            </a:pPr>
            <a:fld id="{A2CA7CD7-15D4-4486-832D-AE47BE587871}" type="datetimeFigureOut">
              <a:rPr lang="en-AU"/>
              <a:pPr>
                <a:defRPr/>
              </a:pPr>
              <a:t>25/08/2019</a:t>
            </a:fld>
            <a:endParaRPr lang="en-AU"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quarter" idx="10"/>
          </p:nvPr>
        </p:nvSpPr>
        <p:spPr/>
        <p:txBody>
          <a:bodyPr/>
          <a:lstStyle>
            <a:lvl1pPr>
              <a:defRPr/>
            </a:lvl1pPr>
          </a:lstStyle>
          <a:p>
            <a:pPr>
              <a:defRPr/>
            </a:pPr>
            <a:fld id="{FF045A4B-D56E-489D-9522-8C7EA852FDB1}" type="datetimeFigureOut">
              <a:rPr lang="en-AU"/>
              <a:pPr>
                <a:defRPr/>
              </a:pPr>
              <a:t>25/08/2019</a:t>
            </a:fld>
            <a:endParaRPr lang="en-AU"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dt" sz="quarter" idx="10"/>
          </p:nvPr>
        </p:nvSpPr>
        <p:spPr/>
        <p:txBody>
          <a:bodyPr/>
          <a:lstStyle>
            <a:lvl1pPr>
              <a:defRPr/>
            </a:lvl1pPr>
          </a:lstStyle>
          <a:p>
            <a:pPr>
              <a:defRPr/>
            </a:pPr>
            <a:fld id="{2EF1FBC8-9AF2-4AB5-9352-AAD841084305}" type="datetimeFigureOut">
              <a:rPr lang="en-AU"/>
              <a:pPr>
                <a:defRPr/>
              </a:pPr>
              <a:t>25/08/2019</a:t>
            </a:fld>
            <a:endParaRPr lang="en-AU"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7163" y="476250"/>
            <a:ext cx="2092325" cy="4094163"/>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227013" y="476250"/>
            <a:ext cx="6127750" cy="4094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dt" sz="quarter" idx="10"/>
          </p:nvPr>
        </p:nvSpPr>
        <p:spPr/>
        <p:txBody>
          <a:bodyPr/>
          <a:lstStyle>
            <a:lvl1pPr>
              <a:defRPr/>
            </a:lvl1pPr>
          </a:lstStyle>
          <a:p>
            <a:pPr>
              <a:defRPr/>
            </a:pPr>
            <a:fld id="{9D05553F-31CF-47B8-B7A8-1AE798749BC6}" type="datetimeFigureOut">
              <a:rPr lang="en-AU"/>
              <a:pPr>
                <a:defRPr/>
              </a:pPr>
              <a:t>25/08/2019</a:t>
            </a:fld>
            <a:endParaRPr lang="en-AU"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
          <p:cNvSpPr txBox="1">
            <a:spLocks noChangeArrowheads="1"/>
          </p:cNvSpPr>
          <p:nvPr userDrawn="1"/>
        </p:nvSpPr>
        <p:spPr bwMode="gray">
          <a:xfrm>
            <a:off x="450850" y="5949950"/>
            <a:ext cx="1201738" cy="212725"/>
          </a:xfrm>
          <a:prstGeom prst="rect">
            <a:avLst/>
          </a:prstGeom>
          <a:noFill/>
          <a:ln w="9525">
            <a:noFill/>
            <a:miter lim="800000"/>
            <a:headEnd/>
            <a:tailEnd/>
          </a:ln>
          <a:effectLst/>
        </p:spPr>
        <p:txBody>
          <a:bodyPr wrap="none" lIns="0" tIns="0" rIns="0" bIns="0">
            <a:spAutoFit/>
          </a:bodyPr>
          <a:lstStyle/>
          <a:p>
            <a:pPr>
              <a:defRPr/>
            </a:pPr>
            <a:r>
              <a:rPr lang="en-US" sz="1400" dirty="0">
                <a:solidFill>
                  <a:schemeClr val="tx2"/>
                </a:solidFill>
              </a:rPr>
              <a:t>Confidential</a:t>
            </a:r>
            <a:endParaRPr lang="en-AU" sz="1400" dirty="0">
              <a:solidFill>
                <a:schemeClr val="tx2"/>
              </a:solidFill>
            </a:endParaRPr>
          </a:p>
        </p:txBody>
      </p:sp>
      <p:sp>
        <p:nvSpPr>
          <p:cNvPr id="5" name="McK Disclaimer"/>
          <p:cNvSpPr>
            <a:spLocks noChangeArrowheads="1"/>
          </p:cNvSpPr>
          <p:nvPr userDrawn="1">
            <p:custDataLst>
              <p:tags r:id="rId1"/>
            </p:custDataLst>
          </p:nvPr>
        </p:nvSpPr>
        <p:spPr bwMode="gray">
          <a:xfrm>
            <a:off x="450850" y="6237288"/>
            <a:ext cx="5184775" cy="488950"/>
          </a:xfrm>
          <a:prstGeom prst="rect">
            <a:avLst/>
          </a:prstGeom>
          <a:noFill/>
          <a:ln w="9525">
            <a:noFill/>
            <a:miter lim="800000"/>
            <a:headEnd/>
            <a:tailEnd/>
          </a:ln>
          <a:effectLst/>
        </p:spPr>
        <p:txBody>
          <a:bodyPr lIns="0" tIns="0" rIns="0" bIns="0" anchor="b">
            <a:spAutoFit/>
          </a:bodyPr>
          <a:lstStyle/>
          <a:p>
            <a:pPr defTabSz="804863" eaLnBrk="0" hangingPunct="0">
              <a:defRPr/>
            </a:pPr>
            <a:r>
              <a:rPr lang="en-US" sz="800" b="0" dirty="0">
                <a:solidFill>
                  <a:schemeClr val="tx1"/>
                </a:solidFill>
              </a:rPr>
              <a:t>Information contained in this report is strictly confidential and may be subject to legal professional privilege. It is the exclusive property of Australia and New Zealand Banking Group Limited, and is solely for ANZ internal use. No part of it may be circulated, copied, quoted or otherwise referred to without prior written approval of ANZ Group.</a:t>
            </a:r>
          </a:p>
        </p:txBody>
      </p:sp>
      <p:sp>
        <p:nvSpPr>
          <p:cNvPr id="4038658" name="Rectangle 2"/>
          <p:cNvSpPr>
            <a:spLocks noGrp="1" noChangeArrowheads="1"/>
          </p:cNvSpPr>
          <p:nvPr>
            <p:ph type="ctrTitle"/>
          </p:nvPr>
        </p:nvSpPr>
        <p:spPr>
          <a:xfrm>
            <a:off x="1692275" y="1774825"/>
            <a:ext cx="6911975" cy="1017588"/>
          </a:xfrm>
        </p:spPr>
        <p:txBody>
          <a:bodyPr anchor="ctr"/>
          <a:lstStyle>
            <a:lvl1pPr algn="r">
              <a:defRPr sz="3000">
                <a:solidFill>
                  <a:schemeClr val="bg2"/>
                </a:solidFill>
              </a:defRPr>
            </a:lvl1pPr>
          </a:lstStyle>
          <a:p>
            <a:r>
              <a:rPr lang="en-AU"/>
              <a:t>Click to edit Master title style</a:t>
            </a:r>
          </a:p>
        </p:txBody>
      </p:sp>
      <p:sp>
        <p:nvSpPr>
          <p:cNvPr id="4038659" name="Rectangle 3"/>
          <p:cNvSpPr>
            <a:spLocks noGrp="1" noChangeArrowheads="1"/>
          </p:cNvSpPr>
          <p:nvPr>
            <p:ph type="subTitle" idx="1"/>
          </p:nvPr>
        </p:nvSpPr>
        <p:spPr>
          <a:xfrm>
            <a:off x="1689100" y="2781300"/>
            <a:ext cx="6915150" cy="550863"/>
          </a:xfrm>
        </p:spPr>
        <p:txBody>
          <a:bodyPr anchor="ctr"/>
          <a:lstStyle>
            <a:lvl1pPr marL="0" indent="0" algn="r">
              <a:spcAft>
                <a:spcPct val="0"/>
              </a:spcAft>
              <a:buFontTx/>
              <a:buNone/>
              <a:defRPr sz="2000" b="1">
                <a:solidFill>
                  <a:schemeClr val="tx2"/>
                </a:solidFill>
              </a:defRPr>
            </a:lvl1pPr>
          </a:lstStyle>
          <a:p>
            <a:r>
              <a:rPr lang="en-AU"/>
              <a:t>Click to edit Master subtitle style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sldNum" sz="quarter" idx="10"/>
          </p:nvPr>
        </p:nvSpPr>
        <p:spPr>
          <a:ln/>
        </p:spPr>
        <p:txBody>
          <a:bodyPr/>
          <a:lstStyle>
            <a:lvl1pPr>
              <a:defRPr/>
            </a:lvl1pPr>
          </a:lstStyle>
          <a:p>
            <a:pPr>
              <a:defRPr/>
            </a:pPr>
            <a:fld id="{9DEB7031-B69D-451E-806B-2089395D560E}" type="slidenum">
              <a:rPr lang="en-AU"/>
              <a:pPr>
                <a:defRPr/>
              </a:pPr>
              <a:t>‹#›</a:t>
            </a:fld>
            <a:endParaRPr lang="en-AU"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4A95438D-0774-48CD-B835-22949E2F3923}" type="slidenum">
              <a:rPr lang="en-AU"/>
              <a:pPr>
                <a:defRPr/>
              </a:pPr>
              <a:t>‹#›</a:t>
            </a:fld>
            <a:endParaRPr lang="en-AU"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485900"/>
            <a:ext cx="4037013"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6613" y="1485900"/>
            <a:ext cx="4038600"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5"/>
          <p:cNvSpPr>
            <a:spLocks noGrp="1" noChangeArrowheads="1"/>
          </p:cNvSpPr>
          <p:nvPr>
            <p:ph type="sldNum" sz="quarter" idx="10"/>
          </p:nvPr>
        </p:nvSpPr>
        <p:spPr>
          <a:ln/>
        </p:spPr>
        <p:txBody>
          <a:bodyPr/>
          <a:lstStyle>
            <a:lvl1pPr>
              <a:defRPr/>
            </a:lvl1pPr>
          </a:lstStyle>
          <a:p>
            <a:pPr>
              <a:defRPr/>
            </a:pPr>
            <a:fld id="{43EF4807-4F7B-40C1-A2E5-DD3C9829BBB7}" type="slidenum">
              <a:rPr lang="en-AU"/>
              <a:pPr>
                <a:defRPr/>
              </a:pPr>
              <a:t>‹#›</a:t>
            </a:fld>
            <a:endParaRPr lang="en-A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5"/>
          <p:cNvSpPr>
            <a:spLocks noGrp="1" noChangeArrowheads="1"/>
          </p:cNvSpPr>
          <p:nvPr>
            <p:ph type="sldNum" sz="quarter" idx="10"/>
          </p:nvPr>
        </p:nvSpPr>
        <p:spPr>
          <a:ln/>
        </p:spPr>
        <p:txBody>
          <a:bodyPr/>
          <a:lstStyle>
            <a:lvl1pPr>
              <a:defRPr/>
            </a:lvl1pPr>
          </a:lstStyle>
          <a:p>
            <a:pPr>
              <a:defRPr/>
            </a:pPr>
            <a:fld id="{80146E22-E77A-4999-A9F3-6741A96054F4}" type="slidenum">
              <a:rPr lang="en-AU"/>
              <a:pPr>
                <a:defRPr/>
              </a:pPr>
              <a:t>‹#›</a:t>
            </a:fld>
            <a:endParaRPr lang="en-AU"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5"/>
          <p:cNvSpPr>
            <a:spLocks noGrp="1" noChangeArrowheads="1"/>
          </p:cNvSpPr>
          <p:nvPr>
            <p:ph type="sldNum" sz="quarter" idx="10"/>
          </p:nvPr>
        </p:nvSpPr>
        <p:spPr>
          <a:ln/>
        </p:spPr>
        <p:txBody>
          <a:bodyPr/>
          <a:lstStyle>
            <a:lvl1pPr>
              <a:defRPr/>
            </a:lvl1pPr>
          </a:lstStyle>
          <a:p>
            <a:pPr>
              <a:defRPr/>
            </a:pPr>
            <a:fld id="{3804F2D5-828A-4059-823D-7145E34F6D7B}" type="slidenum">
              <a:rPr lang="en-AU"/>
              <a:pPr>
                <a:defRPr/>
              </a:pPr>
              <a:t>‹#›</a:t>
            </a:fld>
            <a:endParaRPr lang="en-AU"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3DEBDD46-EFFF-40BA-BCE5-2747392B9DE7}" type="slidenum">
              <a:rPr lang="en-AU"/>
              <a:pPr>
                <a:defRPr/>
              </a:pPr>
              <a:t>‹#›</a:t>
            </a:fld>
            <a:endParaRPr lang="en-AU"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48EB8986-F398-4F20-B145-8FC35A80D7CF}" type="slidenum">
              <a:rPr lang="en-AU"/>
              <a:pPr>
                <a:defRPr/>
              </a:pPr>
              <a:t>‹#›</a:t>
            </a:fld>
            <a:endParaRPr lang="en-AU"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D1D241A2-A02C-406B-85B1-5C5F5327223A}" type="slidenum">
              <a:rPr lang="en-AU"/>
              <a:pPr>
                <a:defRPr/>
              </a:pPr>
              <a:t>‹#›</a:t>
            </a:fld>
            <a:endParaRPr lang="en-AU"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sldNum" sz="quarter" idx="10"/>
          </p:nvPr>
        </p:nvSpPr>
        <p:spPr>
          <a:ln/>
        </p:spPr>
        <p:txBody>
          <a:bodyPr/>
          <a:lstStyle>
            <a:lvl1pPr>
              <a:defRPr/>
            </a:lvl1pPr>
          </a:lstStyle>
          <a:p>
            <a:pPr>
              <a:defRPr/>
            </a:pPr>
            <a:fld id="{854905FD-DC14-4A39-8568-0A94628331A5}" type="slidenum">
              <a:rPr lang="en-AU"/>
              <a:pPr>
                <a:defRPr/>
              </a:pPr>
              <a:t>‹#›</a:t>
            </a:fld>
            <a:endParaRPr lang="en-AU"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33375"/>
            <a:ext cx="2055813" cy="475138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333375"/>
            <a:ext cx="6019800" cy="4751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sldNum" sz="quarter" idx="10"/>
          </p:nvPr>
        </p:nvSpPr>
        <p:spPr>
          <a:ln/>
        </p:spPr>
        <p:txBody>
          <a:bodyPr/>
          <a:lstStyle>
            <a:lvl1pPr>
              <a:defRPr/>
            </a:lvl1pPr>
          </a:lstStyle>
          <a:p>
            <a:pPr>
              <a:defRPr/>
            </a:pPr>
            <a:fld id="{A60156EB-E661-41EF-8068-59A986A4719E}" type="slidenum">
              <a:rPr lang="en-AU"/>
              <a:pPr>
                <a:defRPr/>
              </a:pPr>
              <a:t>‹#›</a:t>
            </a:fld>
            <a:endParaRPr lang="en-A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574675" y="1485900"/>
            <a:ext cx="3935413"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2488" y="1485900"/>
            <a:ext cx="3937000"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2.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Grp="1" noChangeArrowheads="1"/>
          </p:cNvSpPr>
          <p:nvPr>
            <p:ph type="title"/>
          </p:nvPr>
        </p:nvSpPr>
        <p:spPr bwMode="auto">
          <a:xfrm>
            <a:off x="574675" y="574675"/>
            <a:ext cx="8024813" cy="4683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smtClean="0"/>
              <a:t>Click to edit Master title style</a:t>
            </a:r>
          </a:p>
        </p:txBody>
      </p:sp>
      <p:sp>
        <p:nvSpPr>
          <p:cNvPr id="1027" name="Rectangle 16"/>
          <p:cNvSpPr>
            <a:spLocks noGrp="1" noChangeArrowheads="1"/>
          </p:cNvSpPr>
          <p:nvPr>
            <p:ph type="body" idx="1"/>
          </p:nvPr>
        </p:nvSpPr>
        <p:spPr bwMode="auto">
          <a:xfrm>
            <a:off x="574675" y="1485900"/>
            <a:ext cx="8024813" cy="3598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19473" name="Line 17"/>
          <p:cNvSpPr>
            <a:spLocks noChangeShapeType="1"/>
          </p:cNvSpPr>
          <p:nvPr/>
        </p:nvSpPr>
        <p:spPr bwMode="auto">
          <a:xfrm>
            <a:off x="574675" y="1042988"/>
            <a:ext cx="8024813" cy="0"/>
          </a:xfrm>
          <a:prstGeom prst="line">
            <a:avLst/>
          </a:prstGeom>
          <a:noFill/>
          <a:ln w="6350">
            <a:solidFill>
              <a:schemeClr val="tx2"/>
            </a:solidFill>
            <a:round/>
            <a:headEnd/>
            <a:tailEnd/>
          </a:ln>
          <a:effectLst/>
        </p:spPr>
        <p:txBody>
          <a:bodyPr/>
          <a:lstStyle/>
          <a:p>
            <a:pPr>
              <a:defRPr/>
            </a:pPr>
            <a:endParaRPr lang="en-AU" sz="1800" b="0" dirty="0">
              <a:solidFill>
                <a:schemeClr val="tx1"/>
              </a:solidFill>
            </a:endParaRPr>
          </a:p>
        </p:txBody>
      </p:sp>
      <p:sp>
        <p:nvSpPr>
          <p:cNvPr id="19480" name="Text Box 24"/>
          <p:cNvSpPr txBox="1">
            <a:spLocks noChangeArrowheads="1"/>
          </p:cNvSpPr>
          <p:nvPr/>
        </p:nvSpPr>
        <p:spPr bwMode="auto">
          <a:xfrm>
            <a:off x="3933825" y="6621463"/>
            <a:ext cx="1287463" cy="214312"/>
          </a:xfrm>
          <a:prstGeom prst="rect">
            <a:avLst/>
          </a:prstGeom>
          <a:noFill/>
          <a:ln w="9525">
            <a:noFill/>
            <a:miter lim="800000"/>
            <a:headEnd/>
            <a:tailEnd/>
          </a:ln>
        </p:spPr>
        <p:txBody>
          <a:bodyPr lIns="91429" tIns="45715" rIns="91429" bIns="45715">
            <a:spAutoFit/>
          </a:bodyPr>
          <a:lstStyle/>
          <a:p>
            <a:pPr algn="ctr">
              <a:spcBef>
                <a:spcPct val="50000"/>
              </a:spcBef>
              <a:defRPr/>
            </a:pPr>
            <a:r>
              <a:rPr lang="en-AU" sz="800" b="0" dirty="0">
                <a:solidFill>
                  <a:schemeClr val="tx2"/>
                </a:solidFill>
              </a:rPr>
              <a:t>Page </a:t>
            </a:r>
            <a:fld id="{46C46B11-8FCC-4061-8A49-206DEDCFA8E0}" type="slidenum">
              <a:rPr lang="en-AU" sz="800" b="0">
                <a:solidFill>
                  <a:schemeClr val="tx2"/>
                </a:solidFill>
              </a:rPr>
              <a:pPr algn="ctr">
                <a:spcBef>
                  <a:spcPct val="50000"/>
                </a:spcBef>
                <a:defRPr/>
              </a:pPr>
              <a:t>‹#›</a:t>
            </a:fld>
            <a:endParaRPr lang="en-AU" sz="800" b="0" dirty="0">
              <a:solidFill>
                <a:schemeClr val="tx2"/>
              </a:solidFill>
            </a:endParaRPr>
          </a:p>
        </p:txBody>
      </p:sp>
      <p:sp>
        <p:nvSpPr>
          <p:cNvPr id="7" name="AcnSubjectTitle_ID_7" hidden="1"/>
          <p:cNvSpPr txBox="1"/>
          <p:nvPr>
            <p:custDataLst>
              <p:tags r:id="rId16"/>
            </p:custDataLst>
          </p:nvPr>
        </p:nvSpPr>
        <p:spPr bwMode="gray">
          <a:xfrm>
            <a:off x="574675" y="1420813"/>
            <a:ext cx="6985000" cy="246062"/>
          </a:xfrm>
          <a:prstGeom prst="rect">
            <a:avLst/>
          </a:prstGeom>
          <a:noFill/>
          <a:ln w="9525">
            <a:noFill/>
            <a:miter lim="800000"/>
            <a:headEnd/>
            <a:tailEnd/>
          </a:ln>
        </p:spPr>
        <p:txBody>
          <a:bodyPr lIns="0" tIns="0" rIns="0" bIns="0">
            <a:spAutoFit/>
          </a:bodyPr>
          <a:lstStyle/>
          <a:p>
            <a:pPr eaLnBrk="0" hangingPunct="0">
              <a:buClr>
                <a:schemeClr val="tx2"/>
              </a:buClr>
              <a:defRPr/>
            </a:pPr>
            <a:r>
              <a:rPr lang="en-AU" sz="1600" dirty="0">
                <a:solidFill>
                  <a:schemeClr val="tx1"/>
                </a:solidFill>
                <a:latin typeface="+mn-lt"/>
                <a:cs typeface="+mn-cs"/>
              </a:rPr>
              <a:t>Subject Title</a:t>
            </a:r>
          </a:p>
        </p:txBody>
      </p:sp>
      <p:sp>
        <p:nvSpPr>
          <p:cNvPr id="2057" name="Rectangle 9"/>
          <p:cNvSpPr>
            <a:spLocks noChangeArrowheads="1"/>
          </p:cNvSpPr>
          <p:nvPr userDrawn="1"/>
        </p:nvSpPr>
        <p:spPr bwMode="auto">
          <a:xfrm>
            <a:off x="0" y="6623050"/>
            <a:ext cx="1444625" cy="214313"/>
          </a:xfrm>
          <a:prstGeom prst="rect">
            <a:avLst/>
          </a:prstGeom>
          <a:noFill/>
          <a:ln w="9525">
            <a:noFill/>
            <a:miter lim="800000"/>
            <a:headEnd/>
            <a:tailEnd/>
          </a:ln>
          <a:effectLst/>
        </p:spPr>
        <p:txBody>
          <a:bodyPr wrap="none">
            <a:spAutoFit/>
          </a:bodyPr>
          <a:lstStyle/>
          <a:p>
            <a:pPr>
              <a:defRPr/>
            </a:pPr>
            <a:r>
              <a:rPr lang="en-AU" sz="800" b="0" dirty="0">
                <a:solidFill>
                  <a:schemeClr val="tx2"/>
                </a:solidFill>
              </a:rPr>
              <a:t>Classification: Restricted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Verdana" pitchFamily="34" charset="0"/>
          <a:cs typeface="Arial" charset="0"/>
        </a:defRPr>
      </a:lvl2pPr>
      <a:lvl3pPr algn="l" rtl="0" eaLnBrk="0" fontAlgn="base" hangingPunct="0">
        <a:spcBef>
          <a:spcPct val="0"/>
        </a:spcBef>
        <a:spcAft>
          <a:spcPct val="0"/>
        </a:spcAft>
        <a:defRPr sz="2000" b="1">
          <a:solidFill>
            <a:schemeClr val="tx2"/>
          </a:solidFill>
          <a:latin typeface="Verdana" pitchFamily="34" charset="0"/>
          <a:cs typeface="Arial" charset="0"/>
        </a:defRPr>
      </a:lvl3pPr>
      <a:lvl4pPr algn="l" rtl="0" eaLnBrk="0" fontAlgn="base" hangingPunct="0">
        <a:spcBef>
          <a:spcPct val="0"/>
        </a:spcBef>
        <a:spcAft>
          <a:spcPct val="0"/>
        </a:spcAft>
        <a:defRPr sz="2000" b="1">
          <a:solidFill>
            <a:schemeClr val="tx2"/>
          </a:solidFill>
          <a:latin typeface="Verdana" pitchFamily="34" charset="0"/>
          <a:cs typeface="Arial" charset="0"/>
        </a:defRPr>
      </a:lvl4pPr>
      <a:lvl5pPr algn="l" rtl="0" eaLnBrk="0" fontAlgn="base" hangingPunct="0">
        <a:spcBef>
          <a:spcPct val="0"/>
        </a:spcBef>
        <a:spcAft>
          <a:spcPct val="0"/>
        </a:spcAft>
        <a:defRPr sz="2000" b="1">
          <a:solidFill>
            <a:schemeClr val="tx2"/>
          </a:solidFill>
          <a:latin typeface="Verdana" pitchFamily="34" charset="0"/>
          <a:cs typeface="Arial" charset="0"/>
        </a:defRPr>
      </a:lvl5pPr>
      <a:lvl6pPr marL="457200" algn="l" rtl="0" fontAlgn="base">
        <a:spcBef>
          <a:spcPct val="0"/>
        </a:spcBef>
        <a:spcAft>
          <a:spcPct val="0"/>
        </a:spcAft>
        <a:defRPr sz="2400" b="1">
          <a:solidFill>
            <a:schemeClr val="tx2"/>
          </a:solidFill>
          <a:latin typeface="Verdana" pitchFamily="34" charset="0"/>
          <a:cs typeface="Arial" charset="0"/>
        </a:defRPr>
      </a:lvl6pPr>
      <a:lvl7pPr marL="914400" algn="l" rtl="0" fontAlgn="base">
        <a:spcBef>
          <a:spcPct val="0"/>
        </a:spcBef>
        <a:spcAft>
          <a:spcPct val="0"/>
        </a:spcAft>
        <a:defRPr sz="2400" b="1">
          <a:solidFill>
            <a:schemeClr val="tx2"/>
          </a:solidFill>
          <a:latin typeface="Verdana" pitchFamily="34" charset="0"/>
          <a:cs typeface="Arial" charset="0"/>
        </a:defRPr>
      </a:lvl7pPr>
      <a:lvl8pPr marL="1371600" algn="l" rtl="0" fontAlgn="base">
        <a:spcBef>
          <a:spcPct val="0"/>
        </a:spcBef>
        <a:spcAft>
          <a:spcPct val="0"/>
        </a:spcAft>
        <a:defRPr sz="2400" b="1">
          <a:solidFill>
            <a:schemeClr val="tx2"/>
          </a:solidFill>
          <a:latin typeface="Verdana" pitchFamily="34" charset="0"/>
          <a:cs typeface="Arial" charset="0"/>
        </a:defRPr>
      </a:lvl8pPr>
      <a:lvl9pPr marL="1828800" algn="l" rtl="0" fontAlgn="base">
        <a:spcBef>
          <a:spcPct val="0"/>
        </a:spcBef>
        <a:spcAft>
          <a:spcPct val="0"/>
        </a:spcAft>
        <a:defRPr sz="2400" b="1">
          <a:solidFill>
            <a:schemeClr val="tx2"/>
          </a:solidFill>
          <a:latin typeface="Verdana" pitchFamily="34" charset="0"/>
          <a:cs typeface="Arial" charset="0"/>
        </a:defRPr>
      </a:lvl9pPr>
    </p:titleStyle>
    <p:bodyStyle>
      <a:lvl1pPr marL="177800" indent="-177800" algn="l" rtl="0" eaLnBrk="0" fontAlgn="base" hangingPunct="0">
        <a:spcBef>
          <a:spcPct val="20000"/>
        </a:spcBef>
        <a:spcAft>
          <a:spcPct val="0"/>
        </a:spcAft>
        <a:buClr>
          <a:schemeClr val="tx2"/>
        </a:buClr>
        <a:buChar char="•"/>
        <a:defRPr sz="1600">
          <a:solidFill>
            <a:schemeClr val="tx1"/>
          </a:solidFill>
          <a:latin typeface="+mn-lt"/>
          <a:ea typeface="+mn-ea"/>
          <a:cs typeface="+mn-cs"/>
        </a:defRPr>
      </a:lvl1pPr>
      <a:lvl2pPr marL="534988" indent="-177800" algn="l" rtl="0" eaLnBrk="0" fontAlgn="base" hangingPunct="0">
        <a:spcBef>
          <a:spcPct val="20000"/>
        </a:spcBef>
        <a:spcAft>
          <a:spcPct val="0"/>
        </a:spcAft>
        <a:buClr>
          <a:schemeClr val="tx2"/>
        </a:buClr>
        <a:buChar char="•"/>
        <a:defRPr sz="1600">
          <a:solidFill>
            <a:schemeClr val="tx1"/>
          </a:solidFill>
          <a:latin typeface="+mn-lt"/>
          <a:cs typeface="+mn-cs"/>
        </a:defRPr>
      </a:lvl2pPr>
      <a:lvl3pPr marL="903288" indent="-188913" algn="l" rtl="0" eaLnBrk="0" fontAlgn="base" hangingPunct="0">
        <a:spcBef>
          <a:spcPct val="20000"/>
        </a:spcBef>
        <a:spcAft>
          <a:spcPct val="0"/>
        </a:spcAft>
        <a:buClr>
          <a:schemeClr val="tx2"/>
        </a:buClr>
        <a:buChar char="•"/>
        <a:defRPr sz="1600">
          <a:solidFill>
            <a:schemeClr val="tx1"/>
          </a:solidFill>
          <a:latin typeface="+mn-lt"/>
          <a:cs typeface="+mn-cs"/>
        </a:defRPr>
      </a:lvl3pPr>
      <a:lvl4pPr marL="1258888" indent="-176213" algn="l" rtl="0" eaLnBrk="0" fontAlgn="base" hangingPunct="0">
        <a:spcBef>
          <a:spcPct val="20000"/>
        </a:spcBef>
        <a:spcAft>
          <a:spcPct val="0"/>
        </a:spcAft>
        <a:buClr>
          <a:schemeClr val="tx2"/>
        </a:buClr>
        <a:buChar char="•"/>
        <a:defRPr sz="1600">
          <a:solidFill>
            <a:schemeClr val="tx1"/>
          </a:solidFill>
          <a:latin typeface="+mn-lt"/>
          <a:cs typeface="+mn-cs"/>
        </a:defRPr>
      </a:lvl4pPr>
      <a:lvl5pPr marL="1614488" indent="-176213" algn="l" rtl="0" eaLnBrk="0" fontAlgn="base" hangingPunct="0">
        <a:spcBef>
          <a:spcPct val="20000"/>
        </a:spcBef>
        <a:spcAft>
          <a:spcPct val="0"/>
        </a:spcAft>
        <a:buClr>
          <a:schemeClr val="tx2"/>
        </a:buClr>
        <a:buChar char="•"/>
        <a:defRPr sz="1600">
          <a:solidFill>
            <a:schemeClr val="tx1"/>
          </a:solidFill>
          <a:latin typeface="+mn-lt"/>
          <a:cs typeface="+mn-cs"/>
        </a:defRPr>
      </a:lvl5pPr>
      <a:lvl6pPr marL="2071688" indent="-176213" algn="l" rtl="0" fontAlgn="base">
        <a:spcBef>
          <a:spcPct val="20000"/>
        </a:spcBef>
        <a:spcAft>
          <a:spcPct val="0"/>
        </a:spcAft>
        <a:buClr>
          <a:schemeClr val="tx2"/>
        </a:buClr>
        <a:buChar char="•"/>
        <a:defRPr sz="1600">
          <a:solidFill>
            <a:schemeClr val="tx1"/>
          </a:solidFill>
          <a:latin typeface="+mn-lt"/>
          <a:cs typeface="+mn-cs"/>
        </a:defRPr>
      </a:lvl6pPr>
      <a:lvl7pPr marL="2528888" indent="-176213" algn="l" rtl="0" fontAlgn="base">
        <a:spcBef>
          <a:spcPct val="20000"/>
        </a:spcBef>
        <a:spcAft>
          <a:spcPct val="0"/>
        </a:spcAft>
        <a:buClr>
          <a:schemeClr val="tx2"/>
        </a:buClr>
        <a:buChar char="•"/>
        <a:defRPr sz="1600">
          <a:solidFill>
            <a:schemeClr val="tx1"/>
          </a:solidFill>
          <a:latin typeface="+mn-lt"/>
          <a:cs typeface="+mn-cs"/>
        </a:defRPr>
      </a:lvl7pPr>
      <a:lvl8pPr marL="2986088" indent="-176213" algn="l" rtl="0" fontAlgn="base">
        <a:spcBef>
          <a:spcPct val="20000"/>
        </a:spcBef>
        <a:spcAft>
          <a:spcPct val="0"/>
        </a:spcAft>
        <a:buClr>
          <a:schemeClr val="tx2"/>
        </a:buClr>
        <a:buChar char="•"/>
        <a:defRPr sz="1600">
          <a:solidFill>
            <a:schemeClr val="tx1"/>
          </a:solidFill>
          <a:latin typeface="+mn-lt"/>
          <a:cs typeface="+mn-cs"/>
        </a:defRPr>
      </a:lvl8pPr>
      <a:lvl9pPr marL="3443288" indent="-176213" algn="l" rtl="0" fontAlgn="base">
        <a:spcBef>
          <a:spcPct val="20000"/>
        </a:spcBef>
        <a:spcAft>
          <a:spcPct val="0"/>
        </a:spcAft>
        <a:buClr>
          <a:schemeClr val="tx2"/>
        </a:buClr>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386" name="Picture 10" descr="ANZP0060_Reports_PerspectiveShape"/>
          <p:cNvPicPr>
            <a:picLocks noChangeAspect="1" noChangeArrowheads="1"/>
          </p:cNvPicPr>
          <p:nvPr/>
        </p:nvPicPr>
        <p:blipFill>
          <a:blip r:embed="rId13"/>
          <a:srcRect/>
          <a:stretch>
            <a:fillRect/>
          </a:stretch>
        </p:blipFill>
        <p:spPr bwMode="auto">
          <a:xfrm>
            <a:off x="0" y="0"/>
            <a:ext cx="9144000" cy="411163"/>
          </a:xfrm>
          <a:prstGeom prst="rect">
            <a:avLst/>
          </a:prstGeom>
          <a:noFill/>
          <a:ln w="9525">
            <a:noFill/>
            <a:miter lim="800000"/>
            <a:headEnd/>
            <a:tailEnd/>
          </a:ln>
        </p:spPr>
      </p:pic>
      <p:sp>
        <p:nvSpPr>
          <p:cNvPr id="8" name="Text Box 7"/>
          <p:cNvSpPr txBox="1">
            <a:spLocks noChangeArrowheads="1"/>
          </p:cNvSpPr>
          <p:nvPr userDrawn="1"/>
        </p:nvSpPr>
        <p:spPr bwMode="gray">
          <a:xfrm>
            <a:off x="4238625" y="6619875"/>
            <a:ext cx="665163" cy="122238"/>
          </a:xfrm>
          <a:prstGeom prst="rect">
            <a:avLst/>
          </a:prstGeom>
          <a:noFill/>
          <a:ln>
            <a:noFill/>
          </a:ln>
          <a:effectLst/>
          <a:extLst/>
        </p:spPr>
        <p:txBody>
          <a:bodyPr lIns="0" tIns="0" rIns="0" bIns="0">
            <a:spAutoFit/>
          </a:bodyPr>
          <a:lstStyle>
            <a:lvl1pPr algn="ctr" defTabSz="793750" eaLnBrk="0" hangingPunct="0">
              <a:spcBef>
                <a:spcPct val="0"/>
              </a:spcBef>
              <a:defRPr sz="800" b="1">
                <a:solidFill>
                  <a:schemeClr val="tx1"/>
                </a:solidFill>
                <a:latin typeface="Verdana" pitchFamily="34" charset="0"/>
                <a:cs typeface="Arial" charset="0"/>
              </a:defRPr>
            </a:lvl1pPr>
            <a:lvl2pPr algn="ctr" defTabSz="793750" eaLnBrk="0" hangingPunct="0">
              <a:spcBef>
                <a:spcPct val="0"/>
              </a:spcBef>
              <a:defRPr sz="800" b="1">
                <a:solidFill>
                  <a:schemeClr val="tx1"/>
                </a:solidFill>
                <a:latin typeface="Verdana" pitchFamily="34" charset="0"/>
                <a:cs typeface="Arial" charset="0"/>
              </a:defRPr>
            </a:lvl2pPr>
            <a:lvl3pPr algn="ctr" defTabSz="793750" eaLnBrk="0" hangingPunct="0">
              <a:spcBef>
                <a:spcPct val="0"/>
              </a:spcBef>
              <a:defRPr sz="800" b="1">
                <a:solidFill>
                  <a:schemeClr val="tx1"/>
                </a:solidFill>
                <a:latin typeface="Verdana" pitchFamily="34" charset="0"/>
                <a:cs typeface="Arial" charset="0"/>
              </a:defRPr>
            </a:lvl3pPr>
            <a:lvl4pPr algn="ctr" defTabSz="793750" eaLnBrk="0" hangingPunct="0">
              <a:spcBef>
                <a:spcPct val="0"/>
              </a:spcBef>
              <a:defRPr sz="800" b="1">
                <a:solidFill>
                  <a:schemeClr val="tx1"/>
                </a:solidFill>
                <a:latin typeface="Verdana" pitchFamily="34" charset="0"/>
                <a:cs typeface="Arial" charset="0"/>
              </a:defRPr>
            </a:lvl4pPr>
            <a:lvl5pPr algn="ctr" defTabSz="793750" eaLnBrk="0" hangingPunct="0">
              <a:spcBef>
                <a:spcPct val="0"/>
              </a:spcBef>
              <a:defRPr sz="800" b="1">
                <a:solidFill>
                  <a:schemeClr val="tx1"/>
                </a:solidFill>
                <a:latin typeface="Verdana" pitchFamily="34" charset="0"/>
                <a:cs typeface="Arial" charset="0"/>
              </a:defRPr>
            </a:lvl5pPr>
            <a:lvl6pPr algn="ctr" defTabSz="793750" eaLnBrk="0" fontAlgn="t" hangingPunct="0">
              <a:spcBef>
                <a:spcPct val="0"/>
              </a:spcBef>
              <a:spcAft>
                <a:spcPct val="0"/>
              </a:spcAft>
              <a:defRPr sz="800" b="1">
                <a:solidFill>
                  <a:schemeClr val="tx1"/>
                </a:solidFill>
                <a:latin typeface="Verdana" pitchFamily="34" charset="0"/>
                <a:cs typeface="Arial" charset="0"/>
              </a:defRPr>
            </a:lvl6pPr>
            <a:lvl7pPr algn="ctr" defTabSz="793750" eaLnBrk="0" fontAlgn="t" hangingPunct="0">
              <a:spcBef>
                <a:spcPct val="0"/>
              </a:spcBef>
              <a:spcAft>
                <a:spcPct val="0"/>
              </a:spcAft>
              <a:defRPr sz="800" b="1">
                <a:solidFill>
                  <a:schemeClr val="tx1"/>
                </a:solidFill>
                <a:latin typeface="Verdana" pitchFamily="34" charset="0"/>
                <a:cs typeface="Arial" charset="0"/>
              </a:defRPr>
            </a:lvl7pPr>
            <a:lvl8pPr algn="ctr" defTabSz="793750" eaLnBrk="0" fontAlgn="t" hangingPunct="0">
              <a:spcBef>
                <a:spcPct val="0"/>
              </a:spcBef>
              <a:spcAft>
                <a:spcPct val="0"/>
              </a:spcAft>
              <a:defRPr sz="800" b="1">
                <a:solidFill>
                  <a:schemeClr val="tx1"/>
                </a:solidFill>
                <a:latin typeface="Verdana" pitchFamily="34" charset="0"/>
                <a:cs typeface="Arial" charset="0"/>
              </a:defRPr>
            </a:lvl8pPr>
            <a:lvl9pPr algn="ctr" defTabSz="793750" eaLnBrk="0" fontAlgn="t" hangingPunct="0">
              <a:spcBef>
                <a:spcPct val="0"/>
              </a:spcBef>
              <a:spcAft>
                <a:spcPct val="0"/>
              </a:spcAft>
              <a:defRPr sz="800" b="1">
                <a:solidFill>
                  <a:schemeClr val="tx1"/>
                </a:solidFill>
                <a:latin typeface="Verdana" pitchFamily="34" charset="0"/>
                <a:cs typeface="Arial" charset="0"/>
              </a:defRPr>
            </a:lvl9pPr>
          </a:lstStyle>
          <a:p>
            <a:pPr eaLnBrk="1" fontAlgn="t" hangingPunct="1">
              <a:spcBef>
                <a:spcPct val="50000"/>
              </a:spcBef>
              <a:defRPr/>
            </a:pPr>
            <a:r>
              <a:rPr lang="en-GB" b="0" dirty="0" smtClean="0">
                <a:solidFill>
                  <a:schemeClr val="tx2"/>
                </a:solidFill>
              </a:rPr>
              <a:t>Page </a:t>
            </a:r>
            <a:fld id="{1D0C1FC2-4B43-4A7F-8A6B-F55032C350C8}" type="slidenum">
              <a:rPr lang="en-GB" b="0" smtClean="0">
                <a:solidFill>
                  <a:schemeClr val="tx2"/>
                </a:solidFill>
              </a:rPr>
              <a:pPr eaLnBrk="1" fontAlgn="t" hangingPunct="1">
                <a:spcBef>
                  <a:spcPct val="50000"/>
                </a:spcBef>
                <a:defRPr/>
              </a:pPr>
              <a:t>‹#›</a:t>
            </a:fld>
            <a:endParaRPr lang="en-GB" b="0" dirty="0" smtClean="0">
              <a:solidFill>
                <a:schemeClr val="tx2"/>
              </a:solidFill>
            </a:endParaRPr>
          </a:p>
        </p:txBody>
      </p:sp>
      <p:sp>
        <p:nvSpPr>
          <p:cNvPr id="16388" name="Rectangle 3"/>
          <p:cNvSpPr>
            <a:spLocks noGrp="1" noChangeArrowheads="1"/>
          </p:cNvSpPr>
          <p:nvPr>
            <p:ph type="title"/>
          </p:nvPr>
        </p:nvSpPr>
        <p:spPr bwMode="auto">
          <a:xfrm>
            <a:off x="227013" y="476250"/>
            <a:ext cx="8024812" cy="360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Master title style</a:t>
            </a:r>
          </a:p>
        </p:txBody>
      </p:sp>
      <p:sp>
        <p:nvSpPr>
          <p:cNvPr id="16389" name="Rectangle 4"/>
          <p:cNvSpPr>
            <a:spLocks noGrp="1" noChangeArrowheads="1"/>
          </p:cNvSpPr>
          <p:nvPr>
            <p:ph type="body" idx="1"/>
          </p:nvPr>
        </p:nvSpPr>
        <p:spPr bwMode="auto">
          <a:xfrm>
            <a:off x="574675" y="971550"/>
            <a:ext cx="8024813" cy="3598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9" name="Rectangle 5"/>
          <p:cNvSpPr>
            <a:spLocks noGrp="1" noChangeArrowheads="1"/>
          </p:cNvSpPr>
          <p:nvPr>
            <p:ph type="dt" sz="quarter" idx="2"/>
          </p:nvPr>
        </p:nvSpPr>
        <p:spPr bwMode="auto">
          <a:xfrm>
            <a:off x="6426200" y="3922713"/>
            <a:ext cx="2133600" cy="476250"/>
          </a:xfrm>
          <a:prstGeom prst="rect">
            <a:avLst/>
          </a:prstGeom>
          <a:extLst/>
        </p:spPr>
        <p:txBody>
          <a:bodyPr vert="horz" wrap="square" lIns="0" tIns="0" rIns="0" bIns="0" numCol="1" anchor="t" anchorCtr="0" compatLnSpc="1">
            <a:prstTxWarp prst="textNoShape">
              <a:avLst/>
            </a:prstTxWarp>
          </a:bodyPr>
          <a:lstStyle>
            <a:lvl1pPr algn="r">
              <a:defRPr sz="1800" b="0">
                <a:solidFill>
                  <a:schemeClr val="tx2"/>
                </a:solidFill>
                <a:latin typeface="Arial" charset="0"/>
              </a:defRPr>
            </a:lvl1pPr>
          </a:lstStyle>
          <a:p>
            <a:pPr>
              <a:defRPr/>
            </a:pPr>
            <a:fld id="{D390BF02-7044-47B7-80CA-97442D9FA6AD}" type="datetimeFigureOut">
              <a:rPr lang="en-AU"/>
              <a:pPr>
                <a:defRPr/>
              </a:pPr>
              <a:t>25/08/2019</a:t>
            </a:fld>
            <a:endParaRPr lang="en-AU" dirty="0"/>
          </a:p>
        </p:txBody>
      </p:sp>
      <p:sp>
        <p:nvSpPr>
          <p:cNvPr id="19473" name="Line 17"/>
          <p:cNvSpPr>
            <a:spLocks noChangeShapeType="1"/>
          </p:cNvSpPr>
          <p:nvPr userDrawn="1"/>
        </p:nvSpPr>
        <p:spPr bwMode="auto">
          <a:xfrm>
            <a:off x="252413" y="800100"/>
            <a:ext cx="7777162" cy="0"/>
          </a:xfrm>
          <a:prstGeom prst="line">
            <a:avLst/>
          </a:prstGeom>
          <a:noFill/>
          <a:ln w="6350">
            <a:solidFill>
              <a:schemeClr val="tx2"/>
            </a:solidFill>
            <a:round/>
            <a:headEnd/>
            <a:tailEnd/>
          </a:ln>
          <a:effectLst/>
          <a:extLst/>
        </p:spPr>
        <p:txBody>
          <a:bodyPr/>
          <a:lstStyle/>
          <a:p>
            <a:pPr>
              <a:defRPr/>
            </a:pPr>
            <a:endParaRPr lang="en-AU" sz="1800" b="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1600" b="1">
          <a:solidFill>
            <a:srgbClr val="007DBA"/>
          </a:solidFill>
          <a:latin typeface="+mj-lt"/>
          <a:ea typeface="+mj-ea"/>
          <a:cs typeface="+mj-cs"/>
        </a:defRPr>
      </a:lvl1pPr>
      <a:lvl2pPr algn="l" rtl="0" eaLnBrk="0" fontAlgn="base" hangingPunct="0">
        <a:spcBef>
          <a:spcPct val="0"/>
        </a:spcBef>
        <a:spcAft>
          <a:spcPct val="0"/>
        </a:spcAft>
        <a:defRPr sz="1600" b="1">
          <a:solidFill>
            <a:srgbClr val="007DBA"/>
          </a:solidFill>
          <a:latin typeface="Verdana" pitchFamily="34" charset="0"/>
          <a:cs typeface="Arial" charset="0"/>
        </a:defRPr>
      </a:lvl2pPr>
      <a:lvl3pPr algn="l" rtl="0" eaLnBrk="0" fontAlgn="base" hangingPunct="0">
        <a:spcBef>
          <a:spcPct val="0"/>
        </a:spcBef>
        <a:spcAft>
          <a:spcPct val="0"/>
        </a:spcAft>
        <a:defRPr sz="1600" b="1">
          <a:solidFill>
            <a:srgbClr val="007DBA"/>
          </a:solidFill>
          <a:latin typeface="Verdana" pitchFamily="34" charset="0"/>
          <a:cs typeface="Arial" charset="0"/>
        </a:defRPr>
      </a:lvl3pPr>
      <a:lvl4pPr algn="l" rtl="0" eaLnBrk="0" fontAlgn="base" hangingPunct="0">
        <a:spcBef>
          <a:spcPct val="0"/>
        </a:spcBef>
        <a:spcAft>
          <a:spcPct val="0"/>
        </a:spcAft>
        <a:defRPr sz="1600" b="1">
          <a:solidFill>
            <a:srgbClr val="007DBA"/>
          </a:solidFill>
          <a:latin typeface="Verdana" pitchFamily="34" charset="0"/>
          <a:cs typeface="Arial" charset="0"/>
        </a:defRPr>
      </a:lvl4pPr>
      <a:lvl5pPr algn="l" rtl="0" eaLnBrk="0" fontAlgn="base" hangingPunct="0">
        <a:spcBef>
          <a:spcPct val="0"/>
        </a:spcBef>
        <a:spcAft>
          <a:spcPct val="0"/>
        </a:spcAft>
        <a:defRPr sz="1600" b="1">
          <a:solidFill>
            <a:srgbClr val="007DBA"/>
          </a:solidFill>
          <a:latin typeface="Verdana" pitchFamily="34" charset="0"/>
          <a:cs typeface="Arial" charset="0"/>
        </a:defRPr>
      </a:lvl5pPr>
      <a:lvl6pPr marL="457200" algn="l" rtl="0" fontAlgn="base">
        <a:spcBef>
          <a:spcPct val="0"/>
        </a:spcBef>
        <a:spcAft>
          <a:spcPct val="0"/>
        </a:spcAft>
        <a:defRPr sz="1600" b="1">
          <a:solidFill>
            <a:srgbClr val="007DBA"/>
          </a:solidFill>
          <a:latin typeface="Verdana" pitchFamily="34" charset="0"/>
          <a:cs typeface="Arial" charset="0"/>
        </a:defRPr>
      </a:lvl6pPr>
      <a:lvl7pPr marL="914400" algn="l" rtl="0" fontAlgn="base">
        <a:spcBef>
          <a:spcPct val="0"/>
        </a:spcBef>
        <a:spcAft>
          <a:spcPct val="0"/>
        </a:spcAft>
        <a:defRPr sz="1600" b="1">
          <a:solidFill>
            <a:srgbClr val="007DBA"/>
          </a:solidFill>
          <a:latin typeface="Verdana" pitchFamily="34" charset="0"/>
          <a:cs typeface="Arial" charset="0"/>
        </a:defRPr>
      </a:lvl7pPr>
      <a:lvl8pPr marL="1371600" algn="l" rtl="0" fontAlgn="base">
        <a:spcBef>
          <a:spcPct val="0"/>
        </a:spcBef>
        <a:spcAft>
          <a:spcPct val="0"/>
        </a:spcAft>
        <a:defRPr sz="1600" b="1">
          <a:solidFill>
            <a:srgbClr val="007DBA"/>
          </a:solidFill>
          <a:latin typeface="Verdana" pitchFamily="34" charset="0"/>
          <a:cs typeface="Arial" charset="0"/>
        </a:defRPr>
      </a:lvl8pPr>
      <a:lvl9pPr marL="1828800" algn="l" rtl="0" fontAlgn="base">
        <a:spcBef>
          <a:spcPct val="0"/>
        </a:spcBef>
        <a:spcAft>
          <a:spcPct val="0"/>
        </a:spcAft>
        <a:defRPr sz="1600" b="1">
          <a:solidFill>
            <a:srgbClr val="007DBA"/>
          </a:solidFill>
          <a:latin typeface="Verdana" pitchFamily="34" charset="0"/>
          <a:cs typeface="Arial" charset="0"/>
        </a:defRPr>
      </a:lvl9pPr>
    </p:titleStyle>
    <p:bodyStyle>
      <a:lvl1pPr marL="182563" indent="-182563" algn="l" rtl="0" eaLnBrk="0" fontAlgn="base" hangingPunct="0">
        <a:spcBef>
          <a:spcPct val="20000"/>
        </a:spcBef>
        <a:spcAft>
          <a:spcPct val="0"/>
        </a:spcAft>
        <a:buClr>
          <a:schemeClr val="accent1"/>
        </a:buClr>
        <a:buChar char="•"/>
        <a:defRPr sz="1200">
          <a:solidFill>
            <a:schemeClr val="tx1"/>
          </a:solidFill>
          <a:latin typeface="+mn-lt"/>
          <a:ea typeface="+mn-ea"/>
          <a:cs typeface="+mn-cs"/>
        </a:defRPr>
      </a:lvl1pPr>
      <a:lvl2pPr marL="539750" indent="-177800" algn="l" rtl="0" eaLnBrk="0" fontAlgn="base" hangingPunct="0">
        <a:spcBef>
          <a:spcPct val="20000"/>
        </a:spcBef>
        <a:spcAft>
          <a:spcPct val="0"/>
        </a:spcAft>
        <a:buClr>
          <a:schemeClr val="accent1"/>
        </a:buClr>
        <a:buChar char="•"/>
        <a:defRPr sz="1200">
          <a:solidFill>
            <a:schemeClr val="tx1"/>
          </a:solidFill>
          <a:latin typeface="+mn-lt"/>
          <a:cs typeface="+mn-cs"/>
        </a:defRPr>
      </a:lvl2pPr>
      <a:lvl3pPr marL="895350" indent="-176213" algn="l" rtl="0" eaLnBrk="0" fontAlgn="base" hangingPunct="0">
        <a:spcBef>
          <a:spcPct val="20000"/>
        </a:spcBef>
        <a:spcAft>
          <a:spcPct val="0"/>
        </a:spcAft>
        <a:buClr>
          <a:schemeClr val="accent1"/>
        </a:buClr>
        <a:buChar char="•"/>
        <a:defRPr sz="1200">
          <a:solidFill>
            <a:schemeClr val="tx1"/>
          </a:solidFill>
          <a:latin typeface="+mn-lt"/>
          <a:cs typeface="+mn-cs"/>
        </a:defRPr>
      </a:lvl3pPr>
      <a:lvl4pPr marL="1252538" indent="-177800" algn="l" rtl="0" eaLnBrk="0" fontAlgn="base" hangingPunct="0">
        <a:spcBef>
          <a:spcPct val="20000"/>
        </a:spcBef>
        <a:spcAft>
          <a:spcPct val="0"/>
        </a:spcAft>
        <a:buClr>
          <a:schemeClr val="accent1"/>
        </a:buClr>
        <a:buChar char="•"/>
        <a:defRPr sz="1200">
          <a:solidFill>
            <a:schemeClr val="tx1"/>
          </a:solidFill>
          <a:latin typeface="+mn-lt"/>
          <a:cs typeface="+mn-cs"/>
        </a:defRPr>
      </a:lvl4pPr>
      <a:lvl5pPr marL="1619250" indent="-187325" algn="l" rtl="0" eaLnBrk="0" fontAlgn="base" hangingPunct="0">
        <a:spcBef>
          <a:spcPct val="20000"/>
        </a:spcBef>
        <a:spcAft>
          <a:spcPct val="0"/>
        </a:spcAft>
        <a:buClr>
          <a:schemeClr val="accent1"/>
        </a:buClr>
        <a:buChar char="•"/>
        <a:defRPr sz="1200">
          <a:solidFill>
            <a:schemeClr val="tx1"/>
          </a:solidFill>
          <a:latin typeface="+mn-lt"/>
          <a:cs typeface="+mn-cs"/>
        </a:defRPr>
      </a:lvl5pPr>
      <a:lvl6pPr marL="2076450" indent="-187325" algn="l" rtl="0" fontAlgn="base">
        <a:spcBef>
          <a:spcPct val="20000"/>
        </a:spcBef>
        <a:spcAft>
          <a:spcPct val="0"/>
        </a:spcAft>
        <a:buClr>
          <a:schemeClr val="accent1"/>
        </a:buClr>
        <a:buChar char="•"/>
        <a:defRPr sz="1200">
          <a:solidFill>
            <a:schemeClr val="tx1"/>
          </a:solidFill>
          <a:latin typeface="+mn-lt"/>
          <a:cs typeface="+mn-cs"/>
        </a:defRPr>
      </a:lvl6pPr>
      <a:lvl7pPr marL="2533650" indent="-187325" algn="l" rtl="0" fontAlgn="base">
        <a:spcBef>
          <a:spcPct val="20000"/>
        </a:spcBef>
        <a:spcAft>
          <a:spcPct val="0"/>
        </a:spcAft>
        <a:buClr>
          <a:schemeClr val="accent1"/>
        </a:buClr>
        <a:buChar char="•"/>
        <a:defRPr sz="1200">
          <a:solidFill>
            <a:schemeClr val="tx1"/>
          </a:solidFill>
          <a:latin typeface="+mn-lt"/>
          <a:cs typeface="+mn-cs"/>
        </a:defRPr>
      </a:lvl7pPr>
      <a:lvl8pPr marL="2990850" indent="-187325" algn="l" rtl="0" fontAlgn="base">
        <a:spcBef>
          <a:spcPct val="20000"/>
        </a:spcBef>
        <a:spcAft>
          <a:spcPct val="0"/>
        </a:spcAft>
        <a:buClr>
          <a:schemeClr val="accent1"/>
        </a:buClr>
        <a:buChar char="•"/>
        <a:defRPr sz="1200">
          <a:solidFill>
            <a:schemeClr val="tx1"/>
          </a:solidFill>
          <a:latin typeface="+mn-lt"/>
          <a:cs typeface="+mn-cs"/>
        </a:defRPr>
      </a:lvl8pPr>
      <a:lvl9pPr marL="3448050" indent="-187325" algn="l" rtl="0" fontAlgn="base">
        <a:spcBef>
          <a:spcPct val="20000"/>
        </a:spcBef>
        <a:spcAft>
          <a:spcPct val="0"/>
        </a:spcAft>
        <a:buClr>
          <a:schemeClr val="accent1"/>
        </a:buClr>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57200" y="333375"/>
            <a:ext cx="8228013" cy="46831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AU" smtClean="0"/>
              <a:t>Click to edit Master title style</a:t>
            </a:r>
          </a:p>
        </p:txBody>
      </p:sp>
      <p:sp>
        <p:nvSpPr>
          <p:cNvPr id="28675" name="Rectangle 3"/>
          <p:cNvSpPr>
            <a:spLocks noGrp="1" noChangeArrowheads="1"/>
          </p:cNvSpPr>
          <p:nvPr>
            <p:ph type="body" idx="1"/>
          </p:nvPr>
        </p:nvSpPr>
        <p:spPr bwMode="auto">
          <a:xfrm>
            <a:off x="457200" y="1485900"/>
            <a:ext cx="8228013" cy="3598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4037636" name="Line 4"/>
          <p:cNvSpPr>
            <a:spLocks noChangeShapeType="1"/>
          </p:cNvSpPr>
          <p:nvPr/>
        </p:nvSpPr>
        <p:spPr bwMode="auto">
          <a:xfrm>
            <a:off x="455613" y="873125"/>
            <a:ext cx="8228012" cy="0"/>
          </a:xfrm>
          <a:prstGeom prst="line">
            <a:avLst/>
          </a:prstGeom>
          <a:noFill/>
          <a:ln w="9525">
            <a:solidFill>
              <a:schemeClr val="tx2"/>
            </a:solidFill>
            <a:round/>
            <a:headEnd/>
            <a:tailEnd/>
          </a:ln>
          <a:effectLst/>
        </p:spPr>
        <p:txBody>
          <a:bodyPr/>
          <a:lstStyle/>
          <a:p>
            <a:pPr>
              <a:defRPr/>
            </a:pPr>
            <a:endParaRPr lang="en-AU" dirty="0">
              <a:solidFill>
                <a:schemeClr val="tx1"/>
              </a:solidFill>
            </a:endParaRPr>
          </a:p>
        </p:txBody>
      </p:sp>
      <p:sp>
        <p:nvSpPr>
          <p:cNvPr id="4037637" name="Rectangle 5"/>
          <p:cNvSpPr>
            <a:spLocks noGrp="1" noChangeArrowheads="1"/>
          </p:cNvSpPr>
          <p:nvPr>
            <p:ph type="sldNum" sz="quarter" idx="4"/>
          </p:nvPr>
        </p:nvSpPr>
        <p:spPr bwMode="auto">
          <a:xfrm>
            <a:off x="8807450" y="6572250"/>
            <a:ext cx="217488" cy="152400"/>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lgn="r">
              <a:defRPr b="0">
                <a:solidFill>
                  <a:schemeClr val="tx2"/>
                </a:solidFill>
              </a:defRPr>
            </a:lvl1pPr>
          </a:lstStyle>
          <a:p>
            <a:pPr>
              <a:defRPr/>
            </a:pPr>
            <a:fld id="{4F487362-8DD8-4FF8-BFB0-67A7C94AB950}" type="slidenum">
              <a:rPr lang="en-AU"/>
              <a:pPr>
                <a:defRPr/>
              </a:pPr>
              <a:t>‹#›</a:t>
            </a:fld>
            <a:endParaRPr lang="en-AU"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0" fontAlgn="base" hangingPunct="0">
        <a:spcBef>
          <a:spcPct val="0"/>
        </a:spcBef>
        <a:spcAft>
          <a:spcPct val="0"/>
        </a:spcAft>
        <a:defRPr sz="1600" b="1">
          <a:solidFill>
            <a:schemeClr val="tx2"/>
          </a:solidFill>
          <a:latin typeface="+mj-lt"/>
          <a:ea typeface="+mj-ea"/>
          <a:cs typeface="+mj-cs"/>
        </a:defRPr>
      </a:lvl1pPr>
      <a:lvl2pPr algn="l" rtl="0" eaLnBrk="0" fontAlgn="base" hangingPunct="0">
        <a:spcBef>
          <a:spcPct val="0"/>
        </a:spcBef>
        <a:spcAft>
          <a:spcPct val="0"/>
        </a:spcAft>
        <a:defRPr sz="1600" b="1">
          <a:solidFill>
            <a:schemeClr val="tx2"/>
          </a:solidFill>
          <a:latin typeface="Verdana" pitchFamily="34" charset="0"/>
          <a:cs typeface="Arial" charset="0"/>
        </a:defRPr>
      </a:lvl2pPr>
      <a:lvl3pPr algn="l" rtl="0" eaLnBrk="0" fontAlgn="base" hangingPunct="0">
        <a:spcBef>
          <a:spcPct val="0"/>
        </a:spcBef>
        <a:spcAft>
          <a:spcPct val="0"/>
        </a:spcAft>
        <a:defRPr sz="1600" b="1">
          <a:solidFill>
            <a:schemeClr val="tx2"/>
          </a:solidFill>
          <a:latin typeface="Verdana" pitchFamily="34" charset="0"/>
          <a:cs typeface="Arial" charset="0"/>
        </a:defRPr>
      </a:lvl3pPr>
      <a:lvl4pPr algn="l" rtl="0" eaLnBrk="0" fontAlgn="base" hangingPunct="0">
        <a:spcBef>
          <a:spcPct val="0"/>
        </a:spcBef>
        <a:spcAft>
          <a:spcPct val="0"/>
        </a:spcAft>
        <a:defRPr sz="1600" b="1">
          <a:solidFill>
            <a:schemeClr val="tx2"/>
          </a:solidFill>
          <a:latin typeface="Verdana" pitchFamily="34" charset="0"/>
          <a:cs typeface="Arial" charset="0"/>
        </a:defRPr>
      </a:lvl4pPr>
      <a:lvl5pPr algn="l" rtl="0" eaLnBrk="0" fontAlgn="base" hangingPunct="0">
        <a:spcBef>
          <a:spcPct val="0"/>
        </a:spcBef>
        <a:spcAft>
          <a:spcPct val="0"/>
        </a:spcAft>
        <a:defRPr sz="1600" b="1">
          <a:solidFill>
            <a:schemeClr val="tx2"/>
          </a:solidFill>
          <a:latin typeface="Verdana" pitchFamily="34" charset="0"/>
          <a:cs typeface="Arial" charset="0"/>
        </a:defRPr>
      </a:lvl5pPr>
      <a:lvl6pPr marL="457200" algn="l" rtl="0" fontAlgn="base">
        <a:spcBef>
          <a:spcPct val="0"/>
        </a:spcBef>
        <a:spcAft>
          <a:spcPct val="0"/>
        </a:spcAft>
        <a:defRPr sz="1600" b="1">
          <a:solidFill>
            <a:schemeClr val="tx2"/>
          </a:solidFill>
          <a:latin typeface="Verdana" pitchFamily="34" charset="0"/>
          <a:cs typeface="Arial" charset="0"/>
        </a:defRPr>
      </a:lvl6pPr>
      <a:lvl7pPr marL="914400" algn="l" rtl="0" fontAlgn="base">
        <a:spcBef>
          <a:spcPct val="0"/>
        </a:spcBef>
        <a:spcAft>
          <a:spcPct val="0"/>
        </a:spcAft>
        <a:defRPr sz="1600" b="1">
          <a:solidFill>
            <a:schemeClr val="tx2"/>
          </a:solidFill>
          <a:latin typeface="Verdana" pitchFamily="34" charset="0"/>
          <a:cs typeface="Arial" charset="0"/>
        </a:defRPr>
      </a:lvl7pPr>
      <a:lvl8pPr marL="1371600" algn="l" rtl="0" fontAlgn="base">
        <a:spcBef>
          <a:spcPct val="0"/>
        </a:spcBef>
        <a:spcAft>
          <a:spcPct val="0"/>
        </a:spcAft>
        <a:defRPr sz="1600" b="1">
          <a:solidFill>
            <a:schemeClr val="tx2"/>
          </a:solidFill>
          <a:latin typeface="Verdana" pitchFamily="34" charset="0"/>
          <a:cs typeface="Arial" charset="0"/>
        </a:defRPr>
      </a:lvl8pPr>
      <a:lvl9pPr marL="1828800" algn="l" rtl="0" fontAlgn="base">
        <a:spcBef>
          <a:spcPct val="0"/>
        </a:spcBef>
        <a:spcAft>
          <a:spcPct val="0"/>
        </a:spcAft>
        <a:defRPr sz="1600" b="1">
          <a:solidFill>
            <a:schemeClr val="tx2"/>
          </a:solidFill>
          <a:latin typeface="Verdana" pitchFamily="34" charset="0"/>
          <a:cs typeface="Arial" charset="0"/>
        </a:defRPr>
      </a:lvl9pPr>
    </p:titleStyle>
    <p:bodyStyle>
      <a:lvl1pPr marL="177800" indent="-177800" algn="l" rtl="0" eaLnBrk="0" fontAlgn="base" hangingPunct="0">
        <a:spcBef>
          <a:spcPct val="0"/>
        </a:spcBef>
        <a:spcAft>
          <a:spcPct val="50000"/>
        </a:spcAft>
        <a:buClr>
          <a:schemeClr val="tx1"/>
        </a:buClr>
        <a:buChar char="•"/>
        <a:defRPr sz="1200">
          <a:solidFill>
            <a:schemeClr val="tx1"/>
          </a:solidFill>
          <a:latin typeface="+mn-lt"/>
          <a:ea typeface="+mn-ea"/>
          <a:cs typeface="+mn-cs"/>
        </a:defRPr>
      </a:lvl1pPr>
      <a:lvl2pPr marL="357188" indent="-177800" algn="l" rtl="0" eaLnBrk="0" fontAlgn="base" hangingPunct="0">
        <a:spcBef>
          <a:spcPct val="0"/>
        </a:spcBef>
        <a:spcAft>
          <a:spcPct val="50000"/>
        </a:spcAft>
        <a:buClr>
          <a:schemeClr val="tx1"/>
        </a:buClr>
        <a:buFont typeface="Verdana" pitchFamily="34" charset="0"/>
        <a:buChar char="-"/>
        <a:defRPr sz="1200">
          <a:solidFill>
            <a:schemeClr val="tx1"/>
          </a:solidFill>
          <a:latin typeface="+mn-lt"/>
          <a:cs typeface="+mn-cs"/>
        </a:defRPr>
      </a:lvl2pPr>
      <a:lvl3pPr marL="558800" indent="-200025" algn="l" rtl="0" eaLnBrk="0" fontAlgn="base" hangingPunct="0">
        <a:spcBef>
          <a:spcPct val="0"/>
        </a:spcBef>
        <a:spcAft>
          <a:spcPct val="50000"/>
        </a:spcAft>
        <a:buClr>
          <a:schemeClr val="tx1"/>
        </a:buClr>
        <a:buFont typeface="Wingdings" pitchFamily="2" charset="2"/>
        <a:buChar char="§"/>
        <a:defRPr sz="1200">
          <a:solidFill>
            <a:schemeClr val="tx1"/>
          </a:solidFill>
          <a:latin typeface="+mn-lt"/>
          <a:cs typeface="+mn-cs"/>
        </a:defRPr>
      </a:lvl3pPr>
      <a:lvl4pPr marL="738188" indent="-177800" algn="l" rtl="0" eaLnBrk="0" fontAlgn="base" hangingPunct="0">
        <a:spcBef>
          <a:spcPct val="0"/>
        </a:spcBef>
        <a:spcAft>
          <a:spcPct val="50000"/>
        </a:spcAft>
        <a:buClr>
          <a:schemeClr val="tx1"/>
        </a:buClr>
        <a:buChar char="o"/>
        <a:defRPr sz="1200">
          <a:solidFill>
            <a:schemeClr val="tx1"/>
          </a:solidFill>
          <a:latin typeface="+mn-lt"/>
          <a:cs typeface="+mn-cs"/>
        </a:defRPr>
      </a:lvl4pPr>
      <a:lvl5pPr marL="917575" indent="-177800" algn="l" rtl="0" eaLnBrk="0" fontAlgn="base" hangingPunct="0">
        <a:spcBef>
          <a:spcPct val="0"/>
        </a:spcBef>
        <a:spcAft>
          <a:spcPct val="50000"/>
        </a:spcAft>
        <a:buClr>
          <a:schemeClr val="tx1"/>
        </a:buClr>
        <a:buFont typeface="Verdana" pitchFamily="34" charset="0"/>
        <a:buChar char="›"/>
        <a:defRPr sz="1200">
          <a:solidFill>
            <a:schemeClr val="tx1"/>
          </a:solidFill>
          <a:latin typeface="+mn-lt"/>
          <a:cs typeface="+mn-cs"/>
        </a:defRPr>
      </a:lvl5pPr>
      <a:lvl6pPr marL="1374775" indent="-177800" algn="l" rtl="0" fontAlgn="base">
        <a:spcBef>
          <a:spcPct val="0"/>
        </a:spcBef>
        <a:spcAft>
          <a:spcPct val="50000"/>
        </a:spcAft>
        <a:buClr>
          <a:schemeClr val="tx1"/>
        </a:buClr>
        <a:buFont typeface="Verdana" pitchFamily="34" charset="0"/>
        <a:buChar char="›"/>
        <a:defRPr sz="1200">
          <a:solidFill>
            <a:schemeClr val="tx1"/>
          </a:solidFill>
          <a:latin typeface="+mn-lt"/>
          <a:cs typeface="+mn-cs"/>
        </a:defRPr>
      </a:lvl6pPr>
      <a:lvl7pPr marL="1831975" indent="-177800" algn="l" rtl="0" fontAlgn="base">
        <a:spcBef>
          <a:spcPct val="0"/>
        </a:spcBef>
        <a:spcAft>
          <a:spcPct val="50000"/>
        </a:spcAft>
        <a:buClr>
          <a:schemeClr val="tx1"/>
        </a:buClr>
        <a:buFont typeface="Verdana" pitchFamily="34" charset="0"/>
        <a:buChar char="›"/>
        <a:defRPr sz="1200">
          <a:solidFill>
            <a:schemeClr val="tx1"/>
          </a:solidFill>
          <a:latin typeface="+mn-lt"/>
          <a:cs typeface="+mn-cs"/>
        </a:defRPr>
      </a:lvl7pPr>
      <a:lvl8pPr marL="2289175" indent="-177800" algn="l" rtl="0" fontAlgn="base">
        <a:spcBef>
          <a:spcPct val="0"/>
        </a:spcBef>
        <a:spcAft>
          <a:spcPct val="50000"/>
        </a:spcAft>
        <a:buClr>
          <a:schemeClr val="tx1"/>
        </a:buClr>
        <a:buFont typeface="Verdana" pitchFamily="34" charset="0"/>
        <a:buChar char="›"/>
        <a:defRPr sz="1200">
          <a:solidFill>
            <a:schemeClr val="tx1"/>
          </a:solidFill>
          <a:latin typeface="+mn-lt"/>
          <a:cs typeface="+mn-cs"/>
        </a:defRPr>
      </a:lvl8pPr>
      <a:lvl9pPr marL="2746375" indent="-177800" algn="l" rtl="0" fontAlgn="base">
        <a:spcBef>
          <a:spcPct val="0"/>
        </a:spcBef>
        <a:spcAft>
          <a:spcPct val="50000"/>
        </a:spcAft>
        <a:buClr>
          <a:schemeClr val="tx1"/>
        </a:buClr>
        <a:buFont typeface="Verdana" pitchFamily="34" charset="0"/>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customXml" Target="../ink/ink6.xml"/><Relationship Id="rId18" Type="http://schemas.openxmlformats.org/officeDocument/2006/relationships/image" Target="../media/image17.emf"/><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4.emf"/><Relationship Id="rId17" Type="http://schemas.openxmlformats.org/officeDocument/2006/relationships/customXml" Target="../ink/ink8.xml"/><Relationship Id="rId2" Type="http://schemas.openxmlformats.org/officeDocument/2006/relationships/image" Target="../media/image9.png"/><Relationship Id="rId16" Type="http://schemas.openxmlformats.org/officeDocument/2006/relationships/image" Target="../media/image16.emf"/><Relationship Id="rId1" Type="http://schemas.openxmlformats.org/officeDocument/2006/relationships/slideLayout" Target="../slideLayouts/slideLayout13.xml"/><Relationship Id="rId6" Type="http://schemas.openxmlformats.org/officeDocument/2006/relationships/image" Target="../media/image11.emf"/><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3.emf"/><Relationship Id="rId4" Type="http://schemas.openxmlformats.org/officeDocument/2006/relationships/image" Target="../media/image10.emf"/><Relationship Id="rId9" Type="http://schemas.openxmlformats.org/officeDocument/2006/relationships/customXml" Target="../ink/ink4.xml"/><Relationship Id="rId14" Type="http://schemas.openxmlformats.org/officeDocument/2006/relationships/image" Target="../media/image15.emf"/></Relationships>
</file>

<file path=ppt/slides/_rels/slide21.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customXml" Target="../ink/ink14.xml"/><Relationship Id="rId3" Type="http://schemas.openxmlformats.org/officeDocument/2006/relationships/customXml" Target="../ink/ink9.xml"/><Relationship Id="rId7" Type="http://schemas.openxmlformats.org/officeDocument/2006/relationships/customXml" Target="../ink/ink11.xml"/><Relationship Id="rId12" Type="http://schemas.openxmlformats.org/officeDocument/2006/relationships/image" Target="../media/image23.emf"/><Relationship Id="rId2" Type="http://schemas.openxmlformats.org/officeDocument/2006/relationships/image" Target="../media/image18.png"/><Relationship Id="rId16" Type="http://schemas.openxmlformats.org/officeDocument/2006/relationships/image" Target="../media/image24.emf"/><Relationship Id="rId1" Type="http://schemas.openxmlformats.org/officeDocument/2006/relationships/slideLayout" Target="../slideLayouts/slideLayout13.xml"/><Relationship Id="rId6" Type="http://schemas.openxmlformats.org/officeDocument/2006/relationships/image" Target="../media/image20.emf"/><Relationship Id="rId11" Type="http://schemas.openxmlformats.org/officeDocument/2006/relationships/customXml" Target="../ink/ink13.xml"/><Relationship Id="rId5" Type="http://schemas.openxmlformats.org/officeDocument/2006/relationships/customXml" Target="../ink/ink10.xml"/><Relationship Id="rId15" Type="http://schemas.openxmlformats.org/officeDocument/2006/relationships/customXml" Target="../ink/ink15.xml"/><Relationship Id="rId10" Type="http://schemas.openxmlformats.org/officeDocument/2006/relationships/image" Target="../media/image22.emf"/><Relationship Id="rId4" Type="http://schemas.openxmlformats.org/officeDocument/2006/relationships/image" Target="../media/image19.emf"/><Relationship Id="rId9" Type="http://schemas.openxmlformats.org/officeDocument/2006/relationships/customXml" Target="../ink/ink12.xml"/><Relationship Id="rId14" Type="http://schemas.openxmlformats.org/officeDocument/2006/relationships/image" Target="../media/image17.emf"/></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25.png"/><Relationship Id="rId1" Type="http://schemas.openxmlformats.org/officeDocument/2006/relationships/slideLayout" Target="../slideLayouts/slideLayout13.xml"/><Relationship Id="rId6" Type="http://schemas.openxmlformats.org/officeDocument/2006/relationships/image" Target="../media/image27.emf"/><Relationship Id="rId5" Type="http://schemas.openxmlformats.org/officeDocument/2006/relationships/customXml" Target="../ink/ink17.xml"/><Relationship Id="rId4" Type="http://schemas.openxmlformats.org/officeDocument/2006/relationships/image" Target="../media/image26.emf"/></Relationships>
</file>

<file path=ppt/slides/_rels/slide24.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28.png"/><Relationship Id="rId1" Type="http://schemas.openxmlformats.org/officeDocument/2006/relationships/slideLayout" Target="../slideLayouts/slideLayout13.xml"/><Relationship Id="rId4" Type="http://schemas.openxmlformats.org/officeDocument/2006/relationships/image" Target="../media/image29.emf"/></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31.png"/><Relationship Id="rId1" Type="http://schemas.openxmlformats.org/officeDocument/2006/relationships/slideLayout" Target="../slideLayouts/slideLayout13.xml"/><Relationship Id="rId6" Type="http://schemas.openxmlformats.org/officeDocument/2006/relationships/image" Target="../media/image33.emf"/><Relationship Id="rId5" Type="http://schemas.openxmlformats.org/officeDocument/2006/relationships/customXml" Target="../ink/ink20.xml"/><Relationship Id="rId4" Type="http://schemas.openxmlformats.org/officeDocument/2006/relationships/image" Target="../media/image32.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customXml" Target="../ink/ink21.xml"/><Relationship Id="rId7" Type="http://schemas.openxmlformats.org/officeDocument/2006/relationships/customXml" Target="../ink/ink23.xml"/><Relationship Id="rId2" Type="http://schemas.openxmlformats.org/officeDocument/2006/relationships/image" Target="../media/image35.png"/><Relationship Id="rId1" Type="http://schemas.openxmlformats.org/officeDocument/2006/relationships/slideLayout" Target="../slideLayouts/slideLayout13.xml"/><Relationship Id="rId6" Type="http://schemas.openxmlformats.org/officeDocument/2006/relationships/image" Target="../media/image37.emf"/><Relationship Id="rId5" Type="http://schemas.openxmlformats.org/officeDocument/2006/relationships/customXml" Target="../ink/ink22.xml"/><Relationship Id="rId4" Type="http://schemas.openxmlformats.org/officeDocument/2006/relationships/image" Target="../media/image36.emf"/></Relationships>
</file>

<file path=ppt/slides/_rels/slide31.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customXml" Target="../ink/ink24.xml"/><Relationship Id="rId7" Type="http://schemas.openxmlformats.org/officeDocument/2006/relationships/customXml" Target="../ink/ink26.xml"/><Relationship Id="rId2" Type="http://schemas.openxmlformats.org/officeDocument/2006/relationships/image" Target="../media/image39.png"/><Relationship Id="rId1" Type="http://schemas.openxmlformats.org/officeDocument/2006/relationships/slideLayout" Target="../slideLayouts/slideLayout13.xml"/><Relationship Id="rId6" Type="http://schemas.openxmlformats.org/officeDocument/2006/relationships/image" Target="../media/image41.emf"/><Relationship Id="rId5" Type="http://schemas.openxmlformats.org/officeDocument/2006/relationships/customXml" Target="../ink/ink25.xml"/><Relationship Id="rId4" Type="http://schemas.openxmlformats.org/officeDocument/2006/relationships/image" Target="../media/image40.emf"/></Relationships>
</file>

<file path=ppt/slides/_rels/slide32.xml.rels><?xml version="1.0" encoding="UTF-8" standalone="yes"?>
<Relationships xmlns="http://schemas.openxmlformats.org/package/2006/relationships"><Relationship Id="rId8" Type="http://schemas.openxmlformats.org/officeDocument/2006/relationships/image" Target="../media/image46.emf"/><Relationship Id="rId13" Type="http://schemas.openxmlformats.org/officeDocument/2006/relationships/customXml" Target="../ink/ink32.xml"/><Relationship Id="rId18" Type="http://schemas.openxmlformats.org/officeDocument/2006/relationships/image" Target="../media/image51.emf"/><Relationship Id="rId3" Type="http://schemas.openxmlformats.org/officeDocument/2006/relationships/customXml" Target="../ink/ink27.xml"/><Relationship Id="rId7" Type="http://schemas.openxmlformats.org/officeDocument/2006/relationships/customXml" Target="../ink/ink29.xml"/><Relationship Id="rId12" Type="http://schemas.openxmlformats.org/officeDocument/2006/relationships/image" Target="../media/image48.emf"/><Relationship Id="rId17" Type="http://schemas.openxmlformats.org/officeDocument/2006/relationships/customXml" Target="../ink/ink34.xml"/><Relationship Id="rId2" Type="http://schemas.openxmlformats.org/officeDocument/2006/relationships/image" Target="../media/image43.png"/><Relationship Id="rId16" Type="http://schemas.openxmlformats.org/officeDocument/2006/relationships/image" Target="../media/image50.emf"/><Relationship Id="rId1" Type="http://schemas.openxmlformats.org/officeDocument/2006/relationships/slideLayout" Target="../slideLayouts/slideLayout13.xml"/><Relationship Id="rId6" Type="http://schemas.openxmlformats.org/officeDocument/2006/relationships/image" Target="../media/image45.emf"/><Relationship Id="rId11" Type="http://schemas.openxmlformats.org/officeDocument/2006/relationships/customXml" Target="../ink/ink31.xml"/><Relationship Id="rId5" Type="http://schemas.openxmlformats.org/officeDocument/2006/relationships/customXml" Target="../ink/ink28.xml"/><Relationship Id="rId15" Type="http://schemas.openxmlformats.org/officeDocument/2006/relationships/customXml" Target="../ink/ink33.xml"/><Relationship Id="rId10" Type="http://schemas.openxmlformats.org/officeDocument/2006/relationships/image" Target="../media/image47.emf"/><Relationship Id="rId4" Type="http://schemas.openxmlformats.org/officeDocument/2006/relationships/image" Target="../media/image44.emf"/><Relationship Id="rId9" Type="http://schemas.openxmlformats.org/officeDocument/2006/relationships/customXml" Target="../ink/ink30.xml"/><Relationship Id="rId14" Type="http://schemas.openxmlformats.org/officeDocument/2006/relationships/image" Target="../media/image49.emf"/></Relationships>
</file>

<file path=ppt/slides/_rels/slide33.xml.rels><?xml version="1.0" encoding="UTF-8" standalone="yes"?>
<Relationships xmlns="http://schemas.openxmlformats.org/package/2006/relationships"><Relationship Id="rId8" Type="http://schemas.openxmlformats.org/officeDocument/2006/relationships/image" Target="../media/image55.emf"/><Relationship Id="rId3" Type="http://schemas.openxmlformats.org/officeDocument/2006/relationships/customXml" Target="../ink/ink35.xml"/><Relationship Id="rId7" Type="http://schemas.openxmlformats.org/officeDocument/2006/relationships/customXml" Target="../ink/ink37.xml"/><Relationship Id="rId12" Type="http://schemas.openxmlformats.org/officeDocument/2006/relationships/image" Target="../media/image57.emf"/><Relationship Id="rId2" Type="http://schemas.openxmlformats.org/officeDocument/2006/relationships/image" Target="../media/image52.png"/><Relationship Id="rId1" Type="http://schemas.openxmlformats.org/officeDocument/2006/relationships/slideLayout" Target="../slideLayouts/slideLayout13.xml"/><Relationship Id="rId6" Type="http://schemas.openxmlformats.org/officeDocument/2006/relationships/image" Target="../media/image54.emf"/><Relationship Id="rId11" Type="http://schemas.openxmlformats.org/officeDocument/2006/relationships/customXml" Target="../ink/ink39.xml"/><Relationship Id="rId5" Type="http://schemas.openxmlformats.org/officeDocument/2006/relationships/customXml" Target="../ink/ink36.xml"/><Relationship Id="rId10" Type="http://schemas.openxmlformats.org/officeDocument/2006/relationships/image" Target="../media/image56.emf"/><Relationship Id="rId4" Type="http://schemas.openxmlformats.org/officeDocument/2006/relationships/image" Target="../media/image53.emf"/><Relationship Id="rId9" Type="http://schemas.openxmlformats.org/officeDocument/2006/relationships/customXml" Target="../ink/ink3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customXml" Target="../ink/ink40.xml"/><Relationship Id="rId2" Type="http://schemas.openxmlformats.org/officeDocument/2006/relationships/image" Target="../media/image59.png"/><Relationship Id="rId1" Type="http://schemas.openxmlformats.org/officeDocument/2006/relationships/slideLayout" Target="../slideLayouts/slideLayout13.xml"/><Relationship Id="rId4" Type="http://schemas.openxmlformats.org/officeDocument/2006/relationships/image" Target="../media/image60.emf"/></Relationships>
</file>

<file path=ppt/slides/_rels/slide37.xml.rels><?xml version="1.0" encoding="UTF-8" standalone="yes"?>
<Relationships xmlns="http://schemas.openxmlformats.org/package/2006/relationships"><Relationship Id="rId8" Type="http://schemas.openxmlformats.org/officeDocument/2006/relationships/customXml" Target="../ink/ink42.xml"/><Relationship Id="rId13" Type="http://schemas.openxmlformats.org/officeDocument/2006/relationships/image" Target="../media/image68.emf"/><Relationship Id="rId18" Type="http://schemas.openxmlformats.org/officeDocument/2006/relationships/customXml" Target="../ink/ink47.xml"/><Relationship Id="rId26" Type="http://schemas.openxmlformats.org/officeDocument/2006/relationships/customXml" Target="../ink/ink51.xml"/><Relationship Id="rId3" Type="http://schemas.openxmlformats.org/officeDocument/2006/relationships/image" Target="../media/image62.png"/><Relationship Id="rId21" Type="http://schemas.openxmlformats.org/officeDocument/2006/relationships/image" Target="../media/image72.emf"/><Relationship Id="rId7" Type="http://schemas.openxmlformats.org/officeDocument/2006/relationships/image" Target="../media/image65.emf"/><Relationship Id="rId12" Type="http://schemas.openxmlformats.org/officeDocument/2006/relationships/customXml" Target="../ink/ink44.xml"/><Relationship Id="rId17" Type="http://schemas.openxmlformats.org/officeDocument/2006/relationships/image" Target="../media/image70.emf"/><Relationship Id="rId25" Type="http://schemas.openxmlformats.org/officeDocument/2006/relationships/image" Target="../media/image74.emf"/><Relationship Id="rId2" Type="http://schemas.openxmlformats.org/officeDocument/2006/relationships/image" Target="../media/image61.png"/><Relationship Id="rId16" Type="http://schemas.openxmlformats.org/officeDocument/2006/relationships/customXml" Target="../ink/ink46.xml"/><Relationship Id="rId20" Type="http://schemas.openxmlformats.org/officeDocument/2006/relationships/customXml" Target="../ink/ink48.xml"/><Relationship Id="rId1" Type="http://schemas.openxmlformats.org/officeDocument/2006/relationships/slideLayout" Target="../slideLayouts/slideLayout13.xml"/><Relationship Id="rId6" Type="http://schemas.openxmlformats.org/officeDocument/2006/relationships/customXml" Target="../ink/ink41.xml"/><Relationship Id="rId11" Type="http://schemas.openxmlformats.org/officeDocument/2006/relationships/image" Target="../media/image67.emf"/><Relationship Id="rId24" Type="http://schemas.openxmlformats.org/officeDocument/2006/relationships/customXml" Target="../ink/ink50.xml"/><Relationship Id="rId5" Type="http://schemas.openxmlformats.org/officeDocument/2006/relationships/image" Target="../media/image64.png"/><Relationship Id="rId15" Type="http://schemas.openxmlformats.org/officeDocument/2006/relationships/image" Target="../media/image69.emf"/><Relationship Id="rId23" Type="http://schemas.openxmlformats.org/officeDocument/2006/relationships/image" Target="../media/image73.emf"/><Relationship Id="rId10" Type="http://schemas.openxmlformats.org/officeDocument/2006/relationships/customXml" Target="../ink/ink43.xml"/><Relationship Id="rId19" Type="http://schemas.openxmlformats.org/officeDocument/2006/relationships/image" Target="../media/image71.emf"/><Relationship Id="rId4" Type="http://schemas.openxmlformats.org/officeDocument/2006/relationships/image" Target="../media/image63.png"/><Relationship Id="rId9" Type="http://schemas.openxmlformats.org/officeDocument/2006/relationships/image" Target="../media/image66.emf"/><Relationship Id="rId14" Type="http://schemas.openxmlformats.org/officeDocument/2006/relationships/customXml" Target="../ink/ink45.xml"/><Relationship Id="rId22" Type="http://schemas.openxmlformats.org/officeDocument/2006/relationships/customXml" Target="../ink/ink49.xml"/><Relationship Id="rId27" Type="http://schemas.openxmlformats.org/officeDocument/2006/relationships/image" Target="../media/image75.emf"/></Relationships>
</file>

<file path=ppt/slides/_rels/slide3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customXml" Target="../ink/ink52.xml"/><Relationship Id="rId2" Type="http://schemas.openxmlformats.org/officeDocument/2006/relationships/image" Target="../media/image78.png"/><Relationship Id="rId1" Type="http://schemas.openxmlformats.org/officeDocument/2006/relationships/slideLayout" Target="../slideLayouts/slideLayout13.xml"/><Relationship Id="rId4" Type="http://schemas.openxmlformats.org/officeDocument/2006/relationships/image" Target="../media/image79.emf"/></Relationships>
</file>

<file path=ppt/slides/_rels/slide41.xml.rels><?xml version="1.0" encoding="UTF-8" standalone="yes"?>
<Relationships xmlns="http://schemas.openxmlformats.org/package/2006/relationships"><Relationship Id="rId3" Type="http://schemas.openxmlformats.org/officeDocument/2006/relationships/customXml" Target="../ink/ink53.xml"/><Relationship Id="rId2" Type="http://schemas.openxmlformats.org/officeDocument/2006/relationships/image" Target="../media/image80.png"/><Relationship Id="rId1" Type="http://schemas.openxmlformats.org/officeDocument/2006/relationships/slideLayout" Target="../slideLayouts/slideLayout13.xml"/><Relationship Id="rId4" Type="http://schemas.openxmlformats.org/officeDocument/2006/relationships/image" Target="../media/image81.emf"/></Relationships>
</file>

<file path=ppt/slides/_rels/slide42.xml.rels><?xml version="1.0" encoding="UTF-8" standalone="yes"?>
<Relationships xmlns="http://schemas.openxmlformats.org/package/2006/relationships"><Relationship Id="rId8" Type="http://schemas.openxmlformats.org/officeDocument/2006/relationships/image" Target="../media/image85.emf"/><Relationship Id="rId13" Type="http://schemas.openxmlformats.org/officeDocument/2006/relationships/customXml" Target="../ink/ink59.xml"/><Relationship Id="rId18" Type="http://schemas.openxmlformats.org/officeDocument/2006/relationships/image" Target="../media/image90.emf"/><Relationship Id="rId26" Type="http://schemas.openxmlformats.org/officeDocument/2006/relationships/image" Target="../media/image94.emf"/><Relationship Id="rId39" Type="http://schemas.openxmlformats.org/officeDocument/2006/relationships/customXml" Target="../ink/ink72.xml"/><Relationship Id="rId3" Type="http://schemas.openxmlformats.org/officeDocument/2006/relationships/customXml" Target="../ink/ink54.xml"/><Relationship Id="rId21" Type="http://schemas.openxmlformats.org/officeDocument/2006/relationships/customXml" Target="../ink/ink63.xml"/><Relationship Id="rId34" Type="http://schemas.openxmlformats.org/officeDocument/2006/relationships/image" Target="../media/image98.emf"/><Relationship Id="rId7" Type="http://schemas.openxmlformats.org/officeDocument/2006/relationships/customXml" Target="../ink/ink56.xml"/><Relationship Id="rId12" Type="http://schemas.openxmlformats.org/officeDocument/2006/relationships/image" Target="../media/image87.emf"/><Relationship Id="rId17" Type="http://schemas.openxmlformats.org/officeDocument/2006/relationships/customXml" Target="../ink/ink61.xml"/><Relationship Id="rId25" Type="http://schemas.openxmlformats.org/officeDocument/2006/relationships/customXml" Target="../ink/ink65.xml"/><Relationship Id="rId33" Type="http://schemas.openxmlformats.org/officeDocument/2006/relationships/customXml" Target="../ink/ink69.xml"/><Relationship Id="rId38" Type="http://schemas.openxmlformats.org/officeDocument/2006/relationships/image" Target="../media/image100.emf"/><Relationship Id="rId2" Type="http://schemas.openxmlformats.org/officeDocument/2006/relationships/image" Target="../media/image82.png"/><Relationship Id="rId16" Type="http://schemas.openxmlformats.org/officeDocument/2006/relationships/image" Target="../media/image89.emf"/><Relationship Id="rId20" Type="http://schemas.openxmlformats.org/officeDocument/2006/relationships/image" Target="../media/image91.emf"/><Relationship Id="rId29" Type="http://schemas.openxmlformats.org/officeDocument/2006/relationships/customXml" Target="../ink/ink67.xml"/><Relationship Id="rId1" Type="http://schemas.openxmlformats.org/officeDocument/2006/relationships/slideLayout" Target="../slideLayouts/slideLayout13.xml"/><Relationship Id="rId6" Type="http://schemas.openxmlformats.org/officeDocument/2006/relationships/image" Target="../media/image84.emf"/><Relationship Id="rId11" Type="http://schemas.openxmlformats.org/officeDocument/2006/relationships/customXml" Target="../ink/ink58.xml"/><Relationship Id="rId24" Type="http://schemas.openxmlformats.org/officeDocument/2006/relationships/image" Target="../media/image93.emf"/><Relationship Id="rId32" Type="http://schemas.openxmlformats.org/officeDocument/2006/relationships/image" Target="../media/image97.emf"/><Relationship Id="rId37" Type="http://schemas.openxmlformats.org/officeDocument/2006/relationships/customXml" Target="../ink/ink71.xml"/><Relationship Id="rId40" Type="http://schemas.openxmlformats.org/officeDocument/2006/relationships/image" Target="../media/image101.emf"/><Relationship Id="rId5" Type="http://schemas.openxmlformats.org/officeDocument/2006/relationships/customXml" Target="../ink/ink55.xml"/><Relationship Id="rId15" Type="http://schemas.openxmlformats.org/officeDocument/2006/relationships/customXml" Target="../ink/ink60.xml"/><Relationship Id="rId23" Type="http://schemas.openxmlformats.org/officeDocument/2006/relationships/customXml" Target="../ink/ink64.xml"/><Relationship Id="rId28" Type="http://schemas.openxmlformats.org/officeDocument/2006/relationships/image" Target="../media/image95.emf"/><Relationship Id="rId36" Type="http://schemas.openxmlformats.org/officeDocument/2006/relationships/image" Target="../media/image99.emf"/><Relationship Id="rId10" Type="http://schemas.openxmlformats.org/officeDocument/2006/relationships/image" Target="../media/image86.emf"/><Relationship Id="rId19" Type="http://schemas.openxmlformats.org/officeDocument/2006/relationships/customXml" Target="../ink/ink62.xml"/><Relationship Id="rId31" Type="http://schemas.openxmlformats.org/officeDocument/2006/relationships/customXml" Target="../ink/ink68.xml"/><Relationship Id="rId4" Type="http://schemas.openxmlformats.org/officeDocument/2006/relationships/image" Target="../media/image83.emf"/><Relationship Id="rId9" Type="http://schemas.openxmlformats.org/officeDocument/2006/relationships/customXml" Target="../ink/ink57.xml"/><Relationship Id="rId14" Type="http://schemas.openxmlformats.org/officeDocument/2006/relationships/image" Target="../media/image88.emf"/><Relationship Id="rId22" Type="http://schemas.openxmlformats.org/officeDocument/2006/relationships/image" Target="../media/image92.emf"/><Relationship Id="rId27" Type="http://schemas.openxmlformats.org/officeDocument/2006/relationships/customXml" Target="../ink/ink66.xml"/><Relationship Id="rId30" Type="http://schemas.openxmlformats.org/officeDocument/2006/relationships/image" Target="../media/image96.emf"/><Relationship Id="rId35" Type="http://schemas.openxmlformats.org/officeDocument/2006/relationships/customXml" Target="../ink/ink7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13.xml"/><Relationship Id="rId5" Type="http://schemas.openxmlformats.org/officeDocument/2006/relationships/image" Target="../media/image104.emf"/><Relationship Id="rId4" Type="http://schemas.openxmlformats.org/officeDocument/2006/relationships/customXml" Target="../ink/ink73.xml"/></Relationships>
</file>

<file path=ppt/slides/_rels/slide45.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8" Type="http://schemas.openxmlformats.org/officeDocument/2006/relationships/image" Target="../media/image113.emf"/><Relationship Id="rId13" Type="http://schemas.openxmlformats.org/officeDocument/2006/relationships/customXml" Target="../ink/ink79.xml"/><Relationship Id="rId18" Type="http://schemas.openxmlformats.org/officeDocument/2006/relationships/image" Target="../media/image118.emf"/><Relationship Id="rId3" Type="http://schemas.openxmlformats.org/officeDocument/2006/relationships/customXml" Target="../ink/ink74.xml"/><Relationship Id="rId7" Type="http://schemas.openxmlformats.org/officeDocument/2006/relationships/customXml" Target="../ink/ink76.xml"/><Relationship Id="rId12" Type="http://schemas.openxmlformats.org/officeDocument/2006/relationships/image" Target="../media/image115.emf"/><Relationship Id="rId17" Type="http://schemas.openxmlformats.org/officeDocument/2006/relationships/customXml" Target="../ink/ink81.xml"/><Relationship Id="rId2" Type="http://schemas.openxmlformats.org/officeDocument/2006/relationships/image" Target="../media/image110.png"/><Relationship Id="rId16" Type="http://schemas.openxmlformats.org/officeDocument/2006/relationships/image" Target="../media/image117.emf"/><Relationship Id="rId20" Type="http://schemas.openxmlformats.org/officeDocument/2006/relationships/image" Target="../media/image119.emf"/><Relationship Id="rId1" Type="http://schemas.openxmlformats.org/officeDocument/2006/relationships/slideLayout" Target="../slideLayouts/slideLayout13.xml"/><Relationship Id="rId6" Type="http://schemas.openxmlformats.org/officeDocument/2006/relationships/image" Target="../media/image112.emf"/><Relationship Id="rId11" Type="http://schemas.openxmlformats.org/officeDocument/2006/relationships/customXml" Target="../ink/ink78.xml"/><Relationship Id="rId5" Type="http://schemas.openxmlformats.org/officeDocument/2006/relationships/customXml" Target="../ink/ink75.xml"/><Relationship Id="rId15" Type="http://schemas.openxmlformats.org/officeDocument/2006/relationships/customXml" Target="../ink/ink80.xml"/><Relationship Id="rId10" Type="http://schemas.openxmlformats.org/officeDocument/2006/relationships/image" Target="../media/image114.emf"/><Relationship Id="rId19" Type="http://schemas.openxmlformats.org/officeDocument/2006/relationships/customXml" Target="../ink/ink82.xml"/><Relationship Id="rId4" Type="http://schemas.openxmlformats.org/officeDocument/2006/relationships/image" Target="../media/image111.emf"/><Relationship Id="rId9" Type="http://schemas.openxmlformats.org/officeDocument/2006/relationships/customXml" Target="../ink/ink77.xml"/><Relationship Id="rId14" Type="http://schemas.openxmlformats.org/officeDocument/2006/relationships/image" Target="../media/image116.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126.emf"/><Relationship Id="rId3" Type="http://schemas.openxmlformats.org/officeDocument/2006/relationships/customXml" Target="../ink/ink83.xml"/><Relationship Id="rId7" Type="http://schemas.openxmlformats.org/officeDocument/2006/relationships/customXml" Target="../ink/ink85.xml"/><Relationship Id="rId2" Type="http://schemas.openxmlformats.org/officeDocument/2006/relationships/image" Target="../media/image123.png"/><Relationship Id="rId1" Type="http://schemas.openxmlformats.org/officeDocument/2006/relationships/slideLayout" Target="../slideLayouts/slideLayout2.xml"/><Relationship Id="rId6" Type="http://schemas.openxmlformats.org/officeDocument/2006/relationships/image" Target="../media/image125.emf"/><Relationship Id="rId5" Type="http://schemas.openxmlformats.org/officeDocument/2006/relationships/customXml" Target="../ink/ink84.xml"/><Relationship Id="rId10" Type="http://schemas.openxmlformats.org/officeDocument/2006/relationships/image" Target="../media/image127.emf"/><Relationship Id="rId4" Type="http://schemas.openxmlformats.org/officeDocument/2006/relationships/image" Target="../media/image124.emf"/><Relationship Id="rId9" Type="http://schemas.openxmlformats.org/officeDocument/2006/relationships/customXml" Target="../ink/ink86.xml"/></Relationships>
</file>

<file path=ppt/slides/_rels/slide64.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image" Target="../media/image132.emf"/><Relationship Id="rId13" Type="http://schemas.openxmlformats.org/officeDocument/2006/relationships/customXml" Target="../ink/ink92.xml"/><Relationship Id="rId3" Type="http://schemas.openxmlformats.org/officeDocument/2006/relationships/customXml" Target="../ink/ink87.xml"/><Relationship Id="rId7" Type="http://schemas.openxmlformats.org/officeDocument/2006/relationships/customXml" Target="../ink/ink89.xml"/><Relationship Id="rId12" Type="http://schemas.openxmlformats.org/officeDocument/2006/relationships/image" Target="../media/image134.emf"/><Relationship Id="rId2" Type="http://schemas.openxmlformats.org/officeDocument/2006/relationships/image" Target="../media/image129.png"/><Relationship Id="rId1" Type="http://schemas.openxmlformats.org/officeDocument/2006/relationships/slideLayout" Target="../slideLayouts/slideLayout2.xml"/><Relationship Id="rId6" Type="http://schemas.openxmlformats.org/officeDocument/2006/relationships/image" Target="../media/image131.emf"/><Relationship Id="rId11" Type="http://schemas.openxmlformats.org/officeDocument/2006/relationships/customXml" Target="../ink/ink91.xml"/><Relationship Id="rId5" Type="http://schemas.openxmlformats.org/officeDocument/2006/relationships/customXml" Target="../ink/ink88.xml"/><Relationship Id="rId10" Type="http://schemas.openxmlformats.org/officeDocument/2006/relationships/image" Target="../media/image133.emf"/><Relationship Id="rId4" Type="http://schemas.openxmlformats.org/officeDocument/2006/relationships/image" Target="../media/image130.emf"/><Relationship Id="rId9" Type="http://schemas.openxmlformats.org/officeDocument/2006/relationships/customXml" Target="../ink/ink90.xml"/><Relationship Id="rId14" Type="http://schemas.openxmlformats.org/officeDocument/2006/relationships/image" Target="../media/image135.emf"/></Relationships>
</file>

<file path=ppt/slides/_rels/slide67.xml.rels><?xml version="1.0" encoding="UTF-8" standalone="yes"?>
<Relationships xmlns="http://schemas.openxmlformats.org/package/2006/relationships"><Relationship Id="rId8" Type="http://schemas.openxmlformats.org/officeDocument/2006/relationships/image" Target="../media/image139.emf"/><Relationship Id="rId3" Type="http://schemas.openxmlformats.org/officeDocument/2006/relationships/customXml" Target="../ink/ink93.xml"/><Relationship Id="rId7" Type="http://schemas.openxmlformats.org/officeDocument/2006/relationships/customXml" Target="../ink/ink95.xml"/><Relationship Id="rId2" Type="http://schemas.openxmlformats.org/officeDocument/2006/relationships/image" Target="../media/image136.png"/><Relationship Id="rId1" Type="http://schemas.openxmlformats.org/officeDocument/2006/relationships/slideLayout" Target="../slideLayouts/slideLayout2.xml"/><Relationship Id="rId6" Type="http://schemas.openxmlformats.org/officeDocument/2006/relationships/image" Target="../media/image138.emf"/><Relationship Id="rId5" Type="http://schemas.openxmlformats.org/officeDocument/2006/relationships/customXml" Target="../ink/ink94.xml"/><Relationship Id="rId4" Type="http://schemas.openxmlformats.org/officeDocument/2006/relationships/image" Target="../media/image137.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143.emf"/><Relationship Id="rId13" Type="http://schemas.openxmlformats.org/officeDocument/2006/relationships/customXml" Target="../ink/ink101.xml"/><Relationship Id="rId18" Type="http://schemas.openxmlformats.org/officeDocument/2006/relationships/image" Target="../media/image148.emf"/><Relationship Id="rId26" Type="http://schemas.openxmlformats.org/officeDocument/2006/relationships/image" Target="../media/image152.emf"/><Relationship Id="rId3" Type="http://schemas.openxmlformats.org/officeDocument/2006/relationships/customXml" Target="../ink/ink96.xml"/><Relationship Id="rId21" Type="http://schemas.openxmlformats.org/officeDocument/2006/relationships/customXml" Target="../ink/ink105.xml"/><Relationship Id="rId7" Type="http://schemas.openxmlformats.org/officeDocument/2006/relationships/customXml" Target="../ink/ink98.xml"/><Relationship Id="rId12" Type="http://schemas.openxmlformats.org/officeDocument/2006/relationships/image" Target="../media/image145.emf"/><Relationship Id="rId17" Type="http://schemas.openxmlformats.org/officeDocument/2006/relationships/customXml" Target="../ink/ink103.xml"/><Relationship Id="rId25" Type="http://schemas.openxmlformats.org/officeDocument/2006/relationships/customXml" Target="../ink/ink107.xml"/><Relationship Id="rId2" Type="http://schemas.openxmlformats.org/officeDocument/2006/relationships/image" Target="../media/image140.png"/><Relationship Id="rId16" Type="http://schemas.openxmlformats.org/officeDocument/2006/relationships/image" Target="../media/image147.emf"/><Relationship Id="rId20" Type="http://schemas.openxmlformats.org/officeDocument/2006/relationships/image" Target="../media/image149.emf"/><Relationship Id="rId29" Type="http://schemas.openxmlformats.org/officeDocument/2006/relationships/customXml" Target="../ink/ink109.xml"/><Relationship Id="rId1" Type="http://schemas.openxmlformats.org/officeDocument/2006/relationships/slideLayout" Target="../slideLayouts/slideLayout2.xml"/><Relationship Id="rId6" Type="http://schemas.openxmlformats.org/officeDocument/2006/relationships/image" Target="../media/image142.emf"/><Relationship Id="rId11" Type="http://schemas.openxmlformats.org/officeDocument/2006/relationships/customXml" Target="../ink/ink100.xml"/><Relationship Id="rId24" Type="http://schemas.openxmlformats.org/officeDocument/2006/relationships/image" Target="../media/image151.emf"/><Relationship Id="rId32" Type="http://schemas.openxmlformats.org/officeDocument/2006/relationships/image" Target="../media/image155.emf"/><Relationship Id="rId5" Type="http://schemas.openxmlformats.org/officeDocument/2006/relationships/customXml" Target="../ink/ink97.xml"/><Relationship Id="rId15" Type="http://schemas.openxmlformats.org/officeDocument/2006/relationships/customXml" Target="../ink/ink102.xml"/><Relationship Id="rId23" Type="http://schemas.openxmlformats.org/officeDocument/2006/relationships/customXml" Target="../ink/ink106.xml"/><Relationship Id="rId28" Type="http://schemas.openxmlformats.org/officeDocument/2006/relationships/image" Target="../media/image153.emf"/><Relationship Id="rId10" Type="http://schemas.openxmlformats.org/officeDocument/2006/relationships/image" Target="../media/image144.emf"/><Relationship Id="rId19" Type="http://schemas.openxmlformats.org/officeDocument/2006/relationships/customXml" Target="../ink/ink104.xml"/><Relationship Id="rId31" Type="http://schemas.openxmlformats.org/officeDocument/2006/relationships/customXml" Target="../ink/ink110.xml"/><Relationship Id="rId4" Type="http://schemas.openxmlformats.org/officeDocument/2006/relationships/image" Target="../media/image141.emf"/><Relationship Id="rId9" Type="http://schemas.openxmlformats.org/officeDocument/2006/relationships/customXml" Target="../ink/ink99.xml"/><Relationship Id="rId14" Type="http://schemas.openxmlformats.org/officeDocument/2006/relationships/image" Target="../media/image146.emf"/><Relationship Id="rId22" Type="http://schemas.openxmlformats.org/officeDocument/2006/relationships/image" Target="../media/image150.emf"/><Relationship Id="rId27" Type="http://schemas.openxmlformats.org/officeDocument/2006/relationships/customXml" Target="../ink/ink108.xml"/><Relationship Id="rId30" Type="http://schemas.openxmlformats.org/officeDocument/2006/relationships/image" Target="../media/image154.emf"/></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8" Type="http://schemas.openxmlformats.org/officeDocument/2006/relationships/image" Target="../media/image159.emf"/><Relationship Id="rId13" Type="http://schemas.openxmlformats.org/officeDocument/2006/relationships/customXml" Target="../ink/ink116.xml"/><Relationship Id="rId18" Type="http://schemas.openxmlformats.org/officeDocument/2006/relationships/image" Target="../media/image164.emf"/><Relationship Id="rId3" Type="http://schemas.openxmlformats.org/officeDocument/2006/relationships/customXml" Target="../ink/ink111.xml"/><Relationship Id="rId21" Type="http://schemas.openxmlformats.org/officeDocument/2006/relationships/customXml" Target="../ink/ink120.xml"/><Relationship Id="rId7" Type="http://schemas.openxmlformats.org/officeDocument/2006/relationships/customXml" Target="../ink/ink113.xml"/><Relationship Id="rId12" Type="http://schemas.openxmlformats.org/officeDocument/2006/relationships/image" Target="../media/image161.emf"/><Relationship Id="rId17" Type="http://schemas.openxmlformats.org/officeDocument/2006/relationships/customXml" Target="../ink/ink118.xml"/><Relationship Id="rId2" Type="http://schemas.openxmlformats.org/officeDocument/2006/relationships/image" Target="../media/image156.png"/><Relationship Id="rId16" Type="http://schemas.openxmlformats.org/officeDocument/2006/relationships/image" Target="../media/image163.emf"/><Relationship Id="rId20" Type="http://schemas.openxmlformats.org/officeDocument/2006/relationships/image" Target="../media/image165.emf"/><Relationship Id="rId1" Type="http://schemas.openxmlformats.org/officeDocument/2006/relationships/slideLayout" Target="../slideLayouts/slideLayout2.xml"/><Relationship Id="rId6" Type="http://schemas.openxmlformats.org/officeDocument/2006/relationships/image" Target="../media/image158.emf"/><Relationship Id="rId11" Type="http://schemas.openxmlformats.org/officeDocument/2006/relationships/customXml" Target="../ink/ink115.xml"/><Relationship Id="rId5" Type="http://schemas.openxmlformats.org/officeDocument/2006/relationships/customXml" Target="../ink/ink112.xml"/><Relationship Id="rId15" Type="http://schemas.openxmlformats.org/officeDocument/2006/relationships/customXml" Target="../ink/ink117.xml"/><Relationship Id="rId10" Type="http://schemas.openxmlformats.org/officeDocument/2006/relationships/image" Target="../media/image160.emf"/><Relationship Id="rId19" Type="http://schemas.openxmlformats.org/officeDocument/2006/relationships/customXml" Target="../ink/ink119.xml"/><Relationship Id="rId4" Type="http://schemas.openxmlformats.org/officeDocument/2006/relationships/image" Target="../media/image157.emf"/><Relationship Id="rId9" Type="http://schemas.openxmlformats.org/officeDocument/2006/relationships/customXml" Target="../ink/ink114.xml"/><Relationship Id="rId14" Type="http://schemas.openxmlformats.org/officeDocument/2006/relationships/image" Target="../media/image162.emf"/><Relationship Id="rId22" Type="http://schemas.openxmlformats.org/officeDocument/2006/relationships/image" Target="../media/image17.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6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6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68.emf"/><Relationship Id="rId2" Type="http://schemas.openxmlformats.org/officeDocument/2006/relationships/customXml" Target="../ink/ink121.xml"/><Relationship Id="rId1" Type="http://schemas.openxmlformats.org/officeDocument/2006/relationships/slideLayout" Target="../slideLayouts/slideLayout2.xml"/><Relationship Id="rId5" Type="http://schemas.openxmlformats.org/officeDocument/2006/relationships/image" Target="../media/image169.emf"/><Relationship Id="rId4" Type="http://schemas.openxmlformats.org/officeDocument/2006/relationships/customXml" Target="../ink/ink122.xml"/></Relationships>
</file>

<file path=ppt/slides/_rels/slide75.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customXml" Target="../ink/ink126.xml"/><Relationship Id="rId13" Type="http://schemas.openxmlformats.org/officeDocument/2006/relationships/image" Target="../media/image176.emf"/><Relationship Id="rId18" Type="http://schemas.openxmlformats.org/officeDocument/2006/relationships/customXml" Target="../ink/ink131.xml"/><Relationship Id="rId3" Type="http://schemas.openxmlformats.org/officeDocument/2006/relationships/image" Target="../media/image171.emf"/><Relationship Id="rId7" Type="http://schemas.openxmlformats.org/officeDocument/2006/relationships/image" Target="../media/image173.emf"/><Relationship Id="rId12" Type="http://schemas.openxmlformats.org/officeDocument/2006/relationships/customXml" Target="../ink/ink128.xml"/><Relationship Id="rId17" Type="http://schemas.openxmlformats.org/officeDocument/2006/relationships/image" Target="../media/image178.emf"/><Relationship Id="rId2" Type="http://schemas.openxmlformats.org/officeDocument/2006/relationships/customXml" Target="../ink/ink123.xml"/><Relationship Id="rId16" Type="http://schemas.openxmlformats.org/officeDocument/2006/relationships/customXml" Target="../ink/ink130.xml"/><Relationship Id="rId1" Type="http://schemas.openxmlformats.org/officeDocument/2006/relationships/slideLayout" Target="../slideLayouts/slideLayout2.xml"/><Relationship Id="rId6" Type="http://schemas.openxmlformats.org/officeDocument/2006/relationships/customXml" Target="../ink/ink125.xml"/><Relationship Id="rId11" Type="http://schemas.openxmlformats.org/officeDocument/2006/relationships/image" Target="../media/image175.emf"/><Relationship Id="rId5" Type="http://schemas.openxmlformats.org/officeDocument/2006/relationships/image" Target="../media/image172.emf"/><Relationship Id="rId15" Type="http://schemas.openxmlformats.org/officeDocument/2006/relationships/image" Target="../media/image177.emf"/><Relationship Id="rId10" Type="http://schemas.openxmlformats.org/officeDocument/2006/relationships/customXml" Target="../ink/ink127.xml"/><Relationship Id="rId19" Type="http://schemas.openxmlformats.org/officeDocument/2006/relationships/image" Target="../media/image179.emf"/><Relationship Id="rId4" Type="http://schemas.openxmlformats.org/officeDocument/2006/relationships/customXml" Target="../ink/ink124.xml"/><Relationship Id="rId9" Type="http://schemas.openxmlformats.org/officeDocument/2006/relationships/image" Target="../media/image174.emf"/><Relationship Id="rId14" Type="http://schemas.openxmlformats.org/officeDocument/2006/relationships/customXml" Target="../ink/ink12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8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customXml" Target="../ink/ink132.xml"/><Relationship Id="rId2" Type="http://schemas.openxmlformats.org/officeDocument/2006/relationships/image" Target="../media/image183.png"/><Relationship Id="rId1" Type="http://schemas.openxmlformats.org/officeDocument/2006/relationships/slideLayout" Target="../slideLayouts/slideLayout2.xml"/><Relationship Id="rId4" Type="http://schemas.openxmlformats.org/officeDocument/2006/relationships/image" Target="../media/image184.emf"/></Relationships>
</file>

<file path=ppt/slides/_rels/slide85.xml.rels><?xml version="1.0" encoding="UTF-8" standalone="yes"?>
<Relationships xmlns="http://schemas.openxmlformats.org/package/2006/relationships"><Relationship Id="rId3" Type="http://schemas.openxmlformats.org/officeDocument/2006/relationships/customXml" Target="../ink/ink133.xml"/><Relationship Id="rId2" Type="http://schemas.openxmlformats.org/officeDocument/2006/relationships/image" Target="../media/image185.png"/><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customXml" Target="../ink/ink134.xml"/><Relationship Id="rId4" Type="http://schemas.openxmlformats.org/officeDocument/2006/relationships/image" Target="../media/image186.emf"/></Relationships>
</file>

<file path=ppt/slides/_rels/slide86.xml.rels><?xml version="1.0" encoding="UTF-8" standalone="yes"?>
<Relationships xmlns="http://schemas.openxmlformats.org/package/2006/relationships"><Relationship Id="rId2" Type="http://schemas.openxmlformats.org/officeDocument/2006/relationships/image" Target="../media/image18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8" Type="http://schemas.openxmlformats.org/officeDocument/2006/relationships/image" Target="../media/image192.emf"/><Relationship Id="rId3" Type="http://schemas.openxmlformats.org/officeDocument/2006/relationships/customXml" Target="../ink/ink135.xml"/><Relationship Id="rId7" Type="http://schemas.openxmlformats.org/officeDocument/2006/relationships/customXml" Target="../ink/ink137.xml"/><Relationship Id="rId2" Type="http://schemas.openxmlformats.org/officeDocument/2006/relationships/image" Target="../media/image189.png"/><Relationship Id="rId1" Type="http://schemas.openxmlformats.org/officeDocument/2006/relationships/slideLayout" Target="../slideLayouts/slideLayout2.xml"/><Relationship Id="rId6" Type="http://schemas.openxmlformats.org/officeDocument/2006/relationships/image" Target="../media/image191.emf"/><Relationship Id="rId5" Type="http://schemas.openxmlformats.org/officeDocument/2006/relationships/customXml" Target="../ink/ink136.xml"/><Relationship Id="rId4" Type="http://schemas.openxmlformats.org/officeDocument/2006/relationships/image" Target="../media/image190.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9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01632" y="1407353"/>
            <a:ext cx="7988300" cy="1235075"/>
          </a:xfrm>
        </p:spPr>
        <p:txBody>
          <a:bodyPr/>
          <a:lstStyle/>
          <a:p>
            <a:pPr algn="ctr"/>
            <a:r>
              <a:rPr lang="en-US" dirty="0" smtClean="0"/>
              <a:t>Java &amp; JEE Training</a:t>
            </a:r>
            <a:br>
              <a:rPr lang="en-US" dirty="0" smtClean="0"/>
            </a:br>
            <a:r>
              <a:rPr lang="en-US" dirty="0" smtClean="0"/>
              <a:t/>
            </a:r>
            <a:br>
              <a:rPr lang="en-US" dirty="0" smtClean="0"/>
            </a:br>
            <a:r>
              <a:rPr lang="en-US" sz="2000" dirty="0" smtClean="0"/>
              <a:t>Day 2 – Elements of the Java Language</a:t>
            </a:r>
            <a:endParaRPr lang="en-US" dirty="0"/>
          </a:p>
        </p:txBody>
      </p:sp>
      <p:sp>
        <p:nvSpPr>
          <p:cNvPr id="4" name="Title 2"/>
          <p:cNvSpPr txBox="1">
            <a:spLocks/>
          </p:cNvSpPr>
          <p:nvPr/>
        </p:nvSpPr>
        <p:spPr bwMode="auto">
          <a:xfrm>
            <a:off x="601632" y="3392183"/>
            <a:ext cx="7988300" cy="1235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dirty="0" smtClean="0">
              <a:ln>
                <a:noFill/>
              </a:ln>
              <a:solidFill>
                <a:schemeClr val="bg1"/>
              </a:solidFill>
              <a:effectLst/>
              <a:uLnTx/>
              <a:uFillTx/>
              <a:latin typeface="+mj-lt"/>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2400" dirty="0" smtClean="0"/>
              <a:t>Providing Input to the HelloWorld program</a:t>
            </a:r>
            <a:endParaRPr lang="en-AU" sz="24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marL="0" indent="0">
              <a:buNone/>
            </a:pPr>
            <a:r>
              <a:rPr lang="en-AU" sz="1800" dirty="0" smtClean="0">
                <a:latin typeface="+mj-lt"/>
              </a:rPr>
              <a:t> </a:t>
            </a:r>
            <a:endParaRPr lang="en-IN" b="1" dirty="0"/>
          </a:p>
          <a:p>
            <a:pPr>
              <a:buFont typeface="Wingdings" panose="05000000000000000000" pitchFamily="2" charset="2"/>
              <a:buChar char="Ø"/>
            </a:pPr>
            <a:r>
              <a:rPr lang="en-IN" dirty="0"/>
              <a:t>Typically, we want to provide </a:t>
            </a:r>
            <a:r>
              <a:rPr lang="en-IN" i="1" dirty="0"/>
              <a:t>input</a:t>
            </a:r>
            <a:r>
              <a:rPr lang="en-IN" dirty="0"/>
              <a:t> to our programs: data that they can process to produce a </a:t>
            </a:r>
            <a:r>
              <a:rPr lang="en-IN" dirty="0" smtClean="0"/>
              <a:t>result. The simplest way to provide input data is illustrated. </a:t>
            </a:r>
          </a:p>
          <a:p>
            <a:pPr>
              <a:buFont typeface="Wingdings" panose="05000000000000000000" pitchFamily="2" charset="2"/>
              <a:buChar char="Ø"/>
            </a:pPr>
            <a:r>
              <a:rPr lang="en-IN" dirty="0" smtClean="0"/>
              <a:t>Whenever </a:t>
            </a:r>
            <a:r>
              <a:rPr lang="en-IN" dirty="0"/>
              <a:t>this program is executed, it reads the </a:t>
            </a:r>
            <a:r>
              <a:rPr lang="en-IN" b="1" dirty="0"/>
              <a:t>command-line argument </a:t>
            </a:r>
            <a:r>
              <a:rPr lang="en-IN" dirty="0"/>
              <a:t>that you type after the program name and prints it back out to the terminal as part of the message.</a:t>
            </a:r>
            <a:endParaRPr lang="en-AU" dirty="0" smtClean="0">
              <a:latin typeface="+mj-lt"/>
            </a:endParaRPr>
          </a:p>
        </p:txBody>
      </p:sp>
    </p:spTree>
    <p:extLst>
      <p:ext uri="{BB962C8B-B14F-4D97-AF65-F5344CB8AC3E}">
        <p14:creationId xmlns:p14="http://schemas.microsoft.com/office/powerpoint/2010/main" xmlns="" val="815506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2400" dirty="0" smtClean="0"/>
              <a:t>Providing Input to the HelloWorld program</a:t>
            </a:r>
            <a:endParaRPr lang="en-AU" sz="24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marL="0" indent="0">
              <a:buNone/>
            </a:pPr>
            <a:r>
              <a:rPr lang="en-AU" sz="1800" dirty="0" smtClean="0">
                <a:latin typeface="+mj-lt"/>
              </a:rPr>
              <a:t> </a:t>
            </a:r>
            <a:endParaRPr lang="en-IN" b="1" dirty="0"/>
          </a:p>
        </p:txBody>
      </p:sp>
      <p:pic>
        <p:nvPicPr>
          <p:cNvPr id="2" name="Picture 1"/>
          <p:cNvPicPr>
            <a:picLocks noChangeAspect="1"/>
          </p:cNvPicPr>
          <p:nvPr/>
        </p:nvPicPr>
        <p:blipFill>
          <a:blip r:embed="rId2"/>
          <a:stretch>
            <a:fillRect/>
          </a:stretch>
        </p:blipFill>
        <p:spPr>
          <a:xfrm>
            <a:off x="696777" y="1083533"/>
            <a:ext cx="7780608" cy="5162719"/>
          </a:xfrm>
          <a:prstGeom prst="rect">
            <a:avLst/>
          </a:prstGeom>
        </p:spPr>
      </p:pic>
    </p:spTree>
    <p:extLst>
      <p:ext uri="{BB962C8B-B14F-4D97-AF65-F5344CB8AC3E}">
        <p14:creationId xmlns:p14="http://schemas.microsoft.com/office/powerpoint/2010/main" xmlns="" val="2185678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2400" dirty="0" smtClean="0"/>
              <a:t>Exercise</a:t>
            </a:r>
            <a:endParaRPr lang="en-AU" sz="24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marL="0" indent="0">
              <a:buNone/>
            </a:pPr>
            <a:r>
              <a:rPr lang="en-AU" sz="1800" dirty="0" smtClean="0">
                <a:latin typeface="+mj-lt"/>
              </a:rPr>
              <a:t> </a:t>
            </a:r>
          </a:p>
          <a:p>
            <a:pPr marL="0" indent="0">
              <a:buNone/>
            </a:pPr>
            <a:r>
              <a:rPr lang="en-IN" dirty="0"/>
              <a:t>Modify UseArgument.java to make a program UseThree.java that takes three names and prints out a proper sentence with the names in the reverse of the order given, </a:t>
            </a:r>
            <a:endParaRPr lang="en-IN" dirty="0" smtClean="0"/>
          </a:p>
          <a:p>
            <a:pPr marL="0" indent="0">
              <a:buNone/>
            </a:pPr>
            <a:r>
              <a:rPr lang="en-IN" dirty="0" smtClean="0"/>
              <a:t>so </a:t>
            </a:r>
            <a:r>
              <a:rPr lang="en-IN" dirty="0"/>
              <a:t>that for example, "java </a:t>
            </a:r>
            <a:r>
              <a:rPr lang="en-IN" dirty="0" err="1"/>
              <a:t>UseThree</a:t>
            </a:r>
            <a:r>
              <a:rPr lang="en-IN" dirty="0"/>
              <a:t> Alice Bob Carol" gives "Hi Carol, Bob, and Alice.".</a:t>
            </a:r>
            <a:endParaRPr lang="en-IN" dirty="0" smtClean="0"/>
          </a:p>
        </p:txBody>
      </p:sp>
    </p:spTree>
    <p:extLst>
      <p:ext uri="{BB962C8B-B14F-4D97-AF65-F5344CB8AC3E}">
        <p14:creationId xmlns:p14="http://schemas.microsoft.com/office/powerpoint/2010/main" xmlns="" val="10231336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2400" dirty="0" smtClean="0"/>
              <a:t>Exercise</a:t>
            </a:r>
            <a:endParaRPr lang="en-AU" sz="24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marL="0" indent="0">
              <a:buNone/>
            </a:pPr>
            <a:r>
              <a:rPr lang="en-AU" sz="1800" dirty="0" smtClean="0">
                <a:latin typeface="+mj-lt"/>
              </a:rPr>
              <a:t> </a:t>
            </a:r>
          </a:p>
          <a:p>
            <a:pPr marL="0" indent="0">
              <a:buNone/>
            </a:pPr>
            <a:r>
              <a:rPr lang="en-IN" dirty="0">
                <a:latin typeface="+mj-lt"/>
              </a:rPr>
              <a:t>Write a program TenHelloWorlds.java that prints "Hello, World" </a:t>
            </a:r>
            <a:r>
              <a:rPr lang="en-IN" dirty="0" smtClean="0">
                <a:latin typeface="+mj-lt"/>
              </a:rPr>
              <a:t>n times, where n is input by the user.</a:t>
            </a:r>
            <a:endParaRPr lang="en-AU" dirty="0" smtClean="0">
              <a:latin typeface="+mj-lt"/>
            </a:endParaRPr>
          </a:p>
        </p:txBody>
      </p:sp>
    </p:spTree>
    <p:extLst>
      <p:ext uri="{BB962C8B-B14F-4D97-AF65-F5344CB8AC3E}">
        <p14:creationId xmlns:p14="http://schemas.microsoft.com/office/powerpoint/2010/main" xmlns="" val="3876695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2400" dirty="0" smtClean="0"/>
              <a:t>Exercise – What is the output?</a:t>
            </a:r>
            <a:endParaRPr lang="en-AU" sz="24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marL="0" indent="0">
              <a:buNone/>
            </a:pPr>
            <a:r>
              <a:rPr lang="en-AU" sz="1800" dirty="0" smtClean="0">
                <a:latin typeface="+mj-lt"/>
              </a:rPr>
              <a:t> </a:t>
            </a:r>
          </a:p>
        </p:txBody>
      </p:sp>
      <p:pic>
        <p:nvPicPr>
          <p:cNvPr id="2" name="Picture 1"/>
          <p:cNvPicPr>
            <a:picLocks noChangeAspect="1"/>
          </p:cNvPicPr>
          <p:nvPr/>
        </p:nvPicPr>
        <p:blipFill>
          <a:blip r:embed="rId2"/>
          <a:stretch>
            <a:fillRect/>
          </a:stretch>
        </p:blipFill>
        <p:spPr>
          <a:xfrm>
            <a:off x="574675" y="2202287"/>
            <a:ext cx="7515536" cy="2176529"/>
          </a:xfrm>
          <a:prstGeom prst="rect">
            <a:avLst/>
          </a:prstGeom>
        </p:spPr>
      </p:pic>
    </p:spTree>
    <p:extLst>
      <p:ext uri="{BB962C8B-B14F-4D97-AF65-F5344CB8AC3E}">
        <p14:creationId xmlns:p14="http://schemas.microsoft.com/office/powerpoint/2010/main" xmlns="" val="16283984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3200" dirty="0">
                <a:latin typeface="Calibri" panose="020F0502020204030204" pitchFamily="34" charset="0"/>
              </a:rPr>
              <a:t>Java &amp; JEE </a:t>
            </a:r>
            <a:r>
              <a:rPr lang="en-US" sz="3200" dirty="0" smtClean="0">
                <a:latin typeface="Calibri" panose="020F0502020204030204" pitchFamily="34" charset="0"/>
              </a:rPr>
              <a:t>Training – Day 2 Agenda</a:t>
            </a:r>
            <a:endParaRPr lang="en-AU" sz="32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a:buFont typeface="Wingdings" panose="05000000000000000000" pitchFamily="2" charset="2"/>
              <a:buChar char="ü"/>
            </a:pPr>
            <a:r>
              <a:rPr lang="en-AU" sz="2400" dirty="0" smtClean="0">
                <a:latin typeface="Calibri" panose="020F0502020204030204" pitchFamily="34" charset="0"/>
              </a:rPr>
              <a:t> </a:t>
            </a:r>
            <a:r>
              <a:rPr lang="en-AU" sz="2000" dirty="0" smtClean="0">
                <a:latin typeface="Calibri" panose="020F0502020204030204" pitchFamily="34" charset="0"/>
              </a:rPr>
              <a:t>Quick review of last class</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Breaking down the Hello World program</a:t>
            </a:r>
          </a:p>
          <a:p>
            <a:pPr>
              <a:buFont typeface="Wingdings" panose="05000000000000000000" pitchFamily="2" charset="2"/>
              <a:buChar char="Ø"/>
            </a:pPr>
            <a:r>
              <a:rPr lang="en-AU" sz="2000" b="1" dirty="0">
                <a:latin typeface="Calibri" panose="020F0502020204030204" pitchFamily="34" charset="0"/>
              </a:rPr>
              <a:t> </a:t>
            </a:r>
            <a:r>
              <a:rPr lang="en-AU" sz="2000" b="1" dirty="0" smtClean="0">
                <a:latin typeface="Calibri" panose="020F0502020204030204" pitchFamily="34" charset="0"/>
              </a:rPr>
              <a:t> Built-in Data Types</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Conditional statements</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Loops</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Introduction to String manipulation in Java</a:t>
            </a:r>
          </a:p>
          <a:p>
            <a:pPr marL="0" indent="0">
              <a:buNone/>
            </a:pPr>
            <a:endParaRPr lang="en-AU" sz="2000" dirty="0">
              <a:latin typeface="Calibri" panose="020F0502020204030204" pitchFamily="34" charset="0"/>
            </a:endParaRPr>
          </a:p>
          <a:p>
            <a:pPr>
              <a:buFont typeface="Wingdings" panose="05000000000000000000" pitchFamily="2" charset="2"/>
              <a:buChar char="ü"/>
            </a:pPr>
            <a:endParaRPr lang="en-AU" sz="2000" dirty="0" smtClean="0">
              <a:latin typeface="Calibri" panose="020F0502020204030204" pitchFamily="34" charset="0"/>
            </a:endParaRPr>
          </a:p>
        </p:txBody>
      </p:sp>
    </p:spTree>
    <p:extLst>
      <p:ext uri="{BB962C8B-B14F-4D97-AF65-F5344CB8AC3E}">
        <p14:creationId xmlns:p14="http://schemas.microsoft.com/office/powerpoint/2010/main" xmlns="" val="879807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dirty="0" smtClean="0"/>
              <a:t>Built-in Data Types</a:t>
            </a:r>
            <a:endParaRPr lang="en-US" dirty="0"/>
          </a:p>
        </p:txBody>
      </p:sp>
      <p:sp>
        <p:nvSpPr>
          <p:cNvPr id="4" name="Title 2"/>
          <p:cNvSpPr txBox="1">
            <a:spLocks/>
          </p:cNvSpPr>
          <p:nvPr/>
        </p:nvSpPr>
        <p:spPr bwMode="auto">
          <a:xfrm>
            <a:off x="601632" y="3095969"/>
            <a:ext cx="7988300" cy="1235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xmlns="" val="92633606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2400" dirty="0" smtClean="0"/>
              <a:t>Commonly Used Built-in Data Types</a:t>
            </a:r>
            <a:endParaRPr lang="en-AU" sz="24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marL="0" indent="0">
              <a:buNone/>
            </a:pPr>
            <a:r>
              <a:rPr lang="en-AU" sz="1800" dirty="0" smtClean="0">
                <a:latin typeface="+mj-lt"/>
              </a:rPr>
              <a:t> </a:t>
            </a:r>
          </a:p>
        </p:txBody>
      </p:sp>
      <p:pic>
        <p:nvPicPr>
          <p:cNvPr id="3" name="Picture 2"/>
          <p:cNvPicPr>
            <a:picLocks noChangeAspect="1"/>
          </p:cNvPicPr>
          <p:nvPr/>
        </p:nvPicPr>
        <p:blipFill>
          <a:blip r:embed="rId2"/>
          <a:stretch>
            <a:fillRect/>
          </a:stretch>
        </p:blipFill>
        <p:spPr>
          <a:xfrm>
            <a:off x="113521" y="2240924"/>
            <a:ext cx="8892794" cy="2369713"/>
          </a:xfrm>
          <a:prstGeom prst="rect">
            <a:avLst/>
          </a:prstGeom>
        </p:spPr>
      </p:pic>
    </p:spTree>
    <p:extLst>
      <p:ext uri="{BB962C8B-B14F-4D97-AF65-F5344CB8AC3E}">
        <p14:creationId xmlns:p14="http://schemas.microsoft.com/office/powerpoint/2010/main" xmlns="" val="3038966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2400" dirty="0" smtClean="0"/>
              <a:t>Declaration and Assignment Statements</a:t>
            </a:r>
            <a:endParaRPr lang="en-AU" sz="24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marL="0" indent="0">
              <a:buNone/>
            </a:pPr>
            <a:r>
              <a:rPr lang="en-AU" sz="1800" dirty="0" smtClean="0">
                <a:latin typeface="+mj-lt"/>
              </a:rPr>
              <a:t> </a:t>
            </a:r>
          </a:p>
        </p:txBody>
      </p:sp>
      <p:pic>
        <p:nvPicPr>
          <p:cNvPr id="2" name="Picture 1"/>
          <p:cNvPicPr>
            <a:picLocks noChangeAspect="1"/>
          </p:cNvPicPr>
          <p:nvPr/>
        </p:nvPicPr>
        <p:blipFill>
          <a:blip r:embed="rId2"/>
          <a:stretch>
            <a:fillRect/>
          </a:stretch>
        </p:blipFill>
        <p:spPr>
          <a:xfrm>
            <a:off x="2035331" y="1707644"/>
            <a:ext cx="5120961" cy="3224965"/>
          </a:xfrm>
          <a:prstGeom prst="rect">
            <a:avLst/>
          </a:prstGeom>
        </p:spPr>
      </p:pic>
    </p:spTree>
    <p:extLst>
      <p:ext uri="{BB962C8B-B14F-4D97-AF65-F5344CB8AC3E}">
        <p14:creationId xmlns:p14="http://schemas.microsoft.com/office/powerpoint/2010/main" xmlns="" val="29374449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2400" dirty="0" smtClean="0"/>
              <a:t>Exercise: What is the output?</a:t>
            </a:r>
            <a:endParaRPr lang="en-AU" sz="24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marL="0" indent="0">
              <a:buNone/>
            </a:pPr>
            <a:r>
              <a:rPr lang="en-AU" sz="1800" dirty="0" smtClean="0">
                <a:latin typeface="+mj-lt"/>
              </a:rPr>
              <a:t> </a:t>
            </a:r>
            <a:endParaRPr lang="en-IN" sz="1800" dirty="0">
              <a:latin typeface="+mj-lt"/>
            </a:endParaRPr>
          </a:p>
          <a:p>
            <a:pPr marL="0" indent="0">
              <a:buNone/>
            </a:pPr>
            <a:endParaRPr lang="en-AU" sz="1800" dirty="0" smtClean="0">
              <a:latin typeface="+mj-lt"/>
            </a:endParaRPr>
          </a:p>
        </p:txBody>
      </p:sp>
      <p:pic>
        <p:nvPicPr>
          <p:cNvPr id="3" name="Picture 2"/>
          <p:cNvPicPr>
            <a:picLocks noChangeAspect="1"/>
          </p:cNvPicPr>
          <p:nvPr/>
        </p:nvPicPr>
        <p:blipFill>
          <a:blip r:embed="rId2"/>
          <a:stretch>
            <a:fillRect/>
          </a:stretch>
        </p:blipFill>
        <p:spPr>
          <a:xfrm>
            <a:off x="1117617" y="1390918"/>
            <a:ext cx="6933010" cy="4146997"/>
          </a:xfrm>
          <a:prstGeom prst="rect">
            <a:avLst/>
          </a:prstGeom>
        </p:spPr>
      </p:pic>
    </p:spTree>
    <p:extLst>
      <p:ext uri="{BB962C8B-B14F-4D97-AF65-F5344CB8AC3E}">
        <p14:creationId xmlns:p14="http://schemas.microsoft.com/office/powerpoint/2010/main" xmlns="" val="512508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3200" dirty="0">
                <a:latin typeface="Calibri" panose="020F0502020204030204" pitchFamily="34" charset="0"/>
              </a:rPr>
              <a:t>Java &amp; JEE </a:t>
            </a:r>
            <a:r>
              <a:rPr lang="en-US" sz="3200" dirty="0" smtClean="0">
                <a:latin typeface="Calibri" panose="020F0502020204030204" pitchFamily="34" charset="0"/>
              </a:rPr>
              <a:t>Training – Day 2 Agenda</a:t>
            </a:r>
            <a:endParaRPr lang="en-AU" sz="32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a:buFont typeface="Wingdings" panose="05000000000000000000" pitchFamily="2" charset="2"/>
              <a:buChar char="ü"/>
            </a:pPr>
            <a:r>
              <a:rPr lang="en-AU" sz="2400" dirty="0" smtClean="0">
                <a:latin typeface="Calibri" panose="020F0502020204030204" pitchFamily="34" charset="0"/>
              </a:rPr>
              <a:t> </a:t>
            </a:r>
            <a:r>
              <a:rPr lang="en-AU" sz="2000" dirty="0" smtClean="0">
                <a:latin typeface="Calibri" panose="020F0502020204030204" pitchFamily="34" charset="0"/>
              </a:rPr>
              <a:t>Quick review of last class</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Breaking down the Hello World program</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Built-in Data Types</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Conditional statements</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Loops</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Introduction to String manipulation in Java</a:t>
            </a:r>
          </a:p>
          <a:p>
            <a:pPr marL="0" indent="0">
              <a:buNone/>
            </a:pPr>
            <a:endParaRPr lang="en-AU" sz="2000" dirty="0">
              <a:latin typeface="Calibri" panose="020F0502020204030204" pitchFamily="34" charset="0"/>
            </a:endParaRPr>
          </a:p>
          <a:p>
            <a:pPr>
              <a:buFont typeface="Wingdings" panose="05000000000000000000" pitchFamily="2" charset="2"/>
              <a:buChar char="ü"/>
            </a:pPr>
            <a:endParaRPr lang="en-AU" sz="2000" dirty="0" smtClean="0">
              <a:latin typeface="Calibri" panose="020F0502020204030204" pitchFamily="34" charset="0"/>
            </a:endParaRPr>
          </a:p>
        </p:txBody>
      </p:sp>
    </p:spTree>
    <p:extLst>
      <p:ext uri="{BB962C8B-B14F-4D97-AF65-F5344CB8AC3E}">
        <p14:creationId xmlns:p14="http://schemas.microsoft.com/office/powerpoint/2010/main" xmlns="" val="14817280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2400" dirty="0" smtClean="0"/>
              <a:t>Integers - Exercise</a:t>
            </a:r>
            <a:endParaRPr lang="en-AU" sz="24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marL="0" indent="0">
              <a:buNone/>
            </a:pPr>
            <a:r>
              <a:rPr lang="en-AU" sz="1800" dirty="0" smtClean="0">
                <a:latin typeface="+mj-lt"/>
              </a:rPr>
              <a:t> </a:t>
            </a:r>
          </a:p>
        </p:txBody>
      </p:sp>
      <p:pic>
        <p:nvPicPr>
          <p:cNvPr id="2" name="Picture 1"/>
          <p:cNvPicPr>
            <a:picLocks noChangeAspect="1"/>
          </p:cNvPicPr>
          <p:nvPr/>
        </p:nvPicPr>
        <p:blipFill>
          <a:blip r:embed="rId2"/>
          <a:stretch>
            <a:fillRect/>
          </a:stretch>
        </p:blipFill>
        <p:spPr>
          <a:xfrm>
            <a:off x="2529356" y="1176337"/>
            <a:ext cx="4132911" cy="5031878"/>
          </a:xfrm>
          <a:prstGeom prst="rect">
            <a:avLst/>
          </a:prstGeom>
        </p:spPr>
      </p:pic>
      <mc:AlternateContent xmlns:mc="http://schemas.openxmlformats.org/markup-compatibility/2006">
        <mc:Choice xmlns:p14="http://schemas.microsoft.com/office/powerpoint/2010/main" xmlns="" Requires="p14">
          <p:contentPart p14:bwMode="auto" r:id="rId3">
            <p14:nvContentPartPr>
              <p14:cNvPr id="3" name="Ink 2"/>
              <p14:cNvContentPartPr/>
              <p14:nvPr/>
            </p14:nvContentPartPr>
            <p14:xfrm>
              <a:off x="2937960" y="4250520"/>
              <a:ext cx="946800" cy="134280"/>
            </p14:xfrm>
          </p:contentPart>
        </mc:Choice>
        <mc:Fallback>
          <p:pic>
            <p:nvPicPr>
              <p:cNvPr id="3" name="Ink 2"/>
              <p:cNvPicPr/>
              <p:nvPr/>
            </p:nvPicPr>
            <p:blipFill>
              <a:blip r:embed="rId4"/>
              <a:stretch>
                <a:fillRect/>
              </a:stretch>
            </p:blipFill>
            <p:spPr>
              <a:xfrm>
                <a:off x="2922120" y="4187160"/>
                <a:ext cx="978480" cy="261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
            <p14:nvContentPartPr>
              <p14:cNvPr id="4" name="Ink 3"/>
              <p14:cNvContentPartPr/>
              <p14:nvPr/>
            </p14:nvContentPartPr>
            <p14:xfrm>
              <a:off x="3000600" y="4634640"/>
              <a:ext cx="1188000" cy="45000"/>
            </p14:xfrm>
          </p:contentPart>
        </mc:Choice>
        <mc:Fallback>
          <p:pic>
            <p:nvPicPr>
              <p:cNvPr id="4" name="Ink 3"/>
              <p:cNvPicPr/>
              <p:nvPr/>
            </p:nvPicPr>
            <p:blipFill>
              <a:blip r:embed="rId6"/>
              <a:stretch>
                <a:fillRect/>
              </a:stretch>
            </p:blipFill>
            <p:spPr>
              <a:xfrm>
                <a:off x="2984760" y="4570920"/>
                <a:ext cx="1219680" cy="172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
            <p14:nvContentPartPr>
              <p14:cNvPr id="5" name="Ink 4"/>
              <p14:cNvContentPartPr/>
              <p14:nvPr/>
            </p14:nvContentPartPr>
            <p14:xfrm>
              <a:off x="3018240" y="4964760"/>
              <a:ext cx="482760" cy="27360"/>
            </p14:xfrm>
          </p:contentPart>
        </mc:Choice>
        <mc:Fallback>
          <p:pic>
            <p:nvPicPr>
              <p:cNvPr id="5" name="Ink 4"/>
              <p:cNvPicPr/>
              <p:nvPr/>
            </p:nvPicPr>
            <p:blipFill>
              <a:blip r:embed="rId8"/>
              <a:stretch>
                <a:fillRect/>
              </a:stretch>
            </p:blipFill>
            <p:spPr>
              <a:xfrm>
                <a:off x="3002400" y="4901400"/>
                <a:ext cx="514440" cy="154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6" name="Ink 5"/>
              <p14:cNvContentPartPr/>
              <p14:nvPr/>
            </p14:nvContentPartPr>
            <p14:xfrm>
              <a:off x="3080880" y="5366880"/>
              <a:ext cx="893160" cy="27000"/>
            </p14:xfrm>
          </p:contentPart>
        </mc:Choice>
        <mc:Fallback>
          <p:pic>
            <p:nvPicPr>
              <p:cNvPr id="6" name="Ink 5"/>
              <p:cNvPicPr/>
              <p:nvPr/>
            </p:nvPicPr>
            <p:blipFill>
              <a:blip r:embed="rId10"/>
              <a:stretch>
                <a:fillRect/>
              </a:stretch>
            </p:blipFill>
            <p:spPr>
              <a:xfrm>
                <a:off x="3065040" y="5303160"/>
                <a:ext cx="925200" cy="154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
            <p14:nvContentPartPr>
              <p14:cNvPr id="7" name="Ink 6"/>
              <p14:cNvContentPartPr/>
              <p14:nvPr/>
            </p14:nvContentPartPr>
            <p14:xfrm>
              <a:off x="2893320" y="5643720"/>
              <a:ext cx="1232640" cy="36000"/>
            </p14:xfrm>
          </p:contentPart>
        </mc:Choice>
        <mc:Fallback>
          <p:pic>
            <p:nvPicPr>
              <p:cNvPr id="7" name="Ink 6"/>
              <p:cNvPicPr/>
              <p:nvPr/>
            </p:nvPicPr>
            <p:blipFill>
              <a:blip r:embed="rId12"/>
              <a:stretch>
                <a:fillRect/>
              </a:stretch>
            </p:blipFill>
            <p:spPr>
              <a:xfrm>
                <a:off x="2877480" y="5580000"/>
                <a:ext cx="1264320" cy="163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
            <p14:nvContentPartPr>
              <p14:cNvPr id="8" name="Ink 7"/>
              <p14:cNvContentPartPr/>
              <p14:nvPr/>
            </p14:nvContentPartPr>
            <p14:xfrm>
              <a:off x="3277440" y="5848920"/>
              <a:ext cx="857520" cy="152280"/>
            </p14:xfrm>
          </p:contentPart>
        </mc:Choice>
        <mc:Fallback>
          <p:pic>
            <p:nvPicPr>
              <p:cNvPr id="8" name="Ink 7"/>
              <p:cNvPicPr/>
              <p:nvPr/>
            </p:nvPicPr>
            <p:blipFill>
              <a:blip r:embed="rId14"/>
              <a:stretch>
                <a:fillRect/>
              </a:stretch>
            </p:blipFill>
            <p:spPr>
              <a:xfrm>
                <a:off x="3261600" y="5785560"/>
                <a:ext cx="889200" cy="279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
            <p14:nvContentPartPr>
              <p14:cNvPr id="9" name="Ink 8"/>
              <p14:cNvContentPartPr/>
              <p14:nvPr/>
            </p14:nvContentPartPr>
            <p14:xfrm>
              <a:off x="5108040" y="5902560"/>
              <a:ext cx="1134360" cy="143280"/>
            </p14:xfrm>
          </p:contentPart>
        </mc:Choice>
        <mc:Fallback>
          <p:pic>
            <p:nvPicPr>
              <p:cNvPr id="9" name="Ink 8"/>
              <p:cNvPicPr/>
              <p:nvPr/>
            </p:nvPicPr>
            <p:blipFill>
              <a:blip r:embed="rId16"/>
              <a:stretch>
                <a:fillRect/>
              </a:stretch>
            </p:blipFill>
            <p:spPr>
              <a:xfrm>
                <a:off x="5092200" y="5839200"/>
                <a:ext cx="1166040" cy="270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7">
            <p14:nvContentPartPr>
              <p14:cNvPr id="10" name="Ink 9"/>
              <p14:cNvContentPartPr/>
              <p14:nvPr/>
            </p14:nvContentPartPr>
            <p14:xfrm>
              <a:off x="6429600" y="5741640"/>
              <a:ext cx="360" cy="360"/>
            </p14:xfrm>
          </p:contentPart>
        </mc:Choice>
        <mc:Fallback>
          <p:pic>
            <p:nvPicPr>
              <p:cNvPr id="10" name="Ink 9"/>
              <p:cNvPicPr/>
              <p:nvPr/>
            </p:nvPicPr>
            <p:blipFill>
              <a:blip r:embed="rId18"/>
              <a:stretch>
                <a:fillRect/>
              </a:stretch>
            </p:blipFill>
            <p:spPr>
              <a:xfrm>
                <a:off x="6413760" y="5678280"/>
                <a:ext cx="32040" cy="127440"/>
              </a:xfrm>
              <a:prstGeom prst="rect">
                <a:avLst/>
              </a:prstGeom>
            </p:spPr>
          </p:pic>
        </mc:Fallback>
      </mc:AlternateContent>
    </p:spTree>
    <p:extLst>
      <p:ext uri="{BB962C8B-B14F-4D97-AF65-F5344CB8AC3E}">
        <p14:creationId xmlns:p14="http://schemas.microsoft.com/office/powerpoint/2010/main" xmlns="" val="39262580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2400" dirty="0" smtClean="0"/>
              <a:t>Integers</a:t>
            </a:r>
            <a:endParaRPr lang="en-AU" sz="24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marL="0" indent="0">
              <a:buNone/>
            </a:pPr>
            <a:r>
              <a:rPr lang="en-AU" sz="1800" dirty="0" smtClean="0">
                <a:latin typeface="+mj-lt"/>
              </a:rPr>
              <a:t> </a:t>
            </a:r>
          </a:p>
        </p:txBody>
      </p:sp>
      <p:pic>
        <p:nvPicPr>
          <p:cNvPr id="3" name="Picture 2"/>
          <p:cNvPicPr>
            <a:picLocks noChangeAspect="1"/>
          </p:cNvPicPr>
          <p:nvPr/>
        </p:nvPicPr>
        <p:blipFill>
          <a:blip r:embed="rId2"/>
          <a:stretch>
            <a:fillRect/>
          </a:stretch>
        </p:blipFill>
        <p:spPr>
          <a:xfrm>
            <a:off x="106618" y="2498501"/>
            <a:ext cx="9037382" cy="1841679"/>
          </a:xfrm>
          <a:prstGeom prst="rect">
            <a:avLst/>
          </a:prstGeom>
        </p:spPr>
      </p:pic>
      <mc:AlternateContent xmlns:mc="http://schemas.openxmlformats.org/markup-compatibility/2006">
        <mc:Choice xmlns:p14="http://schemas.microsoft.com/office/powerpoint/2010/main" xmlns="" Requires="p14">
          <p:contentPart p14:bwMode="auto" r:id="rId3">
            <p14:nvContentPartPr>
              <p14:cNvPr id="4" name="Ink 3"/>
              <p14:cNvContentPartPr/>
              <p14:nvPr/>
            </p14:nvContentPartPr>
            <p14:xfrm>
              <a:off x="5411520" y="2723400"/>
              <a:ext cx="527040" cy="72000"/>
            </p14:xfrm>
          </p:contentPart>
        </mc:Choice>
        <mc:Fallback>
          <p:pic>
            <p:nvPicPr>
              <p:cNvPr id="4" name="Ink 3"/>
              <p:cNvPicPr/>
              <p:nvPr/>
            </p:nvPicPr>
            <p:blipFill>
              <a:blip r:embed="rId4"/>
              <a:stretch>
                <a:fillRect/>
              </a:stretch>
            </p:blipFill>
            <p:spPr>
              <a:xfrm>
                <a:off x="5395680" y="2660040"/>
                <a:ext cx="559080" cy="198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
            <p14:nvContentPartPr>
              <p14:cNvPr id="5" name="Ink 4"/>
              <p14:cNvContentPartPr/>
              <p14:nvPr/>
            </p14:nvContentPartPr>
            <p14:xfrm>
              <a:off x="6438600" y="2678760"/>
              <a:ext cx="705600" cy="134280"/>
            </p14:xfrm>
          </p:contentPart>
        </mc:Choice>
        <mc:Fallback>
          <p:pic>
            <p:nvPicPr>
              <p:cNvPr id="5" name="Ink 4"/>
              <p:cNvPicPr/>
              <p:nvPr/>
            </p:nvPicPr>
            <p:blipFill>
              <a:blip r:embed="rId6"/>
              <a:stretch>
                <a:fillRect/>
              </a:stretch>
            </p:blipFill>
            <p:spPr>
              <a:xfrm>
                <a:off x="6422400" y="2615400"/>
                <a:ext cx="737640" cy="261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
            <p14:nvContentPartPr>
              <p14:cNvPr id="6" name="Ink 5"/>
              <p14:cNvContentPartPr/>
              <p14:nvPr/>
            </p14:nvContentPartPr>
            <p14:xfrm>
              <a:off x="5536440" y="2687760"/>
              <a:ext cx="1661400" cy="152280"/>
            </p14:xfrm>
          </p:contentPart>
        </mc:Choice>
        <mc:Fallback>
          <p:pic>
            <p:nvPicPr>
              <p:cNvPr id="6" name="Ink 5"/>
              <p:cNvPicPr/>
              <p:nvPr/>
            </p:nvPicPr>
            <p:blipFill>
              <a:blip r:embed="rId8"/>
              <a:stretch>
                <a:fillRect/>
              </a:stretch>
            </p:blipFill>
            <p:spPr>
              <a:xfrm>
                <a:off x="5520600" y="2624400"/>
                <a:ext cx="1693080" cy="279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7" name="Ink 6"/>
              <p14:cNvContentPartPr/>
              <p14:nvPr/>
            </p14:nvContentPartPr>
            <p14:xfrm>
              <a:off x="5474160" y="2768040"/>
              <a:ext cx="696600" cy="63000"/>
            </p14:xfrm>
          </p:contentPart>
        </mc:Choice>
        <mc:Fallback>
          <p:pic>
            <p:nvPicPr>
              <p:cNvPr id="7" name="Ink 6"/>
              <p:cNvPicPr/>
              <p:nvPr/>
            </p:nvPicPr>
            <p:blipFill>
              <a:blip r:embed="rId10"/>
              <a:stretch>
                <a:fillRect/>
              </a:stretch>
            </p:blipFill>
            <p:spPr>
              <a:xfrm>
                <a:off x="5458320" y="2704680"/>
                <a:ext cx="728280" cy="189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
            <p14:nvContentPartPr>
              <p14:cNvPr id="8" name="Ink 7"/>
              <p14:cNvContentPartPr/>
              <p14:nvPr/>
            </p14:nvContentPartPr>
            <p14:xfrm>
              <a:off x="5563440" y="2571840"/>
              <a:ext cx="1643400" cy="375480"/>
            </p14:xfrm>
          </p:contentPart>
        </mc:Choice>
        <mc:Fallback>
          <p:pic>
            <p:nvPicPr>
              <p:cNvPr id="8" name="Ink 7"/>
              <p:cNvPicPr/>
              <p:nvPr/>
            </p:nvPicPr>
            <p:blipFill>
              <a:blip r:embed="rId12"/>
              <a:stretch>
                <a:fillRect/>
              </a:stretch>
            </p:blipFill>
            <p:spPr>
              <a:xfrm>
                <a:off x="5547600" y="2508120"/>
                <a:ext cx="1675080" cy="502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
            <p14:nvContentPartPr>
              <p14:cNvPr id="9" name="Ink 8"/>
              <p14:cNvContentPartPr/>
              <p14:nvPr/>
            </p14:nvContentPartPr>
            <p14:xfrm>
              <a:off x="6617160" y="2795040"/>
              <a:ext cx="360" cy="360"/>
            </p14:xfrm>
          </p:contentPart>
        </mc:Choice>
        <mc:Fallback>
          <p:pic>
            <p:nvPicPr>
              <p:cNvPr id="9" name="Ink 8"/>
              <p:cNvPicPr/>
              <p:nvPr/>
            </p:nvPicPr>
            <p:blipFill>
              <a:blip r:embed="rId14"/>
              <a:stretch>
                <a:fillRect/>
              </a:stretch>
            </p:blipFill>
            <p:spPr>
              <a:xfrm>
                <a:off x="6601320" y="2731320"/>
                <a:ext cx="32040" cy="127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
            <p14:nvContentPartPr>
              <p14:cNvPr id="10" name="Ink 9"/>
              <p14:cNvContentPartPr/>
              <p14:nvPr/>
            </p14:nvContentPartPr>
            <p14:xfrm>
              <a:off x="5438160" y="2553840"/>
              <a:ext cx="1813320" cy="402120"/>
            </p14:xfrm>
          </p:contentPart>
        </mc:Choice>
        <mc:Fallback>
          <p:pic>
            <p:nvPicPr>
              <p:cNvPr id="10" name="Ink 9"/>
              <p:cNvPicPr/>
              <p:nvPr/>
            </p:nvPicPr>
            <p:blipFill>
              <a:blip r:embed="rId16"/>
              <a:stretch>
                <a:fillRect/>
              </a:stretch>
            </p:blipFill>
            <p:spPr>
              <a:xfrm>
                <a:off x="5422320" y="2490480"/>
                <a:ext cx="1845000" cy="529200"/>
              </a:xfrm>
              <a:prstGeom prst="rect">
                <a:avLst/>
              </a:prstGeom>
            </p:spPr>
          </p:pic>
        </mc:Fallback>
      </mc:AlternateContent>
    </p:spTree>
    <p:extLst>
      <p:ext uri="{BB962C8B-B14F-4D97-AF65-F5344CB8AC3E}">
        <p14:creationId xmlns:p14="http://schemas.microsoft.com/office/powerpoint/2010/main" xmlns="" val="19886447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2400" dirty="0" smtClean="0"/>
              <a:t>Integers – Exercise – Try these…</a:t>
            </a:r>
            <a:endParaRPr lang="en-AU" sz="24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marL="0" indent="0">
              <a:buNone/>
            </a:pPr>
            <a:r>
              <a:rPr lang="en-AU" sz="1800" dirty="0" smtClean="0">
                <a:latin typeface="+mj-lt"/>
              </a:rPr>
              <a:t> </a:t>
            </a:r>
          </a:p>
        </p:txBody>
      </p:sp>
      <p:pic>
        <p:nvPicPr>
          <p:cNvPr id="2" name="Picture 1"/>
          <p:cNvPicPr>
            <a:picLocks noChangeAspect="1"/>
          </p:cNvPicPr>
          <p:nvPr/>
        </p:nvPicPr>
        <p:blipFill>
          <a:blip r:embed="rId2"/>
          <a:stretch>
            <a:fillRect/>
          </a:stretch>
        </p:blipFill>
        <p:spPr>
          <a:xfrm>
            <a:off x="2529356" y="1176337"/>
            <a:ext cx="4132911" cy="5031878"/>
          </a:xfrm>
          <a:prstGeom prst="rect">
            <a:avLst/>
          </a:prstGeom>
        </p:spPr>
      </p:pic>
    </p:spTree>
    <p:extLst>
      <p:ext uri="{BB962C8B-B14F-4D97-AF65-F5344CB8AC3E}">
        <p14:creationId xmlns:p14="http://schemas.microsoft.com/office/powerpoint/2010/main" xmlns="" val="36262979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2400" dirty="0" smtClean="0"/>
              <a:t>Floating Point Numbers: double</a:t>
            </a:r>
            <a:endParaRPr lang="en-AU" sz="24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marL="0" indent="0">
              <a:buNone/>
            </a:pPr>
            <a:r>
              <a:rPr lang="en-AU" sz="1800" dirty="0" smtClean="0">
                <a:latin typeface="+mj-lt"/>
              </a:rPr>
              <a:t> </a:t>
            </a:r>
          </a:p>
        </p:txBody>
      </p:sp>
      <p:pic>
        <p:nvPicPr>
          <p:cNvPr id="3" name="Picture 2"/>
          <p:cNvPicPr>
            <a:picLocks noChangeAspect="1"/>
          </p:cNvPicPr>
          <p:nvPr/>
        </p:nvPicPr>
        <p:blipFill>
          <a:blip r:embed="rId2"/>
          <a:stretch>
            <a:fillRect/>
          </a:stretch>
        </p:blipFill>
        <p:spPr>
          <a:xfrm>
            <a:off x="94981" y="2434107"/>
            <a:ext cx="8925062" cy="1983347"/>
          </a:xfrm>
          <a:prstGeom prst="rect">
            <a:avLst/>
          </a:prstGeom>
        </p:spPr>
      </p:pic>
      <mc:AlternateContent xmlns:mc="http://schemas.openxmlformats.org/markup-compatibility/2006">
        <mc:Choice xmlns:p14="http://schemas.microsoft.com/office/powerpoint/2010/main" xmlns="" Requires="p14">
          <p:contentPart p14:bwMode="auto" r:id="rId3">
            <p14:nvContentPartPr>
              <p14:cNvPr id="4" name="Ink 3"/>
              <p14:cNvContentPartPr/>
              <p14:nvPr/>
            </p14:nvContentPartPr>
            <p14:xfrm>
              <a:off x="3491640" y="2714760"/>
              <a:ext cx="1027440" cy="9000"/>
            </p14:xfrm>
          </p:contentPart>
        </mc:Choice>
        <mc:Fallback>
          <p:pic>
            <p:nvPicPr>
              <p:cNvPr id="4" name="Ink 3"/>
              <p:cNvPicPr/>
              <p:nvPr/>
            </p:nvPicPr>
            <p:blipFill>
              <a:blip r:embed="rId4"/>
              <a:stretch>
                <a:fillRect/>
              </a:stretch>
            </p:blipFill>
            <p:spPr>
              <a:xfrm>
                <a:off x="3475800" y="2651040"/>
                <a:ext cx="1059120" cy="136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
            <p14:nvContentPartPr>
              <p14:cNvPr id="5" name="Ink 4"/>
              <p14:cNvContentPartPr/>
              <p14:nvPr/>
            </p14:nvContentPartPr>
            <p14:xfrm>
              <a:off x="3045240" y="3143160"/>
              <a:ext cx="616320" cy="36000"/>
            </p14:xfrm>
          </p:contentPart>
        </mc:Choice>
        <mc:Fallback>
          <p:pic>
            <p:nvPicPr>
              <p:cNvPr id="5" name="Ink 4"/>
              <p:cNvPicPr/>
              <p:nvPr/>
            </p:nvPicPr>
            <p:blipFill>
              <a:blip r:embed="rId6"/>
              <a:stretch>
                <a:fillRect/>
              </a:stretch>
            </p:blipFill>
            <p:spPr>
              <a:xfrm>
                <a:off x="3029400" y="3079800"/>
                <a:ext cx="648000" cy="163080"/>
              </a:xfrm>
              <a:prstGeom prst="rect">
                <a:avLst/>
              </a:prstGeom>
            </p:spPr>
          </p:pic>
        </mc:Fallback>
      </mc:AlternateContent>
    </p:spTree>
    <p:extLst>
      <p:ext uri="{BB962C8B-B14F-4D97-AF65-F5344CB8AC3E}">
        <p14:creationId xmlns:p14="http://schemas.microsoft.com/office/powerpoint/2010/main" xmlns="" val="36475915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2400" dirty="0" smtClean="0"/>
              <a:t>Floating Point Numbers: Exercise – Try these..</a:t>
            </a:r>
            <a:endParaRPr lang="en-AU" sz="24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marL="0" indent="0">
              <a:buNone/>
            </a:pPr>
            <a:r>
              <a:rPr lang="en-AU" sz="1800" dirty="0" smtClean="0">
                <a:latin typeface="+mj-lt"/>
              </a:rPr>
              <a:t> </a:t>
            </a:r>
          </a:p>
        </p:txBody>
      </p:sp>
      <p:pic>
        <p:nvPicPr>
          <p:cNvPr id="2" name="Picture 1"/>
          <p:cNvPicPr>
            <a:picLocks noChangeAspect="1"/>
          </p:cNvPicPr>
          <p:nvPr/>
        </p:nvPicPr>
        <p:blipFill>
          <a:blip r:embed="rId2"/>
          <a:stretch>
            <a:fillRect/>
          </a:stretch>
        </p:blipFill>
        <p:spPr>
          <a:xfrm>
            <a:off x="1661376" y="1526189"/>
            <a:ext cx="6038014" cy="3947332"/>
          </a:xfrm>
          <a:prstGeom prst="rect">
            <a:avLst/>
          </a:prstGeom>
        </p:spPr>
      </p:pic>
      <mc:AlternateContent xmlns:mc="http://schemas.openxmlformats.org/markup-compatibility/2006">
        <mc:Choice xmlns:p14="http://schemas.microsoft.com/office/powerpoint/2010/main" xmlns="" Requires="p14">
          <p:contentPart p14:bwMode="auto" r:id="rId3">
            <p14:nvContentPartPr>
              <p14:cNvPr id="4" name="Ink 3"/>
              <p14:cNvContentPartPr/>
              <p14:nvPr/>
            </p14:nvContentPartPr>
            <p14:xfrm>
              <a:off x="2241360" y="4089960"/>
              <a:ext cx="4447440" cy="428760"/>
            </p14:xfrm>
          </p:contentPart>
        </mc:Choice>
        <mc:Fallback>
          <p:pic>
            <p:nvPicPr>
              <p:cNvPr id="4" name="Ink 3"/>
              <p:cNvPicPr/>
              <p:nvPr/>
            </p:nvPicPr>
            <p:blipFill>
              <a:blip r:embed="rId4"/>
              <a:stretch>
                <a:fillRect/>
              </a:stretch>
            </p:blipFill>
            <p:spPr>
              <a:xfrm>
                <a:off x="2225520" y="4026240"/>
                <a:ext cx="4479120" cy="556200"/>
              </a:xfrm>
              <a:prstGeom prst="rect">
                <a:avLst/>
              </a:prstGeom>
            </p:spPr>
          </p:pic>
        </mc:Fallback>
      </mc:AlternateContent>
    </p:spTree>
    <p:extLst>
      <p:ext uri="{BB962C8B-B14F-4D97-AF65-F5344CB8AC3E}">
        <p14:creationId xmlns:p14="http://schemas.microsoft.com/office/powerpoint/2010/main" xmlns="" val="31359005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2400" dirty="0" smtClean="0"/>
              <a:t>Booleans</a:t>
            </a:r>
            <a:endParaRPr lang="en-AU" sz="24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marL="0" indent="0">
              <a:buNone/>
            </a:pPr>
            <a:r>
              <a:rPr lang="en-AU" sz="1800" dirty="0" smtClean="0">
                <a:latin typeface="+mj-lt"/>
              </a:rPr>
              <a:t> </a:t>
            </a:r>
          </a:p>
        </p:txBody>
      </p:sp>
      <p:pic>
        <p:nvPicPr>
          <p:cNvPr id="3" name="Picture 2"/>
          <p:cNvPicPr>
            <a:picLocks noChangeAspect="1"/>
          </p:cNvPicPr>
          <p:nvPr/>
        </p:nvPicPr>
        <p:blipFill>
          <a:blip r:embed="rId2"/>
          <a:stretch>
            <a:fillRect/>
          </a:stretch>
        </p:blipFill>
        <p:spPr>
          <a:xfrm>
            <a:off x="817786" y="1648304"/>
            <a:ext cx="7538590" cy="3675220"/>
          </a:xfrm>
          <a:prstGeom prst="rect">
            <a:avLst/>
          </a:prstGeom>
        </p:spPr>
      </p:pic>
    </p:spTree>
    <p:extLst>
      <p:ext uri="{BB962C8B-B14F-4D97-AF65-F5344CB8AC3E}">
        <p14:creationId xmlns:p14="http://schemas.microsoft.com/office/powerpoint/2010/main" xmlns="" val="18639721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2400" dirty="0" smtClean="0"/>
              <a:t>Comparison Operators</a:t>
            </a:r>
            <a:endParaRPr lang="en-AU" sz="24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marL="0" indent="0">
              <a:buNone/>
            </a:pPr>
            <a:r>
              <a:rPr lang="en-AU" sz="1800" dirty="0" smtClean="0">
                <a:latin typeface="+mj-lt"/>
              </a:rPr>
              <a:t> </a:t>
            </a:r>
          </a:p>
        </p:txBody>
      </p:sp>
      <p:pic>
        <p:nvPicPr>
          <p:cNvPr id="2" name="Picture 1"/>
          <p:cNvPicPr>
            <a:picLocks noChangeAspect="1"/>
          </p:cNvPicPr>
          <p:nvPr/>
        </p:nvPicPr>
        <p:blipFill>
          <a:blip r:embed="rId2"/>
          <a:stretch>
            <a:fillRect/>
          </a:stretch>
        </p:blipFill>
        <p:spPr>
          <a:xfrm>
            <a:off x="676605" y="1596980"/>
            <a:ext cx="7940345" cy="3825026"/>
          </a:xfrm>
          <a:prstGeom prst="rect">
            <a:avLst/>
          </a:prstGeom>
        </p:spPr>
      </p:pic>
      <mc:AlternateContent xmlns:mc="http://schemas.openxmlformats.org/markup-compatibility/2006">
        <mc:Choice xmlns:p14="http://schemas.microsoft.com/office/powerpoint/2010/main" xmlns="" Requires="p14">
          <p:contentPart p14:bwMode="auto" r:id="rId3">
            <p14:nvContentPartPr>
              <p14:cNvPr id="4" name="Ink 3"/>
              <p14:cNvContentPartPr/>
              <p14:nvPr/>
            </p14:nvContentPartPr>
            <p14:xfrm>
              <a:off x="1116360" y="2348640"/>
              <a:ext cx="393120" cy="98280"/>
            </p14:xfrm>
          </p:contentPart>
        </mc:Choice>
        <mc:Fallback>
          <p:pic>
            <p:nvPicPr>
              <p:cNvPr id="4" name="Ink 3"/>
              <p:cNvPicPr/>
              <p:nvPr/>
            </p:nvPicPr>
            <p:blipFill>
              <a:blip r:embed="rId4"/>
              <a:stretch>
                <a:fillRect/>
              </a:stretch>
            </p:blipFill>
            <p:spPr>
              <a:xfrm>
                <a:off x="1100520" y="2284920"/>
                <a:ext cx="424800" cy="225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
            <p14:nvContentPartPr>
              <p14:cNvPr id="5" name="Ink 4"/>
              <p14:cNvContentPartPr/>
              <p14:nvPr/>
            </p14:nvContentPartPr>
            <p14:xfrm>
              <a:off x="884160" y="2866320"/>
              <a:ext cx="643320" cy="178920"/>
            </p14:xfrm>
          </p:contentPart>
        </mc:Choice>
        <mc:Fallback>
          <p:pic>
            <p:nvPicPr>
              <p:cNvPr id="5" name="Ink 4"/>
              <p:cNvPicPr/>
              <p:nvPr/>
            </p:nvPicPr>
            <p:blipFill>
              <a:blip r:embed="rId6"/>
              <a:stretch>
                <a:fillRect/>
              </a:stretch>
            </p:blipFill>
            <p:spPr>
              <a:xfrm>
                <a:off x="868320" y="2802960"/>
                <a:ext cx="675000" cy="306000"/>
              </a:xfrm>
              <a:prstGeom prst="rect">
                <a:avLst/>
              </a:prstGeom>
            </p:spPr>
          </p:pic>
        </mc:Fallback>
      </mc:AlternateContent>
    </p:spTree>
    <p:extLst>
      <p:ext uri="{BB962C8B-B14F-4D97-AF65-F5344CB8AC3E}">
        <p14:creationId xmlns:p14="http://schemas.microsoft.com/office/powerpoint/2010/main" xmlns="" val="20646053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2400" dirty="0" smtClean="0"/>
              <a:t>Exercise – Leap Year</a:t>
            </a:r>
            <a:endParaRPr lang="en-AU" sz="24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marL="0" indent="0">
              <a:buNone/>
            </a:pPr>
            <a:r>
              <a:rPr lang="en-AU" sz="1800" dirty="0" smtClean="0">
                <a:latin typeface="+mj-lt"/>
              </a:rPr>
              <a:t> </a:t>
            </a:r>
          </a:p>
        </p:txBody>
      </p:sp>
      <p:sp>
        <p:nvSpPr>
          <p:cNvPr id="6" name="Rectangle 414"/>
          <p:cNvSpPr txBox="1">
            <a:spLocks noChangeArrowheads="1"/>
          </p:cNvSpPr>
          <p:nvPr/>
        </p:nvSpPr>
        <p:spPr bwMode="auto">
          <a:xfrm>
            <a:off x="574675" y="1328737"/>
            <a:ext cx="8042275" cy="4619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7800" indent="-177800" algn="l" rtl="0" eaLnBrk="0" fontAlgn="base" hangingPunct="0">
              <a:spcBef>
                <a:spcPct val="20000"/>
              </a:spcBef>
              <a:spcAft>
                <a:spcPct val="0"/>
              </a:spcAft>
              <a:buClr>
                <a:schemeClr val="tx2"/>
              </a:buClr>
              <a:buChar char="•"/>
              <a:defRPr sz="1600">
                <a:solidFill>
                  <a:schemeClr val="tx1"/>
                </a:solidFill>
                <a:latin typeface="+mn-lt"/>
                <a:ea typeface="+mn-ea"/>
                <a:cs typeface="+mn-cs"/>
              </a:defRPr>
            </a:lvl1pPr>
            <a:lvl2pPr marL="534988" indent="-177800" algn="l" rtl="0" eaLnBrk="0" fontAlgn="base" hangingPunct="0">
              <a:spcBef>
                <a:spcPct val="20000"/>
              </a:spcBef>
              <a:spcAft>
                <a:spcPct val="0"/>
              </a:spcAft>
              <a:buClr>
                <a:schemeClr val="tx2"/>
              </a:buClr>
              <a:buChar char="•"/>
              <a:defRPr sz="1600">
                <a:solidFill>
                  <a:schemeClr val="tx1"/>
                </a:solidFill>
                <a:latin typeface="+mn-lt"/>
                <a:cs typeface="+mn-cs"/>
              </a:defRPr>
            </a:lvl2pPr>
            <a:lvl3pPr marL="903288" indent="-188913" algn="l" rtl="0" eaLnBrk="0" fontAlgn="base" hangingPunct="0">
              <a:spcBef>
                <a:spcPct val="20000"/>
              </a:spcBef>
              <a:spcAft>
                <a:spcPct val="0"/>
              </a:spcAft>
              <a:buClr>
                <a:schemeClr val="tx2"/>
              </a:buClr>
              <a:buChar char="•"/>
              <a:defRPr sz="1600">
                <a:solidFill>
                  <a:schemeClr val="tx1"/>
                </a:solidFill>
                <a:latin typeface="+mn-lt"/>
                <a:cs typeface="+mn-cs"/>
              </a:defRPr>
            </a:lvl3pPr>
            <a:lvl4pPr marL="1258888" indent="-176213" algn="l" rtl="0" eaLnBrk="0" fontAlgn="base" hangingPunct="0">
              <a:spcBef>
                <a:spcPct val="20000"/>
              </a:spcBef>
              <a:spcAft>
                <a:spcPct val="0"/>
              </a:spcAft>
              <a:buClr>
                <a:schemeClr val="tx2"/>
              </a:buClr>
              <a:buChar char="•"/>
              <a:defRPr sz="1600">
                <a:solidFill>
                  <a:schemeClr val="tx1"/>
                </a:solidFill>
                <a:latin typeface="+mn-lt"/>
                <a:cs typeface="+mn-cs"/>
              </a:defRPr>
            </a:lvl4pPr>
            <a:lvl5pPr marL="1614488" indent="-176213" algn="l" rtl="0" eaLnBrk="0" fontAlgn="base" hangingPunct="0">
              <a:spcBef>
                <a:spcPct val="20000"/>
              </a:spcBef>
              <a:spcAft>
                <a:spcPct val="0"/>
              </a:spcAft>
              <a:buClr>
                <a:schemeClr val="tx2"/>
              </a:buClr>
              <a:buChar char="•"/>
              <a:defRPr sz="1600">
                <a:solidFill>
                  <a:schemeClr val="tx1"/>
                </a:solidFill>
                <a:latin typeface="+mn-lt"/>
                <a:cs typeface="+mn-cs"/>
              </a:defRPr>
            </a:lvl5pPr>
            <a:lvl6pPr marL="2071688" indent="-176213" algn="l" rtl="0" fontAlgn="base">
              <a:spcBef>
                <a:spcPct val="20000"/>
              </a:spcBef>
              <a:spcAft>
                <a:spcPct val="0"/>
              </a:spcAft>
              <a:buClr>
                <a:schemeClr val="tx2"/>
              </a:buClr>
              <a:buChar char="•"/>
              <a:defRPr sz="1600">
                <a:solidFill>
                  <a:schemeClr val="tx1"/>
                </a:solidFill>
                <a:latin typeface="+mn-lt"/>
                <a:cs typeface="+mn-cs"/>
              </a:defRPr>
            </a:lvl6pPr>
            <a:lvl7pPr marL="2528888" indent="-176213" algn="l" rtl="0" fontAlgn="base">
              <a:spcBef>
                <a:spcPct val="20000"/>
              </a:spcBef>
              <a:spcAft>
                <a:spcPct val="0"/>
              </a:spcAft>
              <a:buClr>
                <a:schemeClr val="tx2"/>
              </a:buClr>
              <a:buChar char="•"/>
              <a:defRPr sz="1600">
                <a:solidFill>
                  <a:schemeClr val="tx1"/>
                </a:solidFill>
                <a:latin typeface="+mn-lt"/>
                <a:cs typeface="+mn-cs"/>
              </a:defRPr>
            </a:lvl7pPr>
            <a:lvl8pPr marL="2986088" indent="-176213" algn="l" rtl="0" fontAlgn="base">
              <a:spcBef>
                <a:spcPct val="20000"/>
              </a:spcBef>
              <a:spcAft>
                <a:spcPct val="0"/>
              </a:spcAft>
              <a:buClr>
                <a:schemeClr val="tx2"/>
              </a:buClr>
              <a:buChar char="•"/>
              <a:defRPr sz="1600">
                <a:solidFill>
                  <a:schemeClr val="tx1"/>
                </a:solidFill>
                <a:latin typeface="+mn-lt"/>
                <a:cs typeface="+mn-cs"/>
              </a:defRPr>
            </a:lvl8pPr>
            <a:lvl9pPr marL="3443288" indent="-176213" algn="l" rtl="0" fontAlgn="base">
              <a:spcBef>
                <a:spcPct val="20000"/>
              </a:spcBef>
              <a:spcAft>
                <a:spcPct val="0"/>
              </a:spcAft>
              <a:buClr>
                <a:schemeClr val="tx2"/>
              </a:buClr>
              <a:buChar char="•"/>
              <a:defRPr sz="1600">
                <a:solidFill>
                  <a:schemeClr val="tx1"/>
                </a:solidFill>
                <a:latin typeface="+mn-lt"/>
                <a:cs typeface="+mn-cs"/>
              </a:defRPr>
            </a:lvl9pPr>
          </a:lstStyle>
          <a:p>
            <a:pPr marL="0" indent="0">
              <a:buFontTx/>
              <a:buNone/>
            </a:pPr>
            <a:r>
              <a:rPr lang="en-AU" sz="1800" b="0" kern="0" dirty="0" smtClean="0">
                <a:latin typeface="+mj-lt"/>
              </a:rPr>
              <a:t> Write a program to check if provided year is leap year or not.</a:t>
            </a:r>
          </a:p>
        </p:txBody>
      </p:sp>
    </p:spTree>
    <p:extLst>
      <p:ext uri="{BB962C8B-B14F-4D97-AF65-F5344CB8AC3E}">
        <p14:creationId xmlns:p14="http://schemas.microsoft.com/office/powerpoint/2010/main" xmlns="" val="33068245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2400" dirty="0" smtClean="0"/>
              <a:t>Parsing Command Line Arguments </a:t>
            </a:r>
            <a:br>
              <a:rPr lang="en-US" sz="2400" dirty="0" smtClean="0"/>
            </a:br>
            <a:r>
              <a:rPr lang="en-US" sz="2400" dirty="0" smtClean="0"/>
              <a:t>(Converting Strings to Primitives)</a:t>
            </a:r>
            <a:endParaRPr lang="en-AU" sz="24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marL="0" indent="0">
              <a:buNone/>
            </a:pPr>
            <a:r>
              <a:rPr lang="en-AU" sz="1800" dirty="0" smtClean="0">
                <a:latin typeface="+mj-lt"/>
              </a:rPr>
              <a:t> </a:t>
            </a:r>
          </a:p>
        </p:txBody>
      </p:sp>
      <p:sp>
        <p:nvSpPr>
          <p:cNvPr id="6" name="Rectangle 414"/>
          <p:cNvSpPr txBox="1">
            <a:spLocks noChangeArrowheads="1"/>
          </p:cNvSpPr>
          <p:nvPr/>
        </p:nvSpPr>
        <p:spPr bwMode="auto">
          <a:xfrm>
            <a:off x="574675" y="1328737"/>
            <a:ext cx="8042275" cy="4619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7800" indent="-177800" algn="l" rtl="0" eaLnBrk="0" fontAlgn="base" hangingPunct="0">
              <a:spcBef>
                <a:spcPct val="20000"/>
              </a:spcBef>
              <a:spcAft>
                <a:spcPct val="0"/>
              </a:spcAft>
              <a:buClr>
                <a:schemeClr val="tx2"/>
              </a:buClr>
              <a:buChar char="•"/>
              <a:defRPr sz="1600">
                <a:solidFill>
                  <a:schemeClr val="tx1"/>
                </a:solidFill>
                <a:latin typeface="+mn-lt"/>
                <a:ea typeface="+mn-ea"/>
                <a:cs typeface="+mn-cs"/>
              </a:defRPr>
            </a:lvl1pPr>
            <a:lvl2pPr marL="534988" indent="-177800" algn="l" rtl="0" eaLnBrk="0" fontAlgn="base" hangingPunct="0">
              <a:spcBef>
                <a:spcPct val="20000"/>
              </a:spcBef>
              <a:spcAft>
                <a:spcPct val="0"/>
              </a:spcAft>
              <a:buClr>
                <a:schemeClr val="tx2"/>
              </a:buClr>
              <a:buChar char="•"/>
              <a:defRPr sz="1600">
                <a:solidFill>
                  <a:schemeClr val="tx1"/>
                </a:solidFill>
                <a:latin typeface="+mn-lt"/>
                <a:cs typeface="+mn-cs"/>
              </a:defRPr>
            </a:lvl2pPr>
            <a:lvl3pPr marL="903288" indent="-188913" algn="l" rtl="0" eaLnBrk="0" fontAlgn="base" hangingPunct="0">
              <a:spcBef>
                <a:spcPct val="20000"/>
              </a:spcBef>
              <a:spcAft>
                <a:spcPct val="0"/>
              </a:spcAft>
              <a:buClr>
                <a:schemeClr val="tx2"/>
              </a:buClr>
              <a:buChar char="•"/>
              <a:defRPr sz="1600">
                <a:solidFill>
                  <a:schemeClr val="tx1"/>
                </a:solidFill>
                <a:latin typeface="+mn-lt"/>
                <a:cs typeface="+mn-cs"/>
              </a:defRPr>
            </a:lvl3pPr>
            <a:lvl4pPr marL="1258888" indent="-176213" algn="l" rtl="0" eaLnBrk="0" fontAlgn="base" hangingPunct="0">
              <a:spcBef>
                <a:spcPct val="20000"/>
              </a:spcBef>
              <a:spcAft>
                <a:spcPct val="0"/>
              </a:spcAft>
              <a:buClr>
                <a:schemeClr val="tx2"/>
              </a:buClr>
              <a:buChar char="•"/>
              <a:defRPr sz="1600">
                <a:solidFill>
                  <a:schemeClr val="tx1"/>
                </a:solidFill>
                <a:latin typeface="+mn-lt"/>
                <a:cs typeface="+mn-cs"/>
              </a:defRPr>
            </a:lvl4pPr>
            <a:lvl5pPr marL="1614488" indent="-176213" algn="l" rtl="0" eaLnBrk="0" fontAlgn="base" hangingPunct="0">
              <a:spcBef>
                <a:spcPct val="20000"/>
              </a:spcBef>
              <a:spcAft>
                <a:spcPct val="0"/>
              </a:spcAft>
              <a:buClr>
                <a:schemeClr val="tx2"/>
              </a:buClr>
              <a:buChar char="•"/>
              <a:defRPr sz="1600">
                <a:solidFill>
                  <a:schemeClr val="tx1"/>
                </a:solidFill>
                <a:latin typeface="+mn-lt"/>
                <a:cs typeface="+mn-cs"/>
              </a:defRPr>
            </a:lvl5pPr>
            <a:lvl6pPr marL="2071688" indent="-176213" algn="l" rtl="0" fontAlgn="base">
              <a:spcBef>
                <a:spcPct val="20000"/>
              </a:spcBef>
              <a:spcAft>
                <a:spcPct val="0"/>
              </a:spcAft>
              <a:buClr>
                <a:schemeClr val="tx2"/>
              </a:buClr>
              <a:buChar char="•"/>
              <a:defRPr sz="1600">
                <a:solidFill>
                  <a:schemeClr val="tx1"/>
                </a:solidFill>
                <a:latin typeface="+mn-lt"/>
                <a:cs typeface="+mn-cs"/>
              </a:defRPr>
            </a:lvl6pPr>
            <a:lvl7pPr marL="2528888" indent="-176213" algn="l" rtl="0" fontAlgn="base">
              <a:spcBef>
                <a:spcPct val="20000"/>
              </a:spcBef>
              <a:spcAft>
                <a:spcPct val="0"/>
              </a:spcAft>
              <a:buClr>
                <a:schemeClr val="tx2"/>
              </a:buClr>
              <a:buChar char="•"/>
              <a:defRPr sz="1600">
                <a:solidFill>
                  <a:schemeClr val="tx1"/>
                </a:solidFill>
                <a:latin typeface="+mn-lt"/>
                <a:cs typeface="+mn-cs"/>
              </a:defRPr>
            </a:lvl7pPr>
            <a:lvl8pPr marL="2986088" indent="-176213" algn="l" rtl="0" fontAlgn="base">
              <a:spcBef>
                <a:spcPct val="20000"/>
              </a:spcBef>
              <a:spcAft>
                <a:spcPct val="0"/>
              </a:spcAft>
              <a:buClr>
                <a:schemeClr val="tx2"/>
              </a:buClr>
              <a:buChar char="•"/>
              <a:defRPr sz="1600">
                <a:solidFill>
                  <a:schemeClr val="tx1"/>
                </a:solidFill>
                <a:latin typeface="+mn-lt"/>
                <a:cs typeface="+mn-cs"/>
              </a:defRPr>
            </a:lvl8pPr>
            <a:lvl9pPr marL="3443288" indent="-176213" algn="l" rtl="0" fontAlgn="base">
              <a:spcBef>
                <a:spcPct val="20000"/>
              </a:spcBef>
              <a:spcAft>
                <a:spcPct val="0"/>
              </a:spcAft>
              <a:buClr>
                <a:schemeClr val="tx2"/>
              </a:buClr>
              <a:buChar char="•"/>
              <a:defRPr sz="1600">
                <a:solidFill>
                  <a:schemeClr val="tx1"/>
                </a:solidFill>
                <a:latin typeface="+mn-lt"/>
                <a:cs typeface="+mn-cs"/>
              </a:defRPr>
            </a:lvl9pPr>
          </a:lstStyle>
          <a:p>
            <a:pPr marL="0" indent="0">
              <a:buFontTx/>
              <a:buNone/>
            </a:pPr>
            <a:endParaRPr lang="en-AU" sz="1800" b="0" kern="0" dirty="0" smtClean="0">
              <a:latin typeface="+mj-lt"/>
            </a:endParaRPr>
          </a:p>
        </p:txBody>
      </p:sp>
      <p:pic>
        <p:nvPicPr>
          <p:cNvPr id="3" name="Picture 2"/>
          <p:cNvPicPr>
            <a:picLocks noChangeAspect="1"/>
          </p:cNvPicPr>
          <p:nvPr/>
        </p:nvPicPr>
        <p:blipFill>
          <a:blip r:embed="rId2"/>
          <a:stretch>
            <a:fillRect/>
          </a:stretch>
        </p:blipFill>
        <p:spPr>
          <a:xfrm>
            <a:off x="162818" y="2655226"/>
            <a:ext cx="8436670" cy="1661375"/>
          </a:xfrm>
          <a:prstGeom prst="rect">
            <a:avLst/>
          </a:prstGeom>
        </p:spPr>
      </p:pic>
    </p:spTree>
    <p:extLst>
      <p:ext uri="{BB962C8B-B14F-4D97-AF65-F5344CB8AC3E}">
        <p14:creationId xmlns:p14="http://schemas.microsoft.com/office/powerpoint/2010/main" xmlns="" val="7768848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2400" dirty="0" smtClean="0"/>
              <a:t>Type Conversion</a:t>
            </a:r>
            <a:endParaRPr lang="en-AU" sz="24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marL="0" indent="0">
              <a:buNone/>
            </a:pPr>
            <a:r>
              <a:rPr lang="en-AU" sz="1800" dirty="0" smtClean="0">
                <a:latin typeface="+mj-lt"/>
              </a:rPr>
              <a:t> </a:t>
            </a:r>
          </a:p>
        </p:txBody>
      </p:sp>
      <p:sp>
        <p:nvSpPr>
          <p:cNvPr id="6" name="Rectangle 414"/>
          <p:cNvSpPr txBox="1">
            <a:spLocks noChangeArrowheads="1"/>
          </p:cNvSpPr>
          <p:nvPr/>
        </p:nvSpPr>
        <p:spPr bwMode="auto">
          <a:xfrm>
            <a:off x="574675" y="1328737"/>
            <a:ext cx="8042275" cy="4619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7800" indent="-177800" algn="l" rtl="0" eaLnBrk="0" fontAlgn="base" hangingPunct="0">
              <a:spcBef>
                <a:spcPct val="20000"/>
              </a:spcBef>
              <a:spcAft>
                <a:spcPct val="0"/>
              </a:spcAft>
              <a:buClr>
                <a:schemeClr val="tx2"/>
              </a:buClr>
              <a:buChar char="•"/>
              <a:defRPr sz="1600">
                <a:solidFill>
                  <a:schemeClr val="tx1"/>
                </a:solidFill>
                <a:latin typeface="+mn-lt"/>
                <a:ea typeface="+mn-ea"/>
                <a:cs typeface="+mn-cs"/>
              </a:defRPr>
            </a:lvl1pPr>
            <a:lvl2pPr marL="534988" indent="-177800" algn="l" rtl="0" eaLnBrk="0" fontAlgn="base" hangingPunct="0">
              <a:spcBef>
                <a:spcPct val="20000"/>
              </a:spcBef>
              <a:spcAft>
                <a:spcPct val="0"/>
              </a:spcAft>
              <a:buClr>
                <a:schemeClr val="tx2"/>
              </a:buClr>
              <a:buChar char="•"/>
              <a:defRPr sz="1600">
                <a:solidFill>
                  <a:schemeClr val="tx1"/>
                </a:solidFill>
                <a:latin typeface="+mn-lt"/>
                <a:cs typeface="+mn-cs"/>
              </a:defRPr>
            </a:lvl2pPr>
            <a:lvl3pPr marL="903288" indent="-188913" algn="l" rtl="0" eaLnBrk="0" fontAlgn="base" hangingPunct="0">
              <a:spcBef>
                <a:spcPct val="20000"/>
              </a:spcBef>
              <a:spcAft>
                <a:spcPct val="0"/>
              </a:spcAft>
              <a:buClr>
                <a:schemeClr val="tx2"/>
              </a:buClr>
              <a:buChar char="•"/>
              <a:defRPr sz="1600">
                <a:solidFill>
                  <a:schemeClr val="tx1"/>
                </a:solidFill>
                <a:latin typeface="+mn-lt"/>
                <a:cs typeface="+mn-cs"/>
              </a:defRPr>
            </a:lvl3pPr>
            <a:lvl4pPr marL="1258888" indent="-176213" algn="l" rtl="0" eaLnBrk="0" fontAlgn="base" hangingPunct="0">
              <a:spcBef>
                <a:spcPct val="20000"/>
              </a:spcBef>
              <a:spcAft>
                <a:spcPct val="0"/>
              </a:spcAft>
              <a:buClr>
                <a:schemeClr val="tx2"/>
              </a:buClr>
              <a:buChar char="•"/>
              <a:defRPr sz="1600">
                <a:solidFill>
                  <a:schemeClr val="tx1"/>
                </a:solidFill>
                <a:latin typeface="+mn-lt"/>
                <a:cs typeface="+mn-cs"/>
              </a:defRPr>
            </a:lvl4pPr>
            <a:lvl5pPr marL="1614488" indent="-176213" algn="l" rtl="0" eaLnBrk="0" fontAlgn="base" hangingPunct="0">
              <a:spcBef>
                <a:spcPct val="20000"/>
              </a:spcBef>
              <a:spcAft>
                <a:spcPct val="0"/>
              </a:spcAft>
              <a:buClr>
                <a:schemeClr val="tx2"/>
              </a:buClr>
              <a:buChar char="•"/>
              <a:defRPr sz="1600">
                <a:solidFill>
                  <a:schemeClr val="tx1"/>
                </a:solidFill>
                <a:latin typeface="+mn-lt"/>
                <a:cs typeface="+mn-cs"/>
              </a:defRPr>
            </a:lvl5pPr>
            <a:lvl6pPr marL="2071688" indent="-176213" algn="l" rtl="0" fontAlgn="base">
              <a:spcBef>
                <a:spcPct val="20000"/>
              </a:spcBef>
              <a:spcAft>
                <a:spcPct val="0"/>
              </a:spcAft>
              <a:buClr>
                <a:schemeClr val="tx2"/>
              </a:buClr>
              <a:buChar char="•"/>
              <a:defRPr sz="1600">
                <a:solidFill>
                  <a:schemeClr val="tx1"/>
                </a:solidFill>
                <a:latin typeface="+mn-lt"/>
                <a:cs typeface="+mn-cs"/>
              </a:defRPr>
            </a:lvl6pPr>
            <a:lvl7pPr marL="2528888" indent="-176213" algn="l" rtl="0" fontAlgn="base">
              <a:spcBef>
                <a:spcPct val="20000"/>
              </a:spcBef>
              <a:spcAft>
                <a:spcPct val="0"/>
              </a:spcAft>
              <a:buClr>
                <a:schemeClr val="tx2"/>
              </a:buClr>
              <a:buChar char="•"/>
              <a:defRPr sz="1600">
                <a:solidFill>
                  <a:schemeClr val="tx1"/>
                </a:solidFill>
                <a:latin typeface="+mn-lt"/>
                <a:cs typeface="+mn-cs"/>
              </a:defRPr>
            </a:lvl7pPr>
            <a:lvl8pPr marL="2986088" indent="-176213" algn="l" rtl="0" fontAlgn="base">
              <a:spcBef>
                <a:spcPct val="20000"/>
              </a:spcBef>
              <a:spcAft>
                <a:spcPct val="0"/>
              </a:spcAft>
              <a:buClr>
                <a:schemeClr val="tx2"/>
              </a:buClr>
              <a:buChar char="•"/>
              <a:defRPr sz="1600">
                <a:solidFill>
                  <a:schemeClr val="tx1"/>
                </a:solidFill>
                <a:latin typeface="+mn-lt"/>
                <a:cs typeface="+mn-cs"/>
              </a:defRPr>
            </a:lvl8pPr>
            <a:lvl9pPr marL="3443288" indent="-176213" algn="l" rtl="0" fontAlgn="base">
              <a:spcBef>
                <a:spcPct val="20000"/>
              </a:spcBef>
              <a:spcAft>
                <a:spcPct val="0"/>
              </a:spcAft>
              <a:buClr>
                <a:schemeClr val="tx2"/>
              </a:buClr>
              <a:buChar char="•"/>
              <a:defRPr sz="1600">
                <a:solidFill>
                  <a:schemeClr val="tx1"/>
                </a:solidFill>
                <a:latin typeface="+mn-lt"/>
                <a:cs typeface="+mn-cs"/>
              </a:defRPr>
            </a:lvl9pPr>
          </a:lstStyle>
          <a:p>
            <a:pPr marL="0" indent="0">
              <a:buFontTx/>
              <a:buNone/>
            </a:pPr>
            <a:r>
              <a:rPr lang="en-IN" b="0" kern="0" dirty="0">
                <a:latin typeface="+mj-lt"/>
              </a:rPr>
              <a:t>We often find ourselves converting data from one type to another using one of the following approaches.</a:t>
            </a:r>
          </a:p>
          <a:p>
            <a:endParaRPr lang="en-IN" kern="0" dirty="0" smtClean="0">
              <a:latin typeface="+mj-lt"/>
            </a:endParaRPr>
          </a:p>
          <a:p>
            <a:r>
              <a:rPr lang="en-IN" kern="0" dirty="0" smtClean="0">
                <a:latin typeface="+mj-lt"/>
              </a:rPr>
              <a:t>Explicit </a:t>
            </a:r>
            <a:r>
              <a:rPr lang="en-IN" kern="0" dirty="0">
                <a:latin typeface="+mj-lt"/>
              </a:rPr>
              <a:t>type conversion</a:t>
            </a:r>
            <a:r>
              <a:rPr lang="en-IN" b="0" kern="0" dirty="0">
                <a:latin typeface="+mj-lt"/>
              </a:rPr>
              <a:t>. Call methods such as </a:t>
            </a:r>
            <a:r>
              <a:rPr lang="en-IN" b="0" kern="0" dirty="0" err="1">
                <a:latin typeface="+mj-lt"/>
              </a:rPr>
              <a:t>Math.round</a:t>
            </a:r>
            <a:r>
              <a:rPr lang="en-IN" b="0" kern="0" dirty="0">
                <a:latin typeface="+mj-lt"/>
              </a:rPr>
              <a:t>(), </a:t>
            </a:r>
            <a:r>
              <a:rPr lang="en-IN" b="0" kern="0" dirty="0" err="1">
                <a:latin typeface="+mj-lt"/>
              </a:rPr>
              <a:t>Integer.parseInt</a:t>
            </a:r>
            <a:r>
              <a:rPr lang="en-IN" b="0" kern="0" dirty="0">
                <a:latin typeface="+mj-lt"/>
              </a:rPr>
              <a:t>(), and </a:t>
            </a:r>
            <a:r>
              <a:rPr lang="en-IN" b="0" kern="0" dirty="0" err="1">
                <a:latin typeface="+mj-lt"/>
              </a:rPr>
              <a:t>Double.parseDouble</a:t>
            </a:r>
            <a:r>
              <a:rPr lang="en-IN" b="0" kern="0" dirty="0" smtClean="0">
                <a:latin typeface="+mj-lt"/>
              </a:rPr>
              <a:t>().</a:t>
            </a:r>
          </a:p>
          <a:p>
            <a:endParaRPr lang="en-IN" b="0" kern="0" dirty="0">
              <a:latin typeface="+mj-lt"/>
            </a:endParaRPr>
          </a:p>
          <a:p>
            <a:r>
              <a:rPr lang="en-IN" kern="0" dirty="0">
                <a:latin typeface="+mj-lt"/>
              </a:rPr>
              <a:t>Automatic type conversion</a:t>
            </a:r>
            <a:r>
              <a:rPr lang="en-IN" b="0" kern="0" dirty="0">
                <a:latin typeface="+mj-lt"/>
              </a:rPr>
              <a:t>. For primitive numeric types, the system automatically performs type conversion when we use a value whose type has a larger range of values than expected</a:t>
            </a:r>
            <a:r>
              <a:rPr lang="en-IN" b="0" kern="0" dirty="0" smtClean="0">
                <a:latin typeface="+mj-lt"/>
              </a:rPr>
              <a:t>.</a:t>
            </a:r>
          </a:p>
          <a:p>
            <a:endParaRPr lang="en-IN" b="0" kern="0" dirty="0">
              <a:latin typeface="+mj-lt"/>
            </a:endParaRPr>
          </a:p>
          <a:p>
            <a:r>
              <a:rPr lang="en-IN" kern="0" dirty="0">
                <a:latin typeface="+mj-lt"/>
              </a:rPr>
              <a:t>Explicit casts</a:t>
            </a:r>
            <a:r>
              <a:rPr lang="en-IN" b="0" kern="0" dirty="0">
                <a:latin typeface="+mj-lt"/>
              </a:rPr>
              <a:t>. Java also has some built-in type conversion methods for primitive types that you can use when you are aware that you might lose information, but you have to make your intention using something called a cast. </a:t>
            </a:r>
            <a:endParaRPr lang="en-IN" b="0" kern="0" dirty="0" smtClean="0">
              <a:latin typeface="+mj-lt"/>
            </a:endParaRPr>
          </a:p>
          <a:p>
            <a:endParaRPr lang="en-IN" b="0" kern="0" dirty="0" smtClean="0">
              <a:latin typeface="+mj-lt"/>
            </a:endParaRPr>
          </a:p>
          <a:p>
            <a:r>
              <a:rPr lang="en-IN" kern="0" dirty="0" smtClean="0">
                <a:latin typeface="+mj-lt"/>
              </a:rPr>
              <a:t>Automatic </a:t>
            </a:r>
            <a:r>
              <a:rPr lang="en-IN" kern="0" dirty="0">
                <a:latin typeface="+mj-lt"/>
              </a:rPr>
              <a:t>conversions for strings.</a:t>
            </a:r>
            <a:r>
              <a:rPr lang="en-IN" b="0" kern="0" dirty="0">
                <a:latin typeface="+mj-lt"/>
              </a:rPr>
              <a:t> The built-in type String obeys special rules. One of these special rules is that you can easily convert any type of data to a String by using the + operator.</a:t>
            </a:r>
            <a:endParaRPr lang="en-AU" b="0" kern="0" dirty="0" smtClean="0">
              <a:latin typeface="+mj-lt"/>
            </a:endParaRPr>
          </a:p>
        </p:txBody>
      </p:sp>
    </p:spTree>
    <p:extLst>
      <p:ext uri="{BB962C8B-B14F-4D97-AF65-F5344CB8AC3E}">
        <p14:creationId xmlns:p14="http://schemas.microsoft.com/office/powerpoint/2010/main" xmlns="" val="1029347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3200" dirty="0">
                <a:latin typeface="Calibri" panose="020F0502020204030204" pitchFamily="34" charset="0"/>
              </a:rPr>
              <a:t>Java &amp; JEE </a:t>
            </a:r>
            <a:r>
              <a:rPr lang="en-US" sz="3200" dirty="0" smtClean="0">
                <a:latin typeface="Calibri" panose="020F0502020204030204" pitchFamily="34" charset="0"/>
              </a:rPr>
              <a:t>Training – Day 2 Agenda</a:t>
            </a:r>
            <a:endParaRPr lang="en-AU" sz="32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a:buFont typeface="Wingdings" panose="05000000000000000000" pitchFamily="2" charset="2"/>
              <a:buChar char="Ø"/>
            </a:pPr>
            <a:r>
              <a:rPr lang="en-AU" sz="2400" b="1" dirty="0" smtClean="0">
                <a:latin typeface="Calibri" panose="020F0502020204030204" pitchFamily="34" charset="0"/>
              </a:rPr>
              <a:t> </a:t>
            </a:r>
            <a:r>
              <a:rPr lang="en-AU" sz="2000" b="1" dirty="0" smtClean="0">
                <a:latin typeface="Calibri" panose="020F0502020204030204" pitchFamily="34" charset="0"/>
              </a:rPr>
              <a:t>Quick review of last class</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Breaking down the Hello World program</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Built-in Data Types</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Conditional statements</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Loops</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Introduction to String manipulation in Java</a:t>
            </a:r>
          </a:p>
          <a:p>
            <a:pPr marL="0" indent="0">
              <a:buNone/>
            </a:pPr>
            <a:endParaRPr lang="en-AU" sz="2000" dirty="0">
              <a:latin typeface="Calibri" panose="020F0502020204030204" pitchFamily="34" charset="0"/>
            </a:endParaRPr>
          </a:p>
          <a:p>
            <a:pPr>
              <a:buFont typeface="Wingdings" panose="05000000000000000000" pitchFamily="2" charset="2"/>
              <a:buChar char="ü"/>
            </a:pPr>
            <a:endParaRPr lang="en-AU" sz="2000" dirty="0" smtClean="0">
              <a:latin typeface="Calibri" panose="020F0502020204030204" pitchFamily="34" charset="0"/>
            </a:endParaRPr>
          </a:p>
        </p:txBody>
      </p:sp>
    </p:spTree>
    <p:extLst>
      <p:ext uri="{BB962C8B-B14F-4D97-AF65-F5344CB8AC3E}">
        <p14:creationId xmlns:p14="http://schemas.microsoft.com/office/powerpoint/2010/main" xmlns="" val="37994030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2400" dirty="0" smtClean="0"/>
              <a:t>Exercise: Evaluate the following</a:t>
            </a:r>
            <a:endParaRPr lang="en-AU" sz="24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marL="0" indent="0">
              <a:buNone/>
            </a:pPr>
            <a:r>
              <a:rPr lang="en-AU" sz="1800" dirty="0" smtClean="0">
                <a:latin typeface="+mj-lt"/>
              </a:rPr>
              <a:t> </a:t>
            </a:r>
          </a:p>
        </p:txBody>
      </p:sp>
      <p:pic>
        <p:nvPicPr>
          <p:cNvPr id="2" name="Picture 1"/>
          <p:cNvPicPr>
            <a:picLocks noChangeAspect="1"/>
          </p:cNvPicPr>
          <p:nvPr/>
        </p:nvPicPr>
        <p:blipFill>
          <a:blip r:embed="rId2"/>
          <a:stretch>
            <a:fillRect/>
          </a:stretch>
        </p:blipFill>
        <p:spPr>
          <a:xfrm>
            <a:off x="2487825" y="1176337"/>
            <a:ext cx="4198512" cy="5096959"/>
          </a:xfrm>
          <a:prstGeom prst="rect">
            <a:avLst/>
          </a:prstGeom>
        </p:spPr>
      </p:pic>
      <mc:AlternateContent xmlns:mc="http://schemas.openxmlformats.org/markup-compatibility/2006">
        <mc:Choice xmlns:p14="http://schemas.microsoft.com/office/powerpoint/2010/main" xmlns="" Requires="p14">
          <p:contentPart p14:bwMode="auto" r:id="rId3">
            <p14:nvContentPartPr>
              <p14:cNvPr id="3" name="Ink 2"/>
              <p14:cNvContentPartPr/>
              <p14:nvPr/>
            </p14:nvContentPartPr>
            <p14:xfrm>
              <a:off x="4357800" y="3152160"/>
              <a:ext cx="1241640" cy="214560"/>
            </p14:xfrm>
          </p:contentPart>
        </mc:Choice>
        <mc:Fallback>
          <p:pic>
            <p:nvPicPr>
              <p:cNvPr id="3" name="Ink 2"/>
              <p:cNvPicPr/>
              <p:nvPr/>
            </p:nvPicPr>
            <p:blipFill>
              <a:blip r:embed="rId4"/>
              <a:stretch>
                <a:fillRect/>
              </a:stretch>
            </p:blipFill>
            <p:spPr>
              <a:xfrm>
                <a:off x="4341960" y="3088800"/>
                <a:ext cx="1273320" cy="341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
            <p14:nvContentPartPr>
              <p14:cNvPr id="4" name="Ink 3"/>
              <p14:cNvContentPartPr/>
              <p14:nvPr/>
            </p14:nvContentPartPr>
            <p14:xfrm>
              <a:off x="3313080" y="3170160"/>
              <a:ext cx="1036080" cy="143280"/>
            </p14:xfrm>
          </p:contentPart>
        </mc:Choice>
        <mc:Fallback>
          <p:pic>
            <p:nvPicPr>
              <p:cNvPr id="4" name="Ink 3"/>
              <p:cNvPicPr/>
              <p:nvPr/>
            </p:nvPicPr>
            <p:blipFill>
              <a:blip r:embed="rId6"/>
              <a:stretch>
                <a:fillRect/>
              </a:stretch>
            </p:blipFill>
            <p:spPr>
              <a:xfrm>
                <a:off x="3297240" y="3106440"/>
                <a:ext cx="1067760" cy="270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
            <p14:nvContentPartPr>
              <p14:cNvPr id="5" name="Ink 4"/>
              <p14:cNvContentPartPr/>
              <p14:nvPr/>
            </p14:nvContentPartPr>
            <p14:xfrm>
              <a:off x="4429080" y="3518280"/>
              <a:ext cx="1482840" cy="205920"/>
            </p14:xfrm>
          </p:contentPart>
        </mc:Choice>
        <mc:Fallback>
          <p:pic>
            <p:nvPicPr>
              <p:cNvPr id="5" name="Ink 4"/>
              <p:cNvPicPr/>
              <p:nvPr/>
            </p:nvPicPr>
            <p:blipFill>
              <a:blip r:embed="rId8"/>
              <a:stretch>
                <a:fillRect/>
              </a:stretch>
            </p:blipFill>
            <p:spPr>
              <a:xfrm>
                <a:off x="4413240" y="3454920"/>
                <a:ext cx="1514520" cy="332640"/>
              </a:xfrm>
              <a:prstGeom prst="rect">
                <a:avLst/>
              </a:prstGeom>
            </p:spPr>
          </p:pic>
        </mc:Fallback>
      </mc:AlternateContent>
    </p:spTree>
    <p:extLst>
      <p:ext uri="{BB962C8B-B14F-4D97-AF65-F5344CB8AC3E}">
        <p14:creationId xmlns:p14="http://schemas.microsoft.com/office/powerpoint/2010/main" xmlns="" val="26484260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2400" dirty="0" smtClean="0"/>
              <a:t>Exercise: Evaluate the following - Answers</a:t>
            </a:r>
            <a:endParaRPr lang="en-AU" sz="24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marL="0" indent="0">
              <a:buNone/>
            </a:pPr>
            <a:r>
              <a:rPr lang="en-AU" sz="1800" dirty="0" smtClean="0">
                <a:latin typeface="+mj-lt"/>
              </a:rPr>
              <a:t> </a:t>
            </a:r>
          </a:p>
        </p:txBody>
      </p:sp>
      <p:pic>
        <p:nvPicPr>
          <p:cNvPr id="3" name="Picture 2"/>
          <p:cNvPicPr>
            <a:picLocks noChangeAspect="1"/>
          </p:cNvPicPr>
          <p:nvPr/>
        </p:nvPicPr>
        <p:blipFill>
          <a:blip r:embed="rId2"/>
          <a:stretch>
            <a:fillRect/>
          </a:stretch>
        </p:blipFill>
        <p:spPr>
          <a:xfrm>
            <a:off x="1300767" y="1176337"/>
            <a:ext cx="6542468" cy="5049078"/>
          </a:xfrm>
          <a:prstGeom prst="rect">
            <a:avLst/>
          </a:prstGeom>
        </p:spPr>
      </p:pic>
      <mc:AlternateContent xmlns:mc="http://schemas.openxmlformats.org/markup-compatibility/2006">
        <mc:Choice xmlns:p14="http://schemas.microsoft.com/office/powerpoint/2010/main" xmlns="" Requires="p14">
          <p:contentPart p14:bwMode="auto" r:id="rId3">
            <p14:nvContentPartPr>
              <p14:cNvPr id="4" name="Ink 3"/>
              <p14:cNvContentPartPr/>
              <p14:nvPr/>
            </p14:nvContentPartPr>
            <p14:xfrm>
              <a:off x="2402280" y="3938040"/>
              <a:ext cx="1795320" cy="152280"/>
            </p14:xfrm>
          </p:contentPart>
        </mc:Choice>
        <mc:Fallback>
          <p:pic>
            <p:nvPicPr>
              <p:cNvPr id="4" name="Ink 3"/>
              <p:cNvPicPr/>
              <p:nvPr/>
            </p:nvPicPr>
            <p:blipFill>
              <a:blip r:embed="rId4"/>
              <a:stretch>
                <a:fillRect/>
              </a:stretch>
            </p:blipFill>
            <p:spPr>
              <a:xfrm>
                <a:off x="2386440" y="3874320"/>
                <a:ext cx="1827000" cy="279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
            <p14:nvContentPartPr>
              <p14:cNvPr id="5" name="Ink 4"/>
              <p14:cNvContentPartPr/>
              <p14:nvPr/>
            </p14:nvContentPartPr>
            <p14:xfrm>
              <a:off x="4018320" y="3786120"/>
              <a:ext cx="330840" cy="438120"/>
            </p14:xfrm>
          </p:contentPart>
        </mc:Choice>
        <mc:Fallback>
          <p:pic>
            <p:nvPicPr>
              <p:cNvPr id="5" name="Ink 4"/>
              <p:cNvPicPr/>
              <p:nvPr/>
            </p:nvPicPr>
            <p:blipFill>
              <a:blip r:embed="rId6"/>
              <a:stretch>
                <a:fillRect/>
              </a:stretch>
            </p:blipFill>
            <p:spPr>
              <a:xfrm>
                <a:off x="4002480" y="3722760"/>
                <a:ext cx="362520" cy="564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
            <p14:nvContentPartPr>
              <p14:cNvPr id="6" name="Ink 5"/>
              <p14:cNvContentPartPr/>
              <p14:nvPr/>
            </p14:nvContentPartPr>
            <p14:xfrm>
              <a:off x="2179080" y="3411000"/>
              <a:ext cx="5715360" cy="2724120"/>
            </p14:xfrm>
          </p:contentPart>
        </mc:Choice>
        <mc:Fallback>
          <p:pic>
            <p:nvPicPr>
              <p:cNvPr id="6" name="Ink 5"/>
              <p:cNvPicPr/>
              <p:nvPr/>
            </p:nvPicPr>
            <p:blipFill>
              <a:blip r:embed="rId8"/>
              <a:stretch>
                <a:fillRect/>
              </a:stretch>
            </p:blipFill>
            <p:spPr>
              <a:xfrm>
                <a:off x="2169720" y="3401640"/>
                <a:ext cx="5734080" cy="2742840"/>
              </a:xfrm>
              <a:prstGeom prst="rect">
                <a:avLst/>
              </a:prstGeom>
            </p:spPr>
          </p:pic>
        </mc:Fallback>
      </mc:AlternateContent>
    </p:spTree>
    <p:extLst>
      <p:ext uri="{BB962C8B-B14F-4D97-AF65-F5344CB8AC3E}">
        <p14:creationId xmlns:p14="http://schemas.microsoft.com/office/powerpoint/2010/main" xmlns="" val="18183334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2400" dirty="0" smtClean="0"/>
              <a:t>Mathematical Functions</a:t>
            </a:r>
            <a:endParaRPr lang="en-AU" sz="24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marL="0" indent="0">
              <a:buNone/>
            </a:pPr>
            <a:r>
              <a:rPr lang="en-AU" sz="1800" dirty="0" smtClean="0">
                <a:latin typeface="+mj-lt"/>
              </a:rPr>
              <a:t> </a:t>
            </a:r>
          </a:p>
        </p:txBody>
      </p:sp>
      <p:sp>
        <p:nvSpPr>
          <p:cNvPr id="6" name="Rectangle 414"/>
          <p:cNvSpPr txBox="1">
            <a:spLocks noChangeArrowheads="1"/>
          </p:cNvSpPr>
          <p:nvPr/>
        </p:nvSpPr>
        <p:spPr bwMode="auto">
          <a:xfrm>
            <a:off x="574675" y="1328737"/>
            <a:ext cx="8042275" cy="4619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7800" indent="-177800" algn="l" rtl="0" eaLnBrk="0" fontAlgn="base" hangingPunct="0">
              <a:spcBef>
                <a:spcPct val="20000"/>
              </a:spcBef>
              <a:spcAft>
                <a:spcPct val="0"/>
              </a:spcAft>
              <a:buClr>
                <a:schemeClr val="tx2"/>
              </a:buClr>
              <a:buChar char="•"/>
              <a:defRPr sz="1600">
                <a:solidFill>
                  <a:schemeClr val="tx1"/>
                </a:solidFill>
                <a:latin typeface="+mn-lt"/>
                <a:ea typeface="+mn-ea"/>
                <a:cs typeface="+mn-cs"/>
              </a:defRPr>
            </a:lvl1pPr>
            <a:lvl2pPr marL="534988" indent="-177800" algn="l" rtl="0" eaLnBrk="0" fontAlgn="base" hangingPunct="0">
              <a:spcBef>
                <a:spcPct val="20000"/>
              </a:spcBef>
              <a:spcAft>
                <a:spcPct val="0"/>
              </a:spcAft>
              <a:buClr>
                <a:schemeClr val="tx2"/>
              </a:buClr>
              <a:buChar char="•"/>
              <a:defRPr sz="1600">
                <a:solidFill>
                  <a:schemeClr val="tx1"/>
                </a:solidFill>
                <a:latin typeface="+mn-lt"/>
                <a:cs typeface="+mn-cs"/>
              </a:defRPr>
            </a:lvl2pPr>
            <a:lvl3pPr marL="903288" indent="-188913" algn="l" rtl="0" eaLnBrk="0" fontAlgn="base" hangingPunct="0">
              <a:spcBef>
                <a:spcPct val="20000"/>
              </a:spcBef>
              <a:spcAft>
                <a:spcPct val="0"/>
              </a:spcAft>
              <a:buClr>
                <a:schemeClr val="tx2"/>
              </a:buClr>
              <a:buChar char="•"/>
              <a:defRPr sz="1600">
                <a:solidFill>
                  <a:schemeClr val="tx1"/>
                </a:solidFill>
                <a:latin typeface="+mn-lt"/>
                <a:cs typeface="+mn-cs"/>
              </a:defRPr>
            </a:lvl3pPr>
            <a:lvl4pPr marL="1258888" indent="-176213" algn="l" rtl="0" eaLnBrk="0" fontAlgn="base" hangingPunct="0">
              <a:spcBef>
                <a:spcPct val="20000"/>
              </a:spcBef>
              <a:spcAft>
                <a:spcPct val="0"/>
              </a:spcAft>
              <a:buClr>
                <a:schemeClr val="tx2"/>
              </a:buClr>
              <a:buChar char="•"/>
              <a:defRPr sz="1600">
                <a:solidFill>
                  <a:schemeClr val="tx1"/>
                </a:solidFill>
                <a:latin typeface="+mn-lt"/>
                <a:cs typeface="+mn-cs"/>
              </a:defRPr>
            </a:lvl4pPr>
            <a:lvl5pPr marL="1614488" indent="-176213" algn="l" rtl="0" eaLnBrk="0" fontAlgn="base" hangingPunct="0">
              <a:spcBef>
                <a:spcPct val="20000"/>
              </a:spcBef>
              <a:spcAft>
                <a:spcPct val="0"/>
              </a:spcAft>
              <a:buClr>
                <a:schemeClr val="tx2"/>
              </a:buClr>
              <a:buChar char="•"/>
              <a:defRPr sz="1600">
                <a:solidFill>
                  <a:schemeClr val="tx1"/>
                </a:solidFill>
                <a:latin typeface="+mn-lt"/>
                <a:cs typeface="+mn-cs"/>
              </a:defRPr>
            </a:lvl5pPr>
            <a:lvl6pPr marL="2071688" indent="-176213" algn="l" rtl="0" fontAlgn="base">
              <a:spcBef>
                <a:spcPct val="20000"/>
              </a:spcBef>
              <a:spcAft>
                <a:spcPct val="0"/>
              </a:spcAft>
              <a:buClr>
                <a:schemeClr val="tx2"/>
              </a:buClr>
              <a:buChar char="•"/>
              <a:defRPr sz="1600">
                <a:solidFill>
                  <a:schemeClr val="tx1"/>
                </a:solidFill>
                <a:latin typeface="+mn-lt"/>
                <a:cs typeface="+mn-cs"/>
              </a:defRPr>
            </a:lvl6pPr>
            <a:lvl7pPr marL="2528888" indent="-176213" algn="l" rtl="0" fontAlgn="base">
              <a:spcBef>
                <a:spcPct val="20000"/>
              </a:spcBef>
              <a:spcAft>
                <a:spcPct val="0"/>
              </a:spcAft>
              <a:buClr>
                <a:schemeClr val="tx2"/>
              </a:buClr>
              <a:buChar char="•"/>
              <a:defRPr sz="1600">
                <a:solidFill>
                  <a:schemeClr val="tx1"/>
                </a:solidFill>
                <a:latin typeface="+mn-lt"/>
                <a:cs typeface="+mn-cs"/>
              </a:defRPr>
            </a:lvl7pPr>
            <a:lvl8pPr marL="2986088" indent="-176213" algn="l" rtl="0" fontAlgn="base">
              <a:spcBef>
                <a:spcPct val="20000"/>
              </a:spcBef>
              <a:spcAft>
                <a:spcPct val="0"/>
              </a:spcAft>
              <a:buClr>
                <a:schemeClr val="tx2"/>
              </a:buClr>
              <a:buChar char="•"/>
              <a:defRPr sz="1600">
                <a:solidFill>
                  <a:schemeClr val="tx1"/>
                </a:solidFill>
                <a:latin typeface="+mn-lt"/>
                <a:cs typeface="+mn-cs"/>
              </a:defRPr>
            </a:lvl8pPr>
            <a:lvl9pPr marL="3443288" indent="-176213" algn="l" rtl="0" fontAlgn="base">
              <a:spcBef>
                <a:spcPct val="20000"/>
              </a:spcBef>
              <a:spcAft>
                <a:spcPct val="0"/>
              </a:spcAft>
              <a:buClr>
                <a:schemeClr val="tx2"/>
              </a:buClr>
              <a:buChar char="•"/>
              <a:defRPr sz="1600">
                <a:solidFill>
                  <a:schemeClr val="tx1"/>
                </a:solidFill>
                <a:latin typeface="+mn-lt"/>
                <a:cs typeface="+mn-cs"/>
              </a:defRPr>
            </a:lvl9pPr>
          </a:lstStyle>
          <a:p>
            <a:pPr marL="0" indent="0">
              <a:buFontTx/>
              <a:buNone/>
            </a:pPr>
            <a:endParaRPr lang="en-AU" b="0" kern="0" dirty="0" smtClean="0">
              <a:latin typeface="+mj-lt"/>
            </a:endParaRPr>
          </a:p>
        </p:txBody>
      </p:sp>
      <p:pic>
        <p:nvPicPr>
          <p:cNvPr id="2" name="Picture 1"/>
          <p:cNvPicPr>
            <a:picLocks noChangeAspect="1"/>
          </p:cNvPicPr>
          <p:nvPr/>
        </p:nvPicPr>
        <p:blipFill>
          <a:blip r:embed="rId2"/>
          <a:stretch>
            <a:fillRect/>
          </a:stretch>
        </p:blipFill>
        <p:spPr>
          <a:xfrm>
            <a:off x="1314449" y="1233251"/>
            <a:ext cx="6562725" cy="4810125"/>
          </a:xfrm>
          <a:prstGeom prst="rect">
            <a:avLst/>
          </a:prstGeom>
        </p:spPr>
      </p:pic>
      <mc:AlternateContent xmlns:mc="http://schemas.openxmlformats.org/markup-compatibility/2006">
        <mc:Choice xmlns:p14="http://schemas.microsoft.com/office/powerpoint/2010/main" xmlns="" Requires="p14">
          <p:contentPart p14:bwMode="auto" r:id="rId3">
            <p14:nvContentPartPr>
              <p14:cNvPr id="3" name="Ink 2"/>
              <p14:cNvContentPartPr/>
              <p14:nvPr/>
            </p14:nvContentPartPr>
            <p14:xfrm>
              <a:off x="2437920" y="1652040"/>
              <a:ext cx="473760" cy="36000"/>
            </p14:xfrm>
          </p:contentPart>
        </mc:Choice>
        <mc:Fallback>
          <p:pic>
            <p:nvPicPr>
              <p:cNvPr id="3" name="Ink 2"/>
              <p:cNvPicPr/>
              <p:nvPr/>
            </p:nvPicPr>
            <p:blipFill>
              <a:blip r:embed="rId4"/>
              <a:stretch>
                <a:fillRect/>
              </a:stretch>
            </p:blipFill>
            <p:spPr>
              <a:xfrm>
                <a:off x="2422080" y="1588320"/>
                <a:ext cx="505440" cy="163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
            <p14:nvContentPartPr>
              <p14:cNvPr id="4" name="Ink 3"/>
              <p14:cNvContentPartPr/>
              <p14:nvPr/>
            </p14:nvContentPartPr>
            <p14:xfrm>
              <a:off x="2419920" y="1946520"/>
              <a:ext cx="572040" cy="9360"/>
            </p14:xfrm>
          </p:contentPart>
        </mc:Choice>
        <mc:Fallback>
          <p:pic>
            <p:nvPicPr>
              <p:cNvPr id="4" name="Ink 3"/>
              <p:cNvPicPr/>
              <p:nvPr/>
            </p:nvPicPr>
            <p:blipFill>
              <a:blip r:embed="rId6"/>
              <a:stretch>
                <a:fillRect/>
              </a:stretch>
            </p:blipFill>
            <p:spPr>
              <a:xfrm>
                <a:off x="2404080" y="1883160"/>
                <a:ext cx="603720" cy="136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
            <p14:nvContentPartPr>
              <p14:cNvPr id="5" name="Ink 4"/>
              <p14:cNvContentPartPr/>
              <p14:nvPr/>
            </p14:nvContentPartPr>
            <p14:xfrm>
              <a:off x="2446920" y="2178720"/>
              <a:ext cx="428760" cy="18360"/>
            </p14:xfrm>
          </p:contentPart>
        </mc:Choice>
        <mc:Fallback>
          <p:pic>
            <p:nvPicPr>
              <p:cNvPr id="5" name="Ink 4"/>
              <p:cNvPicPr/>
              <p:nvPr/>
            </p:nvPicPr>
            <p:blipFill>
              <a:blip r:embed="rId8"/>
              <a:stretch>
                <a:fillRect/>
              </a:stretch>
            </p:blipFill>
            <p:spPr>
              <a:xfrm>
                <a:off x="2431080" y="2115360"/>
                <a:ext cx="460800" cy="145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7" name="Ink 6"/>
              <p14:cNvContentPartPr/>
              <p14:nvPr/>
            </p14:nvContentPartPr>
            <p14:xfrm>
              <a:off x="2411280" y="2473560"/>
              <a:ext cx="1054080" cy="27000"/>
            </p14:xfrm>
          </p:contentPart>
        </mc:Choice>
        <mc:Fallback>
          <p:pic>
            <p:nvPicPr>
              <p:cNvPr id="7" name="Ink 6"/>
              <p:cNvPicPr/>
              <p:nvPr/>
            </p:nvPicPr>
            <p:blipFill>
              <a:blip r:embed="rId10"/>
              <a:stretch>
                <a:fillRect/>
              </a:stretch>
            </p:blipFill>
            <p:spPr>
              <a:xfrm>
                <a:off x="2395440" y="2410200"/>
                <a:ext cx="1085760" cy="154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
            <p14:nvContentPartPr>
              <p14:cNvPr id="8" name="Ink 7"/>
              <p14:cNvContentPartPr/>
              <p14:nvPr/>
            </p14:nvContentPartPr>
            <p14:xfrm>
              <a:off x="1705680" y="5518440"/>
              <a:ext cx="4545720" cy="107640"/>
            </p14:xfrm>
          </p:contentPart>
        </mc:Choice>
        <mc:Fallback>
          <p:pic>
            <p:nvPicPr>
              <p:cNvPr id="8" name="Ink 7"/>
              <p:cNvPicPr/>
              <p:nvPr/>
            </p:nvPicPr>
            <p:blipFill>
              <a:blip r:embed="rId12"/>
              <a:stretch>
                <a:fillRect/>
              </a:stretch>
            </p:blipFill>
            <p:spPr>
              <a:xfrm>
                <a:off x="1689840" y="5455080"/>
                <a:ext cx="4577400" cy="234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
            <p14:nvContentPartPr>
              <p14:cNvPr id="9" name="Ink 8"/>
              <p14:cNvContentPartPr/>
              <p14:nvPr/>
            </p14:nvContentPartPr>
            <p14:xfrm>
              <a:off x="1723680" y="5777640"/>
              <a:ext cx="4795560" cy="107280"/>
            </p14:xfrm>
          </p:contentPart>
        </mc:Choice>
        <mc:Fallback>
          <p:pic>
            <p:nvPicPr>
              <p:cNvPr id="9" name="Ink 8"/>
              <p:cNvPicPr/>
              <p:nvPr/>
            </p:nvPicPr>
            <p:blipFill>
              <a:blip r:embed="rId14"/>
              <a:stretch>
                <a:fillRect/>
              </a:stretch>
            </p:blipFill>
            <p:spPr>
              <a:xfrm>
                <a:off x="1707840" y="5713920"/>
                <a:ext cx="4827240" cy="234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
            <p14:nvContentPartPr>
              <p14:cNvPr id="10" name="Ink 9"/>
              <p14:cNvContentPartPr/>
              <p14:nvPr/>
            </p14:nvContentPartPr>
            <p14:xfrm>
              <a:off x="1794960" y="5447160"/>
              <a:ext cx="991440" cy="125280"/>
            </p14:xfrm>
          </p:contentPart>
        </mc:Choice>
        <mc:Fallback>
          <p:pic>
            <p:nvPicPr>
              <p:cNvPr id="10" name="Ink 9"/>
              <p:cNvPicPr/>
              <p:nvPr/>
            </p:nvPicPr>
            <p:blipFill>
              <a:blip r:embed="rId16"/>
              <a:stretch>
                <a:fillRect/>
              </a:stretch>
            </p:blipFill>
            <p:spPr>
              <a:xfrm>
                <a:off x="1779120" y="5383440"/>
                <a:ext cx="1023480" cy="252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7">
            <p14:nvContentPartPr>
              <p14:cNvPr id="11" name="Ink 10"/>
              <p14:cNvContentPartPr/>
              <p14:nvPr/>
            </p14:nvContentPartPr>
            <p14:xfrm>
              <a:off x="4608000" y="910800"/>
              <a:ext cx="1554120" cy="563040"/>
            </p14:xfrm>
          </p:contentPart>
        </mc:Choice>
        <mc:Fallback>
          <p:pic>
            <p:nvPicPr>
              <p:cNvPr id="11" name="Ink 10"/>
              <p:cNvPicPr/>
              <p:nvPr/>
            </p:nvPicPr>
            <p:blipFill>
              <a:blip r:embed="rId18"/>
              <a:stretch>
                <a:fillRect/>
              </a:stretch>
            </p:blipFill>
            <p:spPr>
              <a:xfrm>
                <a:off x="4598640" y="901440"/>
                <a:ext cx="1572840" cy="581760"/>
              </a:xfrm>
              <a:prstGeom prst="rect">
                <a:avLst/>
              </a:prstGeom>
            </p:spPr>
          </p:pic>
        </mc:Fallback>
      </mc:AlternateContent>
    </p:spTree>
    <p:extLst>
      <p:ext uri="{BB962C8B-B14F-4D97-AF65-F5344CB8AC3E}">
        <p14:creationId xmlns:p14="http://schemas.microsoft.com/office/powerpoint/2010/main" xmlns="" val="8405167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2400" dirty="0" smtClean="0"/>
              <a:t>Mathematical Functions: Examples</a:t>
            </a:r>
            <a:endParaRPr lang="en-AU" sz="24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marL="0" indent="0">
              <a:buNone/>
            </a:pPr>
            <a:r>
              <a:rPr lang="en-AU" sz="1800" dirty="0" smtClean="0">
                <a:latin typeface="+mj-lt"/>
              </a:rPr>
              <a:t> </a:t>
            </a:r>
          </a:p>
        </p:txBody>
      </p:sp>
      <p:sp>
        <p:nvSpPr>
          <p:cNvPr id="6" name="Rectangle 414"/>
          <p:cNvSpPr txBox="1">
            <a:spLocks noChangeArrowheads="1"/>
          </p:cNvSpPr>
          <p:nvPr/>
        </p:nvSpPr>
        <p:spPr bwMode="auto">
          <a:xfrm>
            <a:off x="574675" y="1328737"/>
            <a:ext cx="8042275" cy="4619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7800" indent="-177800" algn="l" rtl="0" eaLnBrk="0" fontAlgn="base" hangingPunct="0">
              <a:spcBef>
                <a:spcPct val="20000"/>
              </a:spcBef>
              <a:spcAft>
                <a:spcPct val="0"/>
              </a:spcAft>
              <a:buClr>
                <a:schemeClr val="tx2"/>
              </a:buClr>
              <a:buChar char="•"/>
              <a:defRPr sz="1600">
                <a:solidFill>
                  <a:schemeClr val="tx1"/>
                </a:solidFill>
                <a:latin typeface="+mn-lt"/>
                <a:ea typeface="+mn-ea"/>
                <a:cs typeface="+mn-cs"/>
              </a:defRPr>
            </a:lvl1pPr>
            <a:lvl2pPr marL="534988" indent="-177800" algn="l" rtl="0" eaLnBrk="0" fontAlgn="base" hangingPunct="0">
              <a:spcBef>
                <a:spcPct val="20000"/>
              </a:spcBef>
              <a:spcAft>
                <a:spcPct val="0"/>
              </a:spcAft>
              <a:buClr>
                <a:schemeClr val="tx2"/>
              </a:buClr>
              <a:buChar char="•"/>
              <a:defRPr sz="1600">
                <a:solidFill>
                  <a:schemeClr val="tx1"/>
                </a:solidFill>
                <a:latin typeface="+mn-lt"/>
                <a:cs typeface="+mn-cs"/>
              </a:defRPr>
            </a:lvl2pPr>
            <a:lvl3pPr marL="903288" indent="-188913" algn="l" rtl="0" eaLnBrk="0" fontAlgn="base" hangingPunct="0">
              <a:spcBef>
                <a:spcPct val="20000"/>
              </a:spcBef>
              <a:spcAft>
                <a:spcPct val="0"/>
              </a:spcAft>
              <a:buClr>
                <a:schemeClr val="tx2"/>
              </a:buClr>
              <a:buChar char="•"/>
              <a:defRPr sz="1600">
                <a:solidFill>
                  <a:schemeClr val="tx1"/>
                </a:solidFill>
                <a:latin typeface="+mn-lt"/>
                <a:cs typeface="+mn-cs"/>
              </a:defRPr>
            </a:lvl3pPr>
            <a:lvl4pPr marL="1258888" indent="-176213" algn="l" rtl="0" eaLnBrk="0" fontAlgn="base" hangingPunct="0">
              <a:spcBef>
                <a:spcPct val="20000"/>
              </a:spcBef>
              <a:spcAft>
                <a:spcPct val="0"/>
              </a:spcAft>
              <a:buClr>
                <a:schemeClr val="tx2"/>
              </a:buClr>
              <a:buChar char="•"/>
              <a:defRPr sz="1600">
                <a:solidFill>
                  <a:schemeClr val="tx1"/>
                </a:solidFill>
                <a:latin typeface="+mn-lt"/>
                <a:cs typeface="+mn-cs"/>
              </a:defRPr>
            </a:lvl4pPr>
            <a:lvl5pPr marL="1614488" indent="-176213" algn="l" rtl="0" eaLnBrk="0" fontAlgn="base" hangingPunct="0">
              <a:spcBef>
                <a:spcPct val="20000"/>
              </a:spcBef>
              <a:spcAft>
                <a:spcPct val="0"/>
              </a:spcAft>
              <a:buClr>
                <a:schemeClr val="tx2"/>
              </a:buClr>
              <a:buChar char="•"/>
              <a:defRPr sz="1600">
                <a:solidFill>
                  <a:schemeClr val="tx1"/>
                </a:solidFill>
                <a:latin typeface="+mn-lt"/>
                <a:cs typeface="+mn-cs"/>
              </a:defRPr>
            </a:lvl5pPr>
            <a:lvl6pPr marL="2071688" indent="-176213" algn="l" rtl="0" fontAlgn="base">
              <a:spcBef>
                <a:spcPct val="20000"/>
              </a:spcBef>
              <a:spcAft>
                <a:spcPct val="0"/>
              </a:spcAft>
              <a:buClr>
                <a:schemeClr val="tx2"/>
              </a:buClr>
              <a:buChar char="•"/>
              <a:defRPr sz="1600">
                <a:solidFill>
                  <a:schemeClr val="tx1"/>
                </a:solidFill>
                <a:latin typeface="+mn-lt"/>
                <a:cs typeface="+mn-cs"/>
              </a:defRPr>
            </a:lvl6pPr>
            <a:lvl7pPr marL="2528888" indent="-176213" algn="l" rtl="0" fontAlgn="base">
              <a:spcBef>
                <a:spcPct val="20000"/>
              </a:spcBef>
              <a:spcAft>
                <a:spcPct val="0"/>
              </a:spcAft>
              <a:buClr>
                <a:schemeClr val="tx2"/>
              </a:buClr>
              <a:buChar char="•"/>
              <a:defRPr sz="1600">
                <a:solidFill>
                  <a:schemeClr val="tx1"/>
                </a:solidFill>
                <a:latin typeface="+mn-lt"/>
                <a:cs typeface="+mn-cs"/>
              </a:defRPr>
            </a:lvl7pPr>
            <a:lvl8pPr marL="2986088" indent="-176213" algn="l" rtl="0" fontAlgn="base">
              <a:spcBef>
                <a:spcPct val="20000"/>
              </a:spcBef>
              <a:spcAft>
                <a:spcPct val="0"/>
              </a:spcAft>
              <a:buClr>
                <a:schemeClr val="tx2"/>
              </a:buClr>
              <a:buChar char="•"/>
              <a:defRPr sz="1600">
                <a:solidFill>
                  <a:schemeClr val="tx1"/>
                </a:solidFill>
                <a:latin typeface="+mn-lt"/>
                <a:cs typeface="+mn-cs"/>
              </a:defRPr>
            </a:lvl8pPr>
            <a:lvl9pPr marL="3443288" indent="-176213" algn="l" rtl="0" fontAlgn="base">
              <a:spcBef>
                <a:spcPct val="20000"/>
              </a:spcBef>
              <a:spcAft>
                <a:spcPct val="0"/>
              </a:spcAft>
              <a:buClr>
                <a:schemeClr val="tx2"/>
              </a:buClr>
              <a:buChar char="•"/>
              <a:defRPr sz="1600">
                <a:solidFill>
                  <a:schemeClr val="tx1"/>
                </a:solidFill>
                <a:latin typeface="+mn-lt"/>
                <a:cs typeface="+mn-cs"/>
              </a:defRPr>
            </a:lvl9pPr>
          </a:lstStyle>
          <a:p>
            <a:pPr marL="0" indent="0">
              <a:buFontTx/>
              <a:buNone/>
            </a:pPr>
            <a:endParaRPr lang="en-AU" b="0" kern="0" dirty="0" smtClean="0">
              <a:latin typeface="+mj-lt"/>
            </a:endParaRPr>
          </a:p>
        </p:txBody>
      </p:sp>
      <p:pic>
        <p:nvPicPr>
          <p:cNvPr id="3" name="Picture 2"/>
          <p:cNvPicPr>
            <a:picLocks noChangeAspect="1"/>
          </p:cNvPicPr>
          <p:nvPr/>
        </p:nvPicPr>
        <p:blipFill>
          <a:blip r:embed="rId2"/>
          <a:stretch>
            <a:fillRect/>
          </a:stretch>
        </p:blipFill>
        <p:spPr>
          <a:xfrm>
            <a:off x="109391" y="1815922"/>
            <a:ext cx="9034609" cy="3361385"/>
          </a:xfrm>
          <a:prstGeom prst="rect">
            <a:avLst/>
          </a:prstGeom>
        </p:spPr>
      </p:pic>
      <mc:AlternateContent xmlns:mc="http://schemas.openxmlformats.org/markup-compatibility/2006">
        <mc:Choice xmlns:p14="http://schemas.microsoft.com/office/powerpoint/2010/main" xmlns="" Requires="p14">
          <p:contentPart p14:bwMode="auto" r:id="rId3">
            <p14:nvContentPartPr>
              <p14:cNvPr id="4" name="Ink 3"/>
              <p14:cNvContentPartPr/>
              <p14:nvPr/>
            </p14:nvContentPartPr>
            <p14:xfrm>
              <a:off x="1303920" y="3679200"/>
              <a:ext cx="1759320" cy="134280"/>
            </p14:xfrm>
          </p:contentPart>
        </mc:Choice>
        <mc:Fallback>
          <p:pic>
            <p:nvPicPr>
              <p:cNvPr id="4" name="Ink 3"/>
              <p:cNvPicPr/>
              <p:nvPr/>
            </p:nvPicPr>
            <p:blipFill>
              <a:blip r:embed="rId4"/>
              <a:stretch>
                <a:fillRect/>
              </a:stretch>
            </p:blipFill>
            <p:spPr>
              <a:xfrm>
                <a:off x="1288080" y="3615480"/>
                <a:ext cx="1791000" cy="261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
            <p14:nvContentPartPr>
              <p14:cNvPr id="5" name="Ink 4"/>
              <p14:cNvContentPartPr/>
              <p14:nvPr/>
            </p14:nvContentPartPr>
            <p14:xfrm>
              <a:off x="2589840" y="3687840"/>
              <a:ext cx="562680" cy="54000"/>
            </p14:xfrm>
          </p:contentPart>
        </mc:Choice>
        <mc:Fallback>
          <p:pic>
            <p:nvPicPr>
              <p:cNvPr id="5" name="Ink 4"/>
              <p:cNvPicPr/>
              <p:nvPr/>
            </p:nvPicPr>
            <p:blipFill>
              <a:blip r:embed="rId6"/>
              <a:stretch>
                <a:fillRect/>
              </a:stretch>
            </p:blipFill>
            <p:spPr>
              <a:xfrm>
                <a:off x="2574000" y="3624480"/>
                <a:ext cx="594720" cy="181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
            <p14:nvContentPartPr>
              <p14:cNvPr id="7" name="Ink 6"/>
              <p14:cNvContentPartPr/>
              <p14:nvPr/>
            </p14:nvContentPartPr>
            <p14:xfrm>
              <a:off x="7715520" y="3652200"/>
              <a:ext cx="643320" cy="107640"/>
            </p14:xfrm>
          </p:contentPart>
        </mc:Choice>
        <mc:Fallback>
          <p:pic>
            <p:nvPicPr>
              <p:cNvPr id="7" name="Ink 6"/>
              <p:cNvPicPr/>
              <p:nvPr/>
            </p:nvPicPr>
            <p:blipFill>
              <a:blip r:embed="rId8"/>
              <a:stretch>
                <a:fillRect/>
              </a:stretch>
            </p:blipFill>
            <p:spPr>
              <a:xfrm>
                <a:off x="7699680" y="3588840"/>
                <a:ext cx="675000" cy="234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8" name="Ink 7"/>
              <p14:cNvContentPartPr/>
              <p14:nvPr/>
            </p14:nvContentPartPr>
            <p14:xfrm>
              <a:off x="1393200" y="4036320"/>
              <a:ext cx="2634480" cy="268200"/>
            </p14:xfrm>
          </p:contentPart>
        </mc:Choice>
        <mc:Fallback>
          <p:pic>
            <p:nvPicPr>
              <p:cNvPr id="8" name="Ink 7"/>
              <p:cNvPicPr/>
              <p:nvPr/>
            </p:nvPicPr>
            <p:blipFill>
              <a:blip r:embed="rId10"/>
              <a:stretch>
                <a:fillRect/>
              </a:stretch>
            </p:blipFill>
            <p:spPr>
              <a:xfrm>
                <a:off x="1377360" y="3972600"/>
                <a:ext cx="2666160" cy="395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
            <p14:nvContentPartPr>
              <p14:cNvPr id="9" name="Ink 8"/>
              <p14:cNvContentPartPr/>
              <p14:nvPr/>
            </p14:nvContentPartPr>
            <p14:xfrm>
              <a:off x="7152840" y="4062960"/>
              <a:ext cx="1679040" cy="241560"/>
            </p14:xfrm>
          </p:contentPart>
        </mc:Choice>
        <mc:Fallback>
          <p:pic>
            <p:nvPicPr>
              <p:cNvPr id="9" name="Ink 8"/>
              <p:cNvPicPr/>
              <p:nvPr/>
            </p:nvPicPr>
            <p:blipFill>
              <a:blip r:embed="rId12"/>
              <a:stretch>
                <a:fillRect/>
              </a:stretch>
            </p:blipFill>
            <p:spPr>
              <a:xfrm>
                <a:off x="7137000" y="3999600"/>
                <a:ext cx="1710720" cy="368280"/>
              </a:xfrm>
              <a:prstGeom prst="rect">
                <a:avLst/>
              </a:prstGeom>
            </p:spPr>
          </p:pic>
        </mc:Fallback>
      </mc:AlternateContent>
    </p:spTree>
    <p:extLst>
      <p:ext uri="{BB962C8B-B14F-4D97-AF65-F5344CB8AC3E}">
        <p14:creationId xmlns:p14="http://schemas.microsoft.com/office/powerpoint/2010/main" xmlns="" val="36258907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2400" dirty="0" smtClean="0"/>
              <a:t>Exercise: Random Integer</a:t>
            </a:r>
            <a:endParaRPr lang="en-AU" sz="24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marL="0" indent="0">
              <a:buNone/>
            </a:pPr>
            <a:r>
              <a:rPr lang="en-AU" sz="1800" dirty="0" smtClean="0">
                <a:latin typeface="+mj-lt"/>
              </a:rPr>
              <a:t> </a:t>
            </a:r>
          </a:p>
        </p:txBody>
      </p:sp>
      <p:sp>
        <p:nvSpPr>
          <p:cNvPr id="6" name="Rectangle 414"/>
          <p:cNvSpPr txBox="1">
            <a:spLocks noChangeArrowheads="1"/>
          </p:cNvSpPr>
          <p:nvPr/>
        </p:nvSpPr>
        <p:spPr bwMode="auto">
          <a:xfrm>
            <a:off x="574675" y="1328737"/>
            <a:ext cx="8042275" cy="4619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7800" indent="-177800" algn="l" rtl="0" eaLnBrk="0" fontAlgn="base" hangingPunct="0">
              <a:spcBef>
                <a:spcPct val="20000"/>
              </a:spcBef>
              <a:spcAft>
                <a:spcPct val="0"/>
              </a:spcAft>
              <a:buClr>
                <a:schemeClr val="tx2"/>
              </a:buClr>
              <a:buChar char="•"/>
              <a:defRPr sz="1600">
                <a:solidFill>
                  <a:schemeClr val="tx1"/>
                </a:solidFill>
                <a:latin typeface="+mn-lt"/>
                <a:ea typeface="+mn-ea"/>
                <a:cs typeface="+mn-cs"/>
              </a:defRPr>
            </a:lvl1pPr>
            <a:lvl2pPr marL="534988" indent="-177800" algn="l" rtl="0" eaLnBrk="0" fontAlgn="base" hangingPunct="0">
              <a:spcBef>
                <a:spcPct val="20000"/>
              </a:spcBef>
              <a:spcAft>
                <a:spcPct val="0"/>
              </a:spcAft>
              <a:buClr>
                <a:schemeClr val="tx2"/>
              </a:buClr>
              <a:buChar char="•"/>
              <a:defRPr sz="1600">
                <a:solidFill>
                  <a:schemeClr val="tx1"/>
                </a:solidFill>
                <a:latin typeface="+mn-lt"/>
                <a:cs typeface="+mn-cs"/>
              </a:defRPr>
            </a:lvl2pPr>
            <a:lvl3pPr marL="903288" indent="-188913" algn="l" rtl="0" eaLnBrk="0" fontAlgn="base" hangingPunct="0">
              <a:spcBef>
                <a:spcPct val="20000"/>
              </a:spcBef>
              <a:spcAft>
                <a:spcPct val="0"/>
              </a:spcAft>
              <a:buClr>
                <a:schemeClr val="tx2"/>
              </a:buClr>
              <a:buChar char="•"/>
              <a:defRPr sz="1600">
                <a:solidFill>
                  <a:schemeClr val="tx1"/>
                </a:solidFill>
                <a:latin typeface="+mn-lt"/>
                <a:cs typeface="+mn-cs"/>
              </a:defRPr>
            </a:lvl3pPr>
            <a:lvl4pPr marL="1258888" indent="-176213" algn="l" rtl="0" eaLnBrk="0" fontAlgn="base" hangingPunct="0">
              <a:spcBef>
                <a:spcPct val="20000"/>
              </a:spcBef>
              <a:spcAft>
                <a:spcPct val="0"/>
              </a:spcAft>
              <a:buClr>
                <a:schemeClr val="tx2"/>
              </a:buClr>
              <a:buChar char="•"/>
              <a:defRPr sz="1600">
                <a:solidFill>
                  <a:schemeClr val="tx1"/>
                </a:solidFill>
                <a:latin typeface="+mn-lt"/>
                <a:cs typeface="+mn-cs"/>
              </a:defRPr>
            </a:lvl4pPr>
            <a:lvl5pPr marL="1614488" indent="-176213" algn="l" rtl="0" eaLnBrk="0" fontAlgn="base" hangingPunct="0">
              <a:spcBef>
                <a:spcPct val="20000"/>
              </a:spcBef>
              <a:spcAft>
                <a:spcPct val="0"/>
              </a:spcAft>
              <a:buClr>
                <a:schemeClr val="tx2"/>
              </a:buClr>
              <a:buChar char="•"/>
              <a:defRPr sz="1600">
                <a:solidFill>
                  <a:schemeClr val="tx1"/>
                </a:solidFill>
                <a:latin typeface="+mn-lt"/>
                <a:cs typeface="+mn-cs"/>
              </a:defRPr>
            </a:lvl5pPr>
            <a:lvl6pPr marL="2071688" indent="-176213" algn="l" rtl="0" fontAlgn="base">
              <a:spcBef>
                <a:spcPct val="20000"/>
              </a:spcBef>
              <a:spcAft>
                <a:spcPct val="0"/>
              </a:spcAft>
              <a:buClr>
                <a:schemeClr val="tx2"/>
              </a:buClr>
              <a:buChar char="•"/>
              <a:defRPr sz="1600">
                <a:solidFill>
                  <a:schemeClr val="tx1"/>
                </a:solidFill>
                <a:latin typeface="+mn-lt"/>
                <a:cs typeface="+mn-cs"/>
              </a:defRPr>
            </a:lvl6pPr>
            <a:lvl7pPr marL="2528888" indent="-176213" algn="l" rtl="0" fontAlgn="base">
              <a:spcBef>
                <a:spcPct val="20000"/>
              </a:spcBef>
              <a:spcAft>
                <a:spcPct val="0"/>
              </a:spcAft>
              <a:buClr>
                <a:schemeClr val="tx2"/>
              </a:buClr>
              <a:buChar char="•"/>
              <a:defRPr sz="1600">
                <a:solidFill>
                  <a:schemeClr val="tx1"/>
                </a:solidFill>
                <a:latin typeface="+mn-lt"/>
                <a:cs typeface="+mn-cs"/>
              </a:defRPr>
            </a:lvl7pPr>
            <a:lvl8pPr marL="2986088" indent="-176213" algn="l" rtl="0" fontAlgn="base">
              <a:spcBef>
                <a:spcPct val="20000"/>
              </a:spcBef>
              <a:spcAft>
                <a:spcPct val="0"/>
              </a:spcAft>
              <a:buClr>
                <a:schemeClr val="tx2"/>
              </a:buClr>
              <a:buChar char="•"/>
              <a:defRPr sz="1600">
                <a:solidFill>
                  <a:schemeClr val="tx1"/>
                </a:solidFill>
                <a:latin typeface="+mn-lt"/>
                <a:cs typeface="+mn-cs"/>
              </a:defRPr>
            </a:lvl8pPr>
            <a:lvl9pPr marL="3443288" indent="-176213" algn="l" rtl="0" fontAlgn="base">
              <a:spcBef>
                <a:spcPct val="20000"/>
              </a:spcBef>
              <a:spcAft>
                <a:spcPct val="0"/>
              </a:spcAft>
              <a:buClr>
                <a:schemeClr val="tx2"/>
              </a:buClr>
              <a:buChar char="•"/>
              <a:defRPr sz="1600">
                <a:solidFill>
                  <a:schemeClr val="tx1"/>
                </a:solidFill>
                <a:latin typeface="+mn-lt"/>
                <a:cs typeface="+mn-cs"/>
              </a:defRPr>
            </a:lvl9pPr>
          </a:lstStyle>
          <a:p>
            <a:pPr marL="0" indent="0">
              <a:buFontTx/>
              <a:buNone/>
            </a:pPr>
            <a:r>
              <a:rPr lang="en-IN" b="0" dirty="0" smtClean="0"/>
              <a:t>Read </a:t>
            </a:r>
            <a:r>
              <a:rPr lang="en-IN" b="0" dirty="0"/>
              <a:t>an integer command-line argument </a:t>
            </a:r>
            <a:r>
              <a:rPr lang="en-IN" b="0" i="1" dirty="0"/>
              <a:t>n</a:t>
            </a:r>
            <a:r>
              <a:rPr lang="en-IN" b="0" dirty="0"/>
              <a:t> and </a:t>
            </a:r>
            <a:r>
              <a:rPr lang="en-IN" b="0" dirty="0" smtClean="0"/>
              <a:t>print </a:t>
            </a:r>
            <a:r>
              <a:rPr lang="en-IN" b="0" dirty="0"/>
              <a:t>a "random" integer between 0 and </a:t>
            </a:r>
            <a:r>
              <a:rPr lang="en-IN" b="0" i="1" dirty="0"/>
              <a:t>n</a:t>
            </a:r>
            <a:r>
              <a:rPr lang="en-IN" b="0" dirty="0"/>
              <a:t>−1</a:t>
            </a:r>
            <a:r>
              <a:rPr lang="en-IN" b="0" dirty="0" smtClean="0"/>
              <a:t>.</a:t>
            </a:r>
          </a:p>
          <a:p>
            <a:pPr marL="0" indent="0">
              <a:buFontTx/>
              <a:buNone/>
            </a:pPr>
            <a:endParaRPr lang="en-IN" b="0" kern="0" dirty="0">
              <a:latin typeface="+mj-lt"/>
            </a:endParaRPr>
          </a:p>
          <a:p>
            <a:pPr marL="0" indent="0">
              <a:buFontTx/>
              <a:buNone/>
            </a:pPr>
            <a:r>
              <a:rPr lang="en-IN" b="0" kern="0" dirty="0" smtClean="0">
                <a:latin typeface="+mj-lt"/>
              </a:rPr>
              <a:t>Hint: Use </a:t>
            </a:r>
            <a:r>
              <a:rPr lang="en-IN" b="0" kern="0" dirty="0" err="1" smtClean="0">
                <a:latin typeface="+mj-lt"/>
              </a:rPr>
              <a:t>Math.random</a:t>
            </a:r>
            <a:r>
              <a:rPr lang="en-IN" b="0" kern="0" dirty="0" smtClean="0">
                <a:latin typeface="+mj-lt"/>
              </a:rPr>
              <a:t>()</a:t>
            </a:r>
            <a:endParaRPr lang="en-AU" b="0" kern="0" dirty="0" smtClean="0">
              <a:latin typeface="+mj-lt"/>
            </a:endParaRPr>
          </a:p>
        </p:txBody>
      </p:sp>
    </p:spTree>
    <p:extLst>
      <p:ext uri="{BB962C8B-B14F-4D97-AF65-F5344CB8AC3E}">
        <p14:creationId xmlns:p14="http://schemas.microsoft.com/office/powerpoint/2010/main" xmlns="" val="37834900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2400" dirty="0" smtClean="0"/>
              <a:t>Exercise: Random Integer</a:t>
            </a:r>
            <a:endParaRPr lang="en-AU" sz="24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marL="0" indent="0">
              <a:buNone/>
            </a:pPr>
            <a:r>
              <a:rPr lang="en-AU" sz="1800" dirty="0" smtClean="0">
                <a:latin typeface="+mj-lt"/>
              </a:rPr>
              <a:t> </a:t>
            </a:r>
          </a:p>
        </p:txBody>
      </p:sp>
      <p:sp>
        <p:nvSpPr>
          <p:cNvPr id="6" name="Rectangle 414"/>
          <p:cNvSpPr txBox="1">
            <a:spLocks noChangeArrowheads="1"/>
          </p:cNvSpPr>
          <p:nvPr/>
        </p:nvSpPr>
        <p:spPr bwMode="auto">
          <a:xfrm>
            <a:off x="574675" y="1328737"/>
            <a:ext cx="8042275" cy="4619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7800" indent="-177800" algn="l" rtl="0" eaLnBrk="0" fontAlgn="base" hangingPunct="0">
              <a:spcBef>
                <a:spcPct val="20000"/>
              </a:spcBef>
              <a:spcAft>
                <a:spcPct val="0"/>
              </a:spcAft>
              <a:buClr>
                <a:schemeClr val="tx2"/>
              </a:buClr>
              <a:buChar char="•"/>
              <a:defRPr sz="1600">
                <a:solidFill>
                  <a:schemeClr val="tx1"/>
                </a:solidFill>
                <a:latin typeface="+mn-lt"/>
                <a:ea typeface="+mn-ea"/>
                <a:cs typeface="+mn-cs"/>
              </a:defRPr>
            </a:lvl1pPr>
            <a:lvl2pPr marL="534988" indent="-177800" algn="l" rtl="0" eaLnBrk="0" fontAlgn="base" hangingPunct="0">
              <a:spcBef>
                <a:spcPct val="20000"/>
              </a:spcBef>
              <a:spcAft>
                <a:spcPct val="0"/>
              </a:spcAft>
              <a:buClr>
                <a:schemeClr val="tx2"/>
              </a:buClr>
              <a:buChar char="•"/>
              <a:defRPr sz="1600">
                <a:solidFill>
                  <a:schemeClr val="tx1"/>
                </a:solidFill>
                <a:latin typeface="+mn-lt"/>
                <a:cs typeface="+mn-cs"/>
              </a:defRPr>
            </a:lvl2pPr>
            <a:lvl3pPr marL="903288" indent="-188913" algn="l" rtl="0" eaLnBrk="0" fontAlgn="base" hangingPunct="0">
              <a:spcBef>
                <a:spcPct val="20000"/>
              </a:spcBef>
              <a:spcAft>
                <a:spcPct val="0"/>
              </a:spcAft>
              <a:buClr>
                <a:schemeClr val="tx2"/>
              </a:buClr>
              <a:buChar char="•"/>
              <a:defRPr sz="1600">
                <a:solidFill>
                  <a:schemeClr val="tx1"/>
                </a:solidFill>
                <a:latin typeface="+mn-lt"/>
                <a:cs typeface="+mn-cs"/>
              </a:defRPr>
            </a:lvl3pPr>
            <a:lvl4pPr marL="1258888" indent="-176213" algn="l" rtl="0" eaLnBrk="0" fontAlgn="base" hangingPunct="0">
              <a:spcBef>
                <a:spcPct val="20000"/>
              </a:spcBef>
              <a:spcAft>
                <a:spcPct val="0"/>
              </a:spcAft>
              <a:buClr>
                <a:schemeClr val="tx2"/>
              </a:buClr>
              <a:buChar char="•"/>
              <a:defRPr sz="1600">
                <a:solidFill>
                  <a:schemeClr val="tx1"/>
                </a:solidFill>
                <a:latin typeface="+mn-lt"/>
                <a:cs typeface="+mn-cs"/>
              </a:defRPr>
            </a:lvl4pPr>
            <a:lvl5pPr marL="1614488" indent="-176213" algn="l" rtl="0" eaLnBrk="0" fontAlgn="base" hangingPunct="0">
              <a:spcBef>
                <a:spcPct val="20000"/>
              </a:spcBef>
              <a:spcAft>
                <a:spcPct val="0"/>
              </a:spcAft>
              <a:buClr>
                <a:schemeClr val="tx2"/>
              </a:buClr>
              <a:buChar char="•"/>
              <a:defRPr sz="1600">
                <a:solidFill>
                  <a:schemeClr val="tx1"/>
                </a:solidFill>
                <a:latin typeface="+mn-lt"/>
                <a:cs typeface="+mn-cs"/>
              </a:defRPr>
            </a:lvl5pPr>
            <a:lvl6pPr marL="2071688" indent="-176213" algn="l" rtl="0" fontAlgn="base">
              <a:spcBef>
                <a:spcPct val="20000"/>
              </a:spcBef>
              <a:spcAft>
                <a:spcPct val="0"/>
              </a:spcAft>
              <a:buClr>
                <a:schemeClr val="tx2"/>
              </a:buClr>
              <a:buChar char="•"/>
              <a:defRPr sz="1600">
                <a:solidFill>
                  <a:schemeClr val="tx1"/>
                </a:solidFill>
                <a:latin typeface="+mn-lt"/>
                <a:cs typeface="+mn-cs"/>
              </a:defRPr>
            </a:lvl6pPr>
            <a:lvl7pPr marL="2528888" indent="-176213" algn="l" rtl="0" fontAlgn="base">
              <a:spcBef>
                <a:spcPct val="20000"/>
              </a:spcBef>
              <a:spcAft>
                <a:spcPct val="0"/>
              </a:spcAft>
              <a:buClr>
                <a:schemeClr val="tx2"/>
              </a:buClr>
              <a:buChar char="•"/>
              <a:defRPr sz="1600">
                <a:solidFill>
                  <a:schemeClr val="tx1"/>
                </a:solidFill>
                <a:latin typeface="+mn-lt"/>
                <a:cs typeface="+mn-cs"/>
              </a:defRPr>
            </a:lvl7pPr>
            <a:lvl8pPr marL="2986088" indent="-176213" algn="l" rtl="0" fontAlgn="base">
              <a:spcBef>
                <a:spcPct val="20000"/>
              </a:spcBef>
              <a:spcAft>
                <a:spcPct val="0"/>
              </a:spcAft>
              <a:buClr>
                <a:schemeClr val="tx2"/>
              </a:buClr>
              <a:buChar char="•"/>
              <a:defRPr sz="1600">
                <a:solidFill>
                  <a:schemeClr val="tx1"/>
                </a:solidFill>
                <a:latin typeface="+mn-lt"/>
                <a:cs typeface="+mn-cs"/>
              </a:defRPr>
            </a:lvl8pPr>
            <a:lvl9pPr marL="3443288" indent="-176213" algn="l" rtl="0" fontAlgn="base">
              <a:spcBef>
                <a:spcPct val="20000"/>
              </a:spcBef>
              <a:spcAft>
                <a:spcPct val="0"/>
              </a:spcAft>
              <a:buClr>
                <a:schemeClr val="tx2"/>
              </a:buClr>
              <a:buChar char="•"/>
              <a:defRPr sz="1600">
                <a:solidFill>
                  <a:schemeClr val="tx1"/>
                </a:solidFill>
                <a:latin typeface="+mn-lt"/>
                <a:cs typeface="+mn-cs"/>
              </a:defRPr>
            </a:lvl9pPr>
          </a:lstStyle>
          <a:p>
            <a:pPr marL="0" indent="0">
              <a:buFontTx/>
              <a:buNone/>
            </a:pPr>
            <a:r>
              <a:rPr lang="en-IN" b="0" dirty="0" smtClean="0"/>
              <a:t>Read </a:t>
            </a:r>
            <a:r>
              <a:rPr lang="en-IN" b="0" dirty="0"/>
              <a:t>an integer command-line argument </a:t>
            </a:r>
            <a:r>
              <a:rPr lang="en-IN" b="0" i="1" dirty="0"/>
              <a:t>n</a:t>
            </a:r>
            <a:r>
              <a:rPr lang="en-IN" b="0" dirty="0"/>
              <a:t> and </a:t>
            </a:r>
            <a:r>
              <a:rPr lang="en-IN" b="0" dirty="0" smtClean="0"/>
              <a:t>print </a:t>
            </a:r>
            <a:r>
              <a:rPr lang="en-IN" b="0" dirty="0"/>
              <a:t>a "random" integer between 0 and </a:t>
            </a:r>
            <a:r>
              <a:rPr lang="en-IN" b="0" i="1" dirty="0"/>
              <a:t>n</a:t>
            </a:r>
            <a:r>
              <a:rPr lang="en-IN" b="0" dirty="0"/>
              <a:t>−1</a:t>
            </a:r>
            <a:r>
              <a:rPr lang="en-IN" b="0" dirty="0" smtClean="0"/>
              <a:t>.</a:t>
            </a:r>
          </a:p>
          <a:p>
            <a:pPr marL="0" indent="0">
              <a:buFontTx/>
              <a:buNone/>
            </a:pPr>
            <a:endParaRPr lang="en-IN" b="0" kern="0" dirty="0">
              <a:latin typeface="+mj-lt"/>
            </a:endParaRPr>
          </a:p>
          <a:p>
            <a:pPr marL="0" indent="0">
              <a:buFontTx/>
              <a:buNone/>
            </a:pPr>
            <a:r>
              <a:rPr lang="en-IN" b="0" kern="0" dirty="0" smtClean="0">
                <a:latin typeface="+mj-lt"/>
              </a:rPr>
              <a:t>Hint: Use </a:t>
            </a:r>
            <a:r>
              <a:rPr lang="en-IN" b="0" kern="0" dirty="0" err="1" smtClean="0">
                <a:latin typeface="+mj-lt"/>
              </a:rPr>
              <a:t>Math.random</a:t>
            </a:r>
            <a:r>
              <a:rPr lang="en-IN" b="0" kern="0" dirty="0" smtClean="0">
                <a:latin typeface="+mj-lt"/>
              </a:rPr>
              <a:t>()</a:t>
            </a:r>
            <a:endParaRPr lang="en-AU" b="0" kern="0" dirty="0" smtClean="0">
              <a:latin typeface="+mj-lt"/>
            </a:endParaRPr>
          </a:p>
        </p:txBody>
      </p:sp>
      <p:pic>
        <p:nvPicPr>
          <p:cNvPr id="2" name="Picture 1"/>
          <p:cNvPicPr>
            <a:picLocks noChangeAspect="1"/>
          </p:cNvPicPr>
          <p:nvPr/>
        </p:nvPicPr>
        <p:blipFill>
          <a:blip r:embed="rId2"/>
          <a:stretch>
            <a:fillRect/>
          </a:stretch>
        </p:blipFill>
        <p:spPr>
          <a:xfrm>
            <a:off x="1390649" y="2473689"/>
            <a:ext cx="6410325" cy="3626603"/>
          </a:xfrm>
          <a:prstGeom prst="rect">
            <a:avLst/>
          </a:prstGeom>
        </p:spPr>
      </p:pic>
    </p:spTree>
    <p:extLst>
      <p:ext uri="{BB962C8B-B14F-4D97-AF65-F5344CB8AC3E}">
        <p14:creationId xmlns:p14="http://schemas.microsoft.com/office/powerpoint/2010/main" xmlns="" val="35540892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2400" dirty="0" smtClean="0"/>
              <a:t>Exercise</a:t>
            </a:r>
            <a:endParaRPr lang="en-AU" sz="24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marL="0" indent="0">
              <a:buNone/>
            </a:pPr>
            <a:r>
              <a:rPr lang="en-AU" sz="1800" dirty="0" smtClean="0">
                <a:latin typeface="+mj-lt"/>
              </a:rPr>
              <a:t> </a:t>
            </a:r>
          </a:p>
        </p:txBody>
      </p:sp>
      <p:sp>
        <p:nvSpPr>
          <p:cNvPr id="6" name="Rectangle 414"/>
          <p:cNvSpPr txBox="1">
            <a:spLocks noChangeArrowheads="1"/>
          </p:cNvSpPr>
          <p:nvPr/>
        </p:nvSpPr>
        <p:spPr bwMode="auto">
          <a:xfrm>
            <a:off x="574675" y="1328737"/>
            <a:ext cx="8042275" cy="4619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7800" indent="-177800" algn="l" rtl="0" eaLnBrk="0" fontAlgn="base" hangingPunct="0">
              <a:spcBef>
                <a:spcPct val="20000"/>
              </a:spcBef>
              <a:spcAft>
                <a:spcPct val="0"/>
              </a:spcAft>
              <a:buClr>
                <a:schemeClr val="tx2"/>
              </a:buClr>
              <a:buChar char="•"/>
              <a:defRPr sz="1600">
                <a:solidFill>
                  <a:schemeClr val="tx1"/>
                </a:solidFill>
                <a:latin typeface="+mn-lt"/>
                <a:ea typeface="+mn-ea"/>
                <a:cs typeface="+mn-cs"/>
              </a:defRPr>
            </a:lvl1pPr>
            <a:lvl2pPr marL="534988" indent="-177800" algn="l" rtl="0" eaLnBrk="0" fontAlgn="base" hangingPunct="0">
              <a:spcBef>
                <a:spcPct val="20000"/>
              </a:spcBef>
              <a:spcAft>
                <a:spcPct val="0"/>
              </a:spcAft>
              <a:buClr>
                <a:schemeClr val="tx2"/>
              </a:buClr>
              <a:buChar char="•"/>
              <a:defRPr sz="1600">
                <a:solidFill>
                  <a:schemeClr val="tx1"/>
                </a:solidFill>
                <a:latin typeface="+mn-lt"/>
                <a:cs typeface="+mn-cs"/>
              </a:defRPr>
            </a:lvl2pPr>
            <a:lvl3pPr marL="903288" indent="-188913" algn="l" rtl="0" eaLnBrk="0" fontAlgn="base" hangingPunct="0">
              <a:spcBef>
                <a:spcPct val="20000"/>
              </a:spcBef>
              <a:spcAft>
                <a:spcPct val="0"/>
              </a:spcAft>
              <a:buClr>
                <a:schemeClr val="tx2"/>
              </a:buClr>
              <a:buChar char="•"/>
              <a:defRPr sz="1600">
                <a:solidFill>
                  <a:schemeClr val="tx1"/>
                </a:solidFill>
                <a:latin typeface="+mn-lt"/>
                <a:cs typeface="+mn-cs"/>
              </a:defRPr>
            </a:lvl3pPr>
            <a:lvl4pPr marL="1258888" indent="-176213" algn="l" rtl="0" eaLnBrk="0" fontAlgn="base" hangingPunct="0">
              <a:spcBef>
                <a:spcPct val="20000"/>
              </a:spcBef>
              <a:spcAft>
                <a:spcPct val="0"/>
              </a:spcAft>
              <a:buClr>
                <a:schemeClr val="tx2"/>
              </a:buClr>
              <a:buChar char="•"/>
              <a:defRPr sz="1600">
                <a:solidFill>
                  <a:schemeClr val="tx1"/>
                </a:solidFill>
                <a:latin typeface="+mn-lt"/>
                <a:cs typeface="+mn-cs"/>
              </a:defRPr>
            </a:lvl4pPr>
            <a:lvl5pPr marL="1614488" indent="-176213" algn="l" rtl="0" eaLnBrk="0" fontAlgn="base" hangingPunct="0">
              <a:spcBef>
                <a:spcPct val="20000"/>
              </a:spcBef>
              <a:spcAft>
                <a:spcPct val="0"/>
              </a:spcAft>
              <a:buClr>
                <a:schemeClr val="tx2"/>
              </a:buClr>
              <a:buChar char="•"/>
              <a:defRPr sz="1600">
                <a:solidFill>
                  <a:schemeClr val="tx1"/>
                </a:solidFill>
                <a:latin typeface="+mn-lt"/>
                <a:cs typeface="+mn-cs"/>
              </a:defRPr>
            </a:lvl5pPr>
            <a:lvl6pPr marL="2071688" indent="-176213" algn="l" rtl="0" fontAlgn="base">
              <a:spcBef>
                <a:spcPct val="20000"/>
              </a:spcBef>
              <a:spcAft>
                <a:spcPct val="0"/>
              </a:spcAft>
              <a:buClr>
                <a:schemeClr val="tx2"/>
              </a:buClr>
              <a:buChar char="•"/>
              <a:defRPr sz="1600">
                <a:solidFill>
                  <a:schemeClr val="tx1"/>
                </a:solidFill>
                <a:latin typeface="+mn-lt"/>
                <a:cs typeface="+mn-cs"/>
              </a:defRPr>
            </a:lvl6pPr>
            <a:lvl7pPr marL="2528888" indent="-176213" algn="l" rtl="0" fontAlgn="base">
              <a:spcBef>
                <a:spcPct val="20000"/>
              </a:spcBef>
              <a:spcAft>
                <a:spcPct val="0"/>
              </a:spcAft>
              <a:buClr>
                <a:schemeClr val="tx2"/>
              </a:buClr>
              <a:buChar char="•"/>
              <a:defRPr sz="1600">
                <a:solidFill>
                  <a:schemeClr val="tx1"/>
                </a:solidFill>
                <a:latin typeface="+mn-lt"/>
                <a:cs typeface="+mn-cs"/>
              </a:defRPr>
            </a:lvl7pPr>
            <a:lvl8pPr marL="2986088" indent="-176213" algn="l" rtl="0" fontAlgn="base">
              <a:spcBef>
                <a:spcPct val="20000"/>
              </a:spcBef>
              <a:spcAft>
                <a:spcPct val="0"/>
              </a:spcAft>
              <a:buClr>
                <a:schemeClr val="tx2"/>
              </a:buClr>
              <a:buChar char="•"/>
              <a:defRPr sz="1600">
                <a:solidFill>
                  <a:schemeClr val="tx1"/>
                </a:solidFill>
                <a:latin typeface="+mn-lt"/>
                <a:cs typeface="+mn-cs"/>
              </a:defRPr>
            </a:lvl8pPr>
            <a:lvl9pPr marL="3443288" indent="-176213" algn="l" rtl="0" fontAlgn="base">
              <a:spcBef>
                <a:spcPct val="20000"/>
              </a:spcBef>
              <a:spcAft>
                <a:spcPct val="0"/>
              </a:spcAft>
              <a:buClr>
                <a:schemeClr val="tx2"/>
              </a:buClr>
              <a:buChar char="•"/>
              <a:defRPr sz="1600">
                <a:solidFill>
                  <a:schemeClr val="tx1"/>
                </a:solidFill>
                <a:latin typeface="+mn-lt"/>
                <a:cs typeface="+mn-cs"/>
              </a:defRPr>
            </a:lvl9pPr>
          </a:lstStyle>
          <a:p>
            <a:pPr marL="0" indent="0">
              <a:buFontTx/>
              <a:buNone/>
            </a:pPr>
            <a:endParaRPr lang="en-AU" b="0" kern="0" dirty="0" smtClean="0">
              <a:latin typeface="+mj-lt"/>
            </a:endParaRPr>
          </a:p>
        </p:txBody>
      </p:sp>
      <p:pic>
        <p:nvPicPr>
          <p:cNvPr id="3" name="Picture 2"/>
          <p:cNvPicPr>
            <a:picLocks noChangeAspect="1"/>
          </p:cNvPicPr>
          <p:nvPr/>
        </p:nvPicPr>
        <p:blipFill>
          <a:blip r:embed="rId2"/>
          <a:stretch>
            <a:fillRect/>
          </a:stretch>
        </p:blipFill>
        <p:spPr>
          <a:xfrm>
            <a:off x="643731" y="2234382"/>
            <a:ext cx="7886700" cy="2047875"/>
          </a:xfrm>
          <a:prstGeom prst="rect">
            <a:avLst/>
          </a:prstGeom>
        </p:spPr>
      </p:pic>
      <mc:AlternateContent xmlns:mc="http://schemas.openxmlformats.org/markup-compatibility/2006">
        <mc:Choice xmlns:p14="http://schemas.microsoft.com/office/powerpoint/2010/main" xmlns="" Requires="p14">
          <p:contentPart p14:bwMode="auto" r:id="rId3">
            <p14:nvContentPartPr>
              <p14:cNvPr id="4" name="Ink 3"/>
              <p14:cNvContentPartPr/>
              <p14:nvPr/>
            </p14:nvContentPartPr>
            <p14:xfrm>
              <a:off x="5313240" y="2902320"/>
              <a:ext cx="687960" cy="384120"/>
            </p14:xfrm>
          </p:contentPart>
        </mc:Choice>
        <mc:Fallback>
          <p:pic>
            <p:nvPicPr>
              <p:cNvPr id="4" name="Ink 3"/>
              <p:cNvPicPr/>
              <p:nvPr/>
            </p:nvPicPr>
            <p:blipFill>
              <a:blip r:embed="rId4"/>
              <a:stretch>
                <a:fillRect/>
              </a:stretch>
            </p:blipFill>
            <p:spPr>
              <a:xfrm>
                <a:off x="5303880" y="2892960"/>
                <a:ext cx="706680" cy="402840"/>
              </a:xfrm>
              <a:prstGeom prst="rect">
                <a:avLst/>
              </a:prstGeom>
            </p:spPr>
          </p:pic>
        </mc:Fallback>
      </mc:AlternateContent>
    </p:spTree>
    <p:extLst>
      <p:ext uri="{BB962C8B-B14F-4D97-AF65-F5344CB8AC3E}">
        <p14:creationId xmlns:p14="http://schemas.microsoft.com/office/powerpoint/2010/main" xmlns="" val="10758221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2400" dirty="0" smtClean="0"/>
              <a:t>Exercise: What is the output?</a:t>
            </a:r>
            <a:endParaRPr lang="en-AU" sz="24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marL="0" indent="0">
              <a:buNone/>
            </a:pPr>
            <a:r>
              <a:rPr lang="en-AU" sz="1800" dirty="0" smtClean="0">
                <a:latin typeface="+mj-lt"/>
              </a:rPr>
              <a:t> </a:t>
            </a:r>
          </a:p>
        </p:txBody>
      </p:sp>
      <p:sp>
        <p:nvSpPr>
          <p:cNvPr id="6" name="Rectangle 414"/>
          <p:cNvSpPr txBox="1">
            <a:spLocks noChangeArrowheads="1"/>
          </p:cNvSpPr>
          <p:nvPr/>
        </p:nvSpPr>
        <p:spPr bwMode="auto">
          <a:xfrm>
            <a:off x="574675" y="1328737"/>
            <a:ext cx="8042275" cy="4619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7800" indent="-177800" algn="l" rtl="0" eaLnBrk="0" fontAlgn="base" hangingPunct="0">
              <a:spcBef>
                <a:spcPct val="20000"/>
              </a:spcBef>
              <a:spcAft>
                <a:spcPct val="0"/>
              </a:spcAft>
              <a:buClr>
                <a:schemeClr val="tx2"/>
              </a:buClr>
              <a:buChar char="•"/>
              <a:defRPr sz="1600">
                <a:solidFill>
                  <a:schemeClr val="tx1"/>
                </a:solidFill>
                <a:latin typeface="+mn-lt"/>
                <a:ea typeface="+mn-ea"/>
                <a:cs typeface="+mn-cs"/>
              </a:defRPr>
            </a:lvl1pPr>
            <a:lvl2pPr marL="534988" indent="-177800" algn="l" rtl="0" eaLnBrk="0" fontAlgn="base" hangingPunct="0">
              <a:spcBef>
                <a:spcPct val="20000"/>
              </a:spcBef>
              <a:spcAft>
                <a:spcPct val="0"/>
              </a:spcAft>
              <a:buClr>
                <a:schemeClr val="tx2"/>
              </a:buClr>
              <a:buChar char="•"/>
              <a:defRPr sz="1600">
                <a:solidFill>
                  <a:schemeClr val="tx1"/>
                </a:solidFill>
                <a:latin typeface="+mn-lt"/>
                <a:cs typeface="+mn-cs"/>
              </a:defRPr>
            </a:lvl2pPr>
            <a:lvl3pPr marL="903288" indent="-188913" algn="l" rtl="0" eaLnBrk="0" fontAlgn="base" hangingPunct="0">
              <a:spcBef>
                <a:spcPct val="20000"/>
              </a:spcBef>
              <a:spcAft>
                <a:spcPct val="0"/>
              </a:spcAft>
              <a:buClr>
                <a:schemeClr val="tx2"/>
              </a:buClr>
              <a:buChar char="•"/>
              <a:defRPr sz="1600">
                <a:solidFill>
                  <a:schemeClr val="tx1"/>
                </a:solidFill>
                <a:latin typeface="+mn-lt"/>
                <a:cs typeface="+mn-cs"/>
              </a:defRPr>
            </a:lvl3pPr>
            <a:lvl4pPr marL="1258888" indent="-176213" algn="l" rtl="0" eaLnBrk="0" fontAlgn="base" hangingPunct="0">
              <a:spcBef>
                <a:spcPct val="20000"/>
              </a:spcBef>
              <a:spcAft>
                <a:spcPct val="0"/>
              </a:spcAft>
              <a:buClr>
                <a:schemeClr val="tx2"/>
              </a:buClr>
              <a:buChar char="•"/>
              <a:defRPr sz="1600">
                <a:solidFill>
                  <a:schemeClr val="tx1"/>
                </a:solidFill>
                <a:latin typeface="+mn-lt"/>
                <a:cs typeface="+mn-cs"/>
              </a:defRPr>
            </a:lvl4pPr>
            <a:lvl5pPr marL="1614488" indent="-176213" algn="l" rtl="0" eaLnBrk="0" fontAlgn="base" hangingPunct="0">
              <a:spcBef>
                <a:spcPct val="20000"/>
              </a:spcBef>
              <a:spcAft>
                <a:spcPct val="0"/>
              </a:spcAft>
              <a:buClr>
                <a:schemeClr val="tx2"/>
              </a:buClr>
              <a:buChar char="•"/>
              <a:defRPr sz="1600">
                <a:solidFill>
                  <a:schemeClr val="tx1"/>
                </a:solidFill>
                <a:latin typeface="+mn-lt"/>
                <a:cs typeface="+mn-cs"/>
              </a:defRPr>
            </a:lvl5pPr>
            <a:lvl6pPr marL="2071688" indent="-176213" algn="l" rtl="0" fontAlgn="base">
              <a:spcBef>
                <a:spcPct val="20000"/>
              </a:spcBef>
              <a:spcAft>
                <a:spcPct val="0"/>
              </a:spcAft>
              <a:buClr>
                <a:schemeClr val="tx2"/>
              </a:buClr>
              <a:buChar char="•"/>
              <a:defRPr sz="1600">
                <a:solidFill>
                  <a:schemeClr val="tx1"/>
                </a:solidFill>
                <a:latin typeface="+mn-lt"/>
                <a:cs typeface="+mn-cs"/>
              </a:defRPr>
            </a:lvl6pPr>
            <a:lvl7pPr marL="2528888" indent="-176213" algn="l" rtl="0" fontAlgn="base">
              <a:spcBef>
                <a:spcPct val="20000"/>
              </a:spcBef>
              <a:spcAft>
                <a:spcPct val="0"/>
              </a:spcAft>
              <a:buClr>
                <a:schemeClr val="tx2"/>
              </a:buClr>
              <a:buChar char="•"/>
              <a:defRPr sz="1600">
                <a:solidFill>
                  <a:schemeClr val="tx1"/>
                </a:solidFill>
                <a:latin typeface="+mn-lt"/>
                <a:cs typeface="+mn-cs"/>
              </a:defRPr>
            </a:lvl7pPr>
            <a:lvl8pPr marL="2986088" indent="-176213" algn="l" rtl="0" fontAlgn="base">
              <a:spcBef>
                <a:spcPct val="20000"/>
              </a:spcBef>
              <a:spcAft>
                <a:spcPct val="0"/>
              </a:spcAft>
              <a:buClr>
                <a:schemeClr val="tx2"/>
              </a:buClr>
              <a:buChar char="•"/>
              <a:defRPr sz="1600">
                <a:solidFill>
                  <a:schemeClr val="tx1"/>
                </a:solidFill>
                <a:latin typeface="+mn-lt"/>
                <a:cs typeface="+mn-cs"/>
              </a:defRPr>
            </a:lvl8pPr>
            <a:lvl9pPr marL="3443288" indent="-176213" algn="l" rtl="0" fontAlgn="base">
              <a:spcBef>
                <a:spcPct val="20000"/>
              </a:spcBef>
              <a:spcAft>
                <a:spcPct val="0"/>
              </a:spcAft>
              <a:buClr>
                <a:schemeClr val="tx2"/>
              </a:buClr>
              <a:buChar char="•"/>
              <a:defRPr sz="1600">
                <a:solidFill>
                  <a:schemeClr val="tx1"/>
                </a:solidFill>
                <a:latin typeface="+mn-lt"/>
                <a:cs typeface="+mn-cs"/>
              </a:defRPr>
            </a:lvl9pPr>
          </a:lstStyle>
          <a:p>
            <a:pPr marL="0" indent="0">
              <a:buFontTx/>
              <a:buNone/>
            </a:pPr>
            <a:endParaRPr lang="en-AU" b="0" kern="0" dirty="0" smtClean="0">
              <a:latin typeface="+mj-lt"/>
            </a:endParaRPr>
          </a:p>
        </p:txBody>
      </p:sp>
      <p:pic>
        <p:nvPicPr>
          <p:cNvPr id="2" name="Picture 1"/>
          <p:cNvPicPr>
            <a:picLocks noChangeAspect="1"/>
          </p:cNvPicPr>
          <p:nvPr/>
        </p:nvPicPr>
        <p:blipFill>
          <a:blip r:embed="rId2"/>
          <a:stretch>
            <a:fillRect/>
          </a:stretch>
        </p:blipFill>
        <p:spPr>
          <a:xfrm>
            <a:off x="1223614" y="1526179"/>
            <a:ext cx="6744396" cy="785611"/>
          </a:xfrm>
          <a:prstGeom prst="rect">
            <a:avLst/>
          </a:prstGeom>
        </p:spPr>
      </p:pic>
      <p:pic>
        <p:nvPicPr>
          <p:cNvPr id="4" name="Picture 3"/>
          <p:cNvPicPr>
            <a:picLocks noChangeAspect="1"/>
          </p:cNvPicPr>
          <p:nvPr/>
        </p:nvPicPr>
        <p:blipFill>
          <a:blip r:embed="rId3"/>
          <a:stretch>
            <a:fillRect/>
          </a:stretch>
        </p:blipFill>
        <p:spPr>
          <a:xfrm>
            <a:off x="2150432" y="2599686"/>
            <a:ext cx="4894312" cy="1170686"/>
          </a:xfrm>
          <a:prstGeom prst="rect">
            <a:avLst/>
          </a:prstGeom>
        </p:spPr>
      </p:pic>
      <p:pic>
        <p:nvPicPr>
          <p:cNvPr id="5" name="Picture 4"/>
          <p:cNvPicPr>
            <a:picLocks noChangeAspect="1"/>
          </p:cNvPicPr>
          <p:nvPr/>
        </p:nvPicPr>
        <p:blipFill>
          <a:blip r:embed="rId4"/>
          <a:stretch>
            <a:fillRect/>
          </a:stretch>
        </p:blipFill>
        <p:spPr>
          <a:xfrm>
            <a:off x="2575774" y="3922772"/>
            <a:ext cx="4043967" cy="1518168"/>
          </a:xfrm>
          <a:prstGeom prst="rect">
            <a:avLst/>
          </a:prstGeom>
        </p:spPr>
      </p:pic>
      <p:pic>
        <p:nvPicPr>
          <p:cNvPr id="7" name="Picture 6"/>
          <p:cNvPicPr>
            <a:picLocks noChangeAspect="1"/>
          </p:cNvPicPr>
          <p:nvPr/>
        </p:nvPicPr>
        <p:blipFill>
          <a:blip r:embed="rId5"/>
          <a:stretch>
            <a:fillRect/>
          </a:stretch>
        </p:blipFill>
        <p:spPr>
          <a:xfrm>
            <a:off x="2523991" y="5740488"/>
            <a:ext cx="4095750" cy="342900"/>
          </a:xfrm>
          <a:prstGeom prst="rect">
            <a:avLst/>
          </a:prstGeom>
        </p:spPr>
      </p:pic>
      <mc:AlternateContent xmlns:mc="http://schemas.openxmlformats.org/markup-compatibility/2006">
        <mc:Choice xmlns:p14="http://schemas.microsoft.com/office/powerpoint/2010/main" xmlns="" Requires="p14">
          <p:contentPart p14:bwMode="auto" r:id="rId6">
            <p14:nvContentPartPr>
              <p14:cNvPr id="8" name="Ink 7"/>
              <p14:cNvContentPartPr/>
              <p14:nvPr/>
            </p14:nvContentPartPr>
            <p14:xfrm>
              <a:off x="4179240" y="1812600"/>
              <a:ext cx="2946960" cy="241560"/>
            </p14:xfrm>
          </p:contentPart>
        </mc:Choice>
        <mc:Fallback>
          <p:pic>
            <p:nvPicPr>
              <p:cNvPr id="8" name="Ink 7"/>
              <p:cNvPicPr/>
              <p:nvPr/>
            </p:nvPicPr>
            <p:blipFill>
              <a:blip r:embed="rId7"/>
              <a:stretch>
                <a:fillRect/>
              </a:stretch>
            </p:blipFill>
            <p:spPr>
              <a:xfrm>
                <a:off x="4163400" y="1749240"/>
                <a:ext cx="2979000" cy="368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9" name="Ink 8"/>
              <p14:cNvContentPartPr/>
              <p14:nvPr/>
            </p14:nvContentPartPr>
            <p14:xfrm>
              <a:off x="4098960" y="1732320"/>
              <a:ext cx="3938400" cy="241560"/>
            </p14:xfrm>
          </p:contentPart>
        </mc:Choice>
        <mc:Fallback>
          <p:pic>
            <p:nvPicPr>
              <p:cNvPr id="9" name="Ink 8"/>
              <p:cNvPicPr/>
              <p:nvPr/>
            </p:nvPicPr>
            <p:blipFill>
              <a:blip r:embed="rId9"/>
              <a:stretch>
                <a:fillRect/>
              </a:stretch>
            </p:blipFill>
            <p:spPr>
              <a:xfrm>
                <a:off x="4083120" y="1668960"/>
                <a:ext cx="3970080" cy="368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10" name="Ink 9"/>
              <p14:cNvContentPartPr/>
              <p14:nvPr/>
            </p14:nvContentPartPr>
            <p14:xfrm>
              <a:off x="4223880" y="1857240"/>
              <a:ext cx="1125360" cy="178920"/>
            </p14:xfrm>
          </p:contentPart>
        </mc:Choice>
        <mc:Fallback>
          <p:pic>
            <p:nvPicPr>
              <p:cNvPr id="10" name="Ink 9"/>
              <p:cNvPicPr/>
              <p:nvPr/>
            </p:nvPicPr>
            <p:blipFill>
              <a:blip r:embed="rId11"/>
              <a:stretch>
                <a:fillRect/>
              </a:stretch>
            </p:blipFill>
            <p:spPr>
              <a:xfrm>
                <a:off x="4208040" y="1793880"/>
                <a:ext cx="1157040" cy="306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2">
            <p14:nvContentPartPr>
              <p14:cNvPr id="11" name="Ink 10"/>
              <p14:cNvContentPartPr/>
              <p14:nvPr/>
            </p14:nvContentPartPr>
            <p14:xfrm>
              <a:off x="4045320" y="1794960"/>
              <a:ext cx="3456000" cy="294840"/>
            </p14:xfrm>
          </p:contentPart>
        </mc:Choice>
        <mc:Fallback>
          <p:pic>
            <p:nvPicPr>
              <p:cNvPr id="11" name="Ink 10"/>
              <p:cNvPicPr/>
              <p:nvPr/>
            </p:nvPicPr>
            <p:blipFill>
              <a:blip r:embed="rId13"/>
              <a:stretch>
                <a:fillRect/>
              </a:stretch>
            </p:blipFill>
            <p:spPr>
              <a:xfrm>
                <a:off x="4029480" y="1731240"/>
                <a:ext cx="3487680" cy="422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4">
            <p14:nvContentPartPr>
              <p14:cNvPr id="12" name="Ink 11"/>
              <p14:cNvContentPartPr/>
              <p14:nvPr/>
            </p14:nvContentPartPr>
            <p14:xfrm>
              <a:off x="4232880" y="1866240"/>
              <a:ext cx="1750320" cy="187920"/>
            </p14:xfrm>
          </p:contentPart>
        </mc:Choice>
        <mc:Fallback>
          <p:pic>
            <p:nvPicPr>
              <p:cNvPr id="12" name="Ink 11"/>
              <p:cNvPicPr/>
              <p:nvPr/>
            </p:nvPicPr>
            <p:blipFill>
              <a:blip r:embed="rId15"/>
              <a:stretch>
                <a:fillRect/>
              </a:stretch>
            </p:blipFill>
            <p:spPr>
              <a:xfrm>
                <a:off x="4217040" y="1802880"/>
                <a:ext cx="1782360" cy="314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6">
            <p14:nvContentPartPr>
              <p14:cNvPr id="13" name="Ink 12"/>
              <p14:cNvContentPartPr/>
              <p14:nvPr/>
            </p14:nvContentPartPr>
            <p14:xfrm>
              <a:off x="4331160" y="1928880"/>
              <a:ext cx="1723680" cy="27000"/>
            </p14:xfrm>
          </p:contentPart>
        </mc:Choice>
        <mc:Fallback>
          <p:pic>
            <p:nvPicPr>
              <p:cNvPr id="13" name="Ink 12"/>
              <p:cNvPicPr/>
              <p:nvPr/>
            </p:nvPicPr>
            <p:blipFill>
              <a:blip r:embed="rId17"/>
              <a:stretch>
                <a:fillRect/>
              </a:stretch>
            </p:blipFill>
            <p:spPr>
              <a:xfrm>
                <a:off x="4315320" y="1865160"/>
                <a:ext cx="1755360" cy="154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8">
            <p14:nvContentPartPr>
              <p14:cNvPr id="14" name="Ink 13"/>
              <p14:cNvContentPartPr/>
              <p14:nvPr/>
            </p14:nvContentPartPr>
            <p14:xfrm>
              <a:off x="5965200" y="2866320"/>
              <a:ext cx="437760" cy="241560"/>
            </p14:xfrm>
          </p:contentPart>
        </mc:Choice>
        <mc:Fallback>
          <p:pic>
            <p:nvPicPr>
              <p:cNvPr id="14" name="Ink 13"/>
              <p:cNvPicPr/>
              <p:nvPr/>
            </p:nvPicPr>
            <p:blipFill>
              <a:blip r:embed="rId19"/>
              <a:stretch>
                <a:fillRect/>
              </a:stretch>
            </p:blipFill>
            <p:spPr>
              <a:xfrm>
                <a:off x="5949360" y="2802960"/>
                <a:ext cx="469440" cy="368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0">
            <p14:nvContentPartPr>
              <p14:cNvPr id="15" name="Ink 14"/>
              <p14:cNvContentPartPr/>
              <p14:nvPr/>
            </p14:nvContentPartPr>
            <p14:xfrm>
              <a:off x="4134600" y="4125600"/>
              <a:ext cx="732600" cy="259200"/>
            </p14:xfrm>
          </p:contentPart>
        </mc:Choice>
        <mc:Fallback>
          <p:pic>
            <p:nvPicPr>
              <p:cNvPr id="15" name="Ink 14"/>
              <p:cNvPicPr/>
              <p:nvPr/>
            </p:nvPicPr>
            <p:blipFill>
              <a:blip r:embed="rId21"/>
              <a:stretch>
                <a:fillRect/>
              </a:stretch>
            </p:blipFill>
            <p:spPr>
              <a:xfrm>
                <a:off x="4118760" y="4061880"/>
                <a:ext cx="764280" cy="386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2">
            <p14:nvContentPartPr>
              <p14:cNvPr id="16" name="Ink 15"/>
              <p14:cNvContentPartPr/>
              <p14:nvPr/>
            </p14:nvContentPartPr>
            <p14:xfrm>
              <a:off x="4375800" y="4679280"/>
              <a:ext cx="714600" cy="27000"/>
            </p14:xfrm>
          </p:contentPart>
        </mc:Choice>
        <mc:Fallback>
          <p:pic>
            <p:nvPicPr>
              <p:cNvPr id="16" name="Ink 15"/>
              <p:cNvPicPr/>
              <p:nvPr/>
            </p:nvPicPr>
            <p:blipFill>
              <a:blip r:embed="rId23"/>
              <a:stretch>
                <a:fillRect/>
              </a:stretch>
            </p:blipFill>
            <p:spPr>
              <a:xfrm>
                <a:off x="4359960" y="4615560"/>
                <a:ext cx="746280" cy="154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4">
            <p14:nvContentPartPr>
              <p14:cNvPr id="17" name="Ink 16"/>
              <p14:cNvContentPartPr/>
              <p14:nvPr/>
            </p14:nvContentPartPr>
            <p14:xfrm>
              <a:off x="2634480" y="5795280"/>
              <a:ext cx="3938400" cy="259560"/>
            </p14:xfrm>
          </p:contentPart>
        </mc:Choice>
        <mc:Fallback>
          <p:pic>
            <p:nvPicPr>
              <p:cNvPr id="17" name="Ink 16"/>
              <p:cNvPicPr/>
              <p:nvPr/>
            </p:nvPicPr>
            <p:blipFill>
              <a:blip r:embed="rId25"/>
              <a:stretch>
                <a:fillRect/>
              </a:stretch>
            </p:blipFill>
            <p:spPr>
              <a:xfrm>
                <a:off x="2618640" y="5731920"/>
                <a:ext cx="3970080" cy="386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6">
            <p14:nvContentPartPr>
              <p14:cNvPr id="18" name="Ink 17"/>
              <p14:cNvContentPartPr/>
              <p14:nvPr/>
            </p14:nvContentPartPr>
            <p14:xfrm>
              <a:off x="893160" y="1741320"/>
              <a:ext cx="5313600" cy="1545120"/>
            </p14:xfrm>
          </p:contentPart>
        </mc:Choice>
        <mc:Fallback>
          <p:pic>
            <p:nvPicPr>
              <p:cNvPr id="18" name="Ink 17"/>
              <p:cNvPicPr/>
              <p:nvPr/>
            </p:nvPicPr>
            <p:blipFill>
              <a:blip r:embed="rId27"/>
              <a:stretch>
                <a:fillRect/>
              </a:stretch>
            </p:blipFill>
            <p:spPr>
              <a:xfrm>
                <a:off x="883800" y="1731960"/>
                <a:ext cx="5332320" cy="1563840"/>
              </a:xfrm>
              <a:prstGeom prst="rect">
                <a:avLst/>
              </a:prstGeom>
            </p:spPr>
          </p:pic>
        </mc:Fallback>
      </mc:AlternateContent>
    </p:spTree>
    <p:extLst>
      <p:ext uri="{BB962C8B-B14F-4D97-AF65-F5344CB8AC3E}">
        <p14:creationId xmlns:p14="http://schemas.microsoft.com/office/powerpoint/2010/main" xmlns="" val="33793349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2400" dirty="0" smtClean="0"/>
              <a:t>Summary of Operators</a:t>
            </a:r>
            <a:endParaRPr lang="en-AU" sz="24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marL="0" indent="0">
              <a:buNone/>
            </a:pPr>
            <a:r>
              <a:rPr lang="en-AU" sz="1800" dirty="0" smtClean="0">
                <a:latin typeface="+mj-lt"/>
              </a:rPr>
              <a:t> </a:t>
            </a:r>
          </a:p>
        </p:txBody>
      </p:sp>
      <p:sp>
        <p:nvSpPr>
          <p:cNvPr id="6" name="Rectangle 414"/>
          <p:cNvSpPr txBox="1">
            <a:spLocks noChangeArrowheads="1"/>
          </p:cNvSpPr>
          <p:nvPr/>
        </p:nvSpPr>
        <p:spPr bwMode="auto">
          <a:xfrm>
            <a:off x="574675" y="1328737"/>
            <a:ext cx="8042275" cy="4619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7800" indent="-177800" algn="l" rtl="0" eaLnBrk="0" fontAlgn="base" hangingPunct="0">
              <a:spcBef>
                <a:spcPct val="20000"/>
              </a:spcBef>
              <a:spcAft>
                <a:spcPct val="0"/>
              </a:spcAft>
              <a:buClr>
                <a:schemeClr val="tx2"/>
              </a:buClr>
              <a:buChar char="•"/>
              <a:defRPr sz="1600">
                <a:solidFill>
                  <a:schemeClr val="tx1"/>
                </a:solidFill>
                <a:latin typeface="+mn-lt"/>
                <a:ea typeface="+mn-ea"/>
                <a:cs typeface="+mn-cs"/>
              </a:defRPr>
            </a:lvl1pPr>
            <a:lvl2pPr marL="534988" indent="-177800" algn="l" rtl="0" eaLnBrk="0" fontAlgn="base" hangingPunct="0">
              <a:spcBef>
                <a:spcPct val="20000"/>
              </a:spcBef>
              <a:spcAft>
                <a:spcPct val="0"/>
              </a:spcAft>
              <a:buClr>
                <a:schemeClr val="tx2"/>
              </a:buClr>
              <a:buChar char="•"/>
              <a:defRPr sz="1600">
                <a:solidFill>
                  <a:schemeClr val="tx1"/>
                </a:solidFill>
                <a:latin typeface="+mn-lt"/>
                <a:cs typeface="+mn-cs"/>
              </a:defRPr>
            </a:lvl2pPr>
            <a:lvl3pPr marL="903288" indent="-188913" algn="l" rtl="0" eaLnBrk="0" fontAlgn="base" hangingPunct="0">
              <a:spcBef>
                <a:spcPct val="20000"/>
              </a:spcBef>
              <a:spcAft>
                <a:spcPct val="0"/>
              </a:spcAft>
              <a:buClr>
                <a:schemeClr val="tx2"/>
              </a:buClr>
              <a:buChar char="•"/>
              <a:defRPr sz="1600">
                <a:solidFill>
                  <a:schemeClr val="tx1"/>
                </a:solidFill>
                <a:latin typeface="+mn-lt"/>
                <a:cs typeface="+mn-cs"/>
              </a:defRPr>
            </a:lvl3pPr>
            <a:lvl4pPr marL="1258888" indent="-176213" algn="l" rtl="0" eaLnBrk="0" fontAlgn="base" hangingPunct="0">
              <a:spcBef>
                <a:spcPct val="20000"/>
              </a:spcBef>
              <a:spcAft>
                <a:spcPct val="0"/>
              </a:spcAft>
              <a:buClr>
                <a:schemeClr val="tx2"/>
              </a:buClr>
              <a:buChar char="•"/>
              <a:defRPr sz="1600">
                <a:solidFill>
                  <a:schemeClr val="tx1"/>
                </a:solidFill>
                <a:latin typeface="+mn-lt"/>
                <a:cs typeface="+mn-cs"/>
              </a:defRPr>
            </a:lvl4pPr>
            <a:lvl5pPr marL="1614488" indent="-176213" algn="l" rtl="0" eaLnBrk="0" fontAlgn="base" hangingPunct="0">
              <a:spcBef>
                <a:spcPct val="20000"/>
              </a:spcBef>
              <a:spcAft>
                <a:spcPct val="0"/>
              </a:spcAft>
              <a:buClr>
                <a:schemeClr val="tx2"/>
              </a:buClr>
              <a:buChar char="•"/>
              <a:defRPr sz="1600">
                <a:solidFill>
                  <a:schemeClr val="tx1"/>
                </a:solidFill>
                <a:latin typeface="+mn-lt"/>
                <a:cs typeface="+mn-cs"/>
              </a:defRPr>
            </a:lvl5pPr>
            <a:lvl6pPr marL="2071688" indent="-176213" algn="l" rtl="0" fontAlgn="base">
              <a:spcBef>
                <a:spcPct val="20000"/>
              </a:spcBef>
              <a:spcAft>
                <a:spcPct val="0"/>
              </a:spcAft>
              <a:buClr>
                <a:schemeClr val="tx2"/>
              </a:buClr>
              <a:buChar char="•"/>
              <a:defRPr sz="1600">
                <a:solidFill>
                  <a:schemeClr val="tx1"/>
                </a:solidFill>
                <a:latin typeface="+mn-lt"/>
                <a:cs typeface="+mn-cs"/>
              </a:defRPr>
            </a:lvl6pPr>
            <a:lvl7pPr marL="2528888" indent="-176213" algn="l" rtl="0" fontAlgn="base">
              <a:spcBef>
                <a:spcPct val="20000"/>
              </a:spcBef>
              <a:spcAft>
                <a:spcPct val="0"/>
              </a:spcAft>
              <a:buClr>
                <a:schemeClr val="tx2"/>
              </a:buClr>
              <a:buChar char="•"/>
              <a:defRPr sz="1600">
                <a:solidFill>
                  <a:schemeClr val="tx1"/>
                </a:solidFill>
                <a:latin typeface="+mn-lt"/>
                <a:cs typeface="+mn-cs"/>
              </a:defRPr>
            </a:lvl7pPr>
            <a:lvl8pPr marL="2986088" indent="-176213" algn="l" rtl="0" fontAlgn="base">
              <a:spcBef>
                <a:spcPct val="20000"/>
              </a:spcBef>
              <a:spcAft>
                <a:spcPct val="0"/>
              </a:spcAft>
              <a:buClr>
                <a:schemeClr val="tx2"/>
              </a:buClr>
              <a:buChar char="•"/>
              <a:defRPr sz="1600">
                <a:solidFill>
                  <a:schemeClr val="tx1"/>
                </a:solidFill>
                <a:latin typeface="+mn-lt"/>
                <a:cs typeface="+mn-cs"/>
              </a:defRPr>
            </a:lvl8pPr>
            <a:lvl9pPr marL="3443288" indent="-176213" algn="l" rtl="0" fontAlgn="base">
              <a:spcBef>
                <a:spcPct val="20000"/>
              </a:spcBef>
              <a:spcAft>
                <a:spcPct val="0"/>
              </a:spcAft>
              <a:buClr>
                <a:schemeClr val="tx2"/>
              </a:buClr>
              <a:buChar char="•"/>
              <a:defRPr sz="1600">
                <a:solidFill>
                  <a:schemeClr val="tx1"/>
                </a:solidFill>
                <a:latin typeface="+mn-lt"/>
                <a:cs typeface="+mn-cs"/>
              </a:defRPr>
            </a:lvl9pPr>
          </a:lstStyle>
          <a:p>
            <a:pPr marL="0" indent="0">
              <a:buFontTx/>
              <a:buNone/>
            </a:pPr>
            <a:endParaRPr lang="en-AU" b="0" kern="0" dirty="0" smtClean="0">
              <a:latin typeface="+mj-lt"/>
            </a:endParaRPr>
          </a:p>
        </p:txBody>
      </p:sp>
      <p:pic>
        <p:nvPicPr>
          <p:cNvPr id="3" name="Picture 2"/>
          <p:cNvPicPr>
            <a:picLocks noChangeAspect="1"/>
          </p:cNvPicPr>
          <p:nvPr/>
        </p:nvPicPr>
        <p:blipFill>
          <a:blip r:embed="rId2"/>
          <a:stretch>
            <a:fillRect/>
          </a:stretch>
        </p:blipFill>
        <p:spPr>
          <a:xfrm>
            <a:off x="1775339" y="1476403"/>
            <a:ext cx="5640946" cy="4319089"/>
          </a:xfrm>
          <a:prstGeom prst="rect">
            <a:avLst/>
          </a:prstGeom>
        </p:spPr>
      </p:pic>
    </p:spTree>
    <p:extLst>
      <p:ext uri="{BB962C8B-B14F-4D97-AF65-F5344CB8AC3E}">
        <p14:creationId xmlns:p14="http://schemas.microsoft.com/office/powerpoint/2010/main" xmlns="" val="24635179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2400" dirty="0" smtClean="0"/>
              <a:t>Summary of Operators</a:t>
            </a:r>
            <a:endParaRPr lang="en-AU" sz="24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marL="0" indent="0">
              <a:buNone/>
            </a:pPr>
            <a:r>
              <a:rPr lang="en-AU" sz="1800" dirty="0" smtClean="0">
                <a:latin typeface="+mj-lt"/>
              </a:rPr>
              <a:t> </a:t>
            </a:r>
          </a:p>
        </p:txBody>
      </p:sp>
      <p:sp>
        <p:nvSpPr>
          <p:cNvPr id="6" name="Rectangle 414"/>
          <p:cNvSpPr txBox="1">
            <a:spLocks noChangeArrowheads="1"/>
          </p:cNvSpPr>
          <p:nvPr/>
        </p:nvSpPr>
        <p:spPr bwMode="auto">
          <a:xfrm>
            <a:off x="574675" y="1328737"/>
            <a:ext cx="8042275" cy="4619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7800" indent="-177800" algn="l" rtl="0" eaLnBrk="0" fontAlgn="base" hangingPunct="0">
              <a:spcBef>
                <a:spcPct val="20000"/>
              </a:spcBef>
              <a:spcAft>
                <a:spcPct val="0"/>
              </a:spcAft>
              <a:buClr>
                <a:schemeClr val="tx2"/>
              </a:buClr>
              <a:buChar char="•"/>
              <a:defRPr sz="1600">
                <a:solidFill>
                  <a:schemeClr val="tx1"/>
                </a:solidFill>
                <a:latin typeface="+mn-lt"/>
                <a:ea typeface="+mn-ea"/>
                <a:cs typeface="+mn-cs"/>
              </a:defRPr>
            </a:lvl1pPr>
            <a:lvl2pPr marL="534988" indent="-177800" algn="l" rtl="0" eaLnBrk="0" fontAlgn="base" hangingPunct="0">
              <a:spcBef>
                <a:spcPct val="20000"/>
              </a:spcBef>
              <a:spcAft>
                <a:spcPct val="0"/>
              </a:spcAft>
              <a:buClr>
                <a:schemeClr val="tx2"/>
              </a:buClr>
              <a:buChar char="•"/>
              <a:defRPr sz="1600">
                <a:solidFill>
                  <a:schemeClr val="tx1"/>
                </a:solidFill>
                <a:latin typeface="+mn-lt"/>
                <a:cs typeface="+mn-cs"/>
              </a:defRPr>
            </a:lvl2pPr>
            <a:lvl3pPr marL="903288" indent="-188913" algn="l" rtl="0" eaLnBrk="0" fontAlgn="base" hangingPunct="0">
              <a:spcBef>
                <a:spcPct val="20000"/>
              </a:spcBef>
              <a:spcAft>
                <a:spcPct val="0"/>
              </a:spcAft>
              <a:buClr>
                <a:schemeClr val="tx2"/>
              </a:buClr>
              <a:buChar char="•"/>
              <a:defRPr sz="1600">
                <a:solidFill>
                  <a:schemeClr val="tx1"/>
                </a:solidFill>
                <a:latin typeface="+mn-lt"/>
                <a:cs typeface="+mn-cs"/>
              </a:defRPr>
            </a:lvl3pPr>
            <a:lvl4pPr marL="1258888" indent="-176213" algn="l" rtl="0" eaLnBrk="0" fontAlgn="base" hangingPunct="0">
              <a:spcBef>
                <a:spcPct val="20000"/>
              </a:spcBef>
              <a:spcAft>
                <a:spcPct val="0"/>
              </a:spcAft>
              <a:buClr>
                <a:schemeClr val="tx2"/>
              </a:buClr>
              <a:buChar char="•"/>
              <a:defRPr sz="1600">
                <a:solidFill>
                  <a:schemeClr val="tx1"/>
                </a:solidFill>
                <a:latin typeface="+mn-lt"/>
                <a:cs typeface="+mn-cs"/>
              </a:defRPr>
            </a:lvl4pPr>
            <a:lvl5pPr marL="1614488" indent="-176213" algn="l" rtl="0" eaLnBrk="0" fontAlgn="base" hangingPunct="0">
              <a:spcBef>
                <a:spcPct val="20000"/>
              </a:spcBef>
              <a:spcAft>
                <a:spcPct val="0"/>
              </a:spcAft>
              <a:buClr>
                <a:schemeClr val="tx2"/>
              </a:buClr>
              <a:buChar char="•"/>
              <a:defRPr sz="1600">
                <a:solidFill>
                  <a:schemeClr val="tx1"/>
                </a:solidFill>
                <a:latin typeface="+mn-lt"/>
                <a:cs typeface="+mn-cs"/>
              </a:defRPr>
            </a:lvl5pPr>
            <a:lvl6pPr marL="2071688" indent="-176213" algn="l" rtl="0" fontAlgn="base">
              <a:spcBef>
                <a:spcPct val="20000"/>
              </a:spcBef>
              <a:spcAft>
                <a:spcPct val="0"/>
              </a:spcAft>
              <a:buClr>
                <a:schemeClr val="tx2"/>
              </a:buClr>
              <a:buChar char="•"/>
              <a:defRPr sz="1600">
                <a:solidFill>
                  <a:schemeClr val="tx1"/>
                </a:solidFill>
                <a:latin typeface="+mn-lt"/>
                <a:cs typeface="+mn-cs"/>
              </a:defRPr>
            </a:lvl6pPr>
            <a:lvl7pPr marL="2528888" indent="-176213" algn="l" rtl="0" fontAlgn="base">
              <a:spcBef>
                <a:spcPct val="20000"/>
              </a:spcBef>
              <a:spcAft>
                <a:spcPct val="0"/>
              </a:spcAft>
              <a:buClr>
                <a:schemeClr val="tx2"/>
              </a:buClr>
              <a:buChar char="•"/>
              <a:defRPr sz="1600">
                <a:solidFill>
                  <a:schemeClr val="tx1"/>
                </a:solidFill>
                <a:latin typeface="+mn-lt"/>
                <a:cs typeface="+mn-cs"/>
              </a:defRPr>
            </a:lvl7pPr>
            <a:lvl8pPr marL="2986088" indent="-176213" algn="l" rtl="0" fontAlgn="base">
              <a:spcBef>
                <a:spcPct val="20000"/>
              </a:spcBef>
              <a:spcAft>
                <a:spcPct val="0"/>
              </a:spcAft>
              <a:buClr>
                <a:schemeClr val="tx2"/>
              </a:buClr>
              <a:buChar char="•"/>
              <a:defRPr sz="1600">
                <a:solidFill>
                  <a:schemeClr val="tx1"/>
                </a:solidFill>
                <a:latin typeface="+mn-lt"/>
                <a:cs typeface="+mn-cs"/>
              </a:defRPr>
            </a:lvl8pPr>
            <a:lvl9pPr marL="3443288" indent="-176213" algn="l" rtl="0" fontAlgn="base">
              <a:spcBef>
                <a:spcPct val="20000"/>
              </a:spcBef>
              <a:spcAft>
                <a:spcPct val="0"/>
              </a:spcAft>
              <a:buClr>
                <a:schemeClr val="tx2"/>
              </a:buClr>
              <a:buChar char="•"/>
              <a:defRPr sz="1600">
                <a:solidFill>
                  <a:schemeClr val="tx1"/>
                </a:solidFill>
                <a:latin typeface="+mn-lt"/>
                <a:cs typeface="+mn-cs"/>
              </a:defRPr>
            </a:lvl9pPr>
          </a:lstStyle>
          <a:p>
            <a:pPr marL="0" indent="0">
              <a:buFontTx/>
              <a:buNone/>
            </a:pPr>
            <a:endParaRPr lang="en-AU" b="0" kern="0" dirty="0" smtClean="0">
              <a:latin typeface="+mj-lt"/>
            </a:endParaRPr>
          </a:p>
        </p:txBody>
      </p:sp>
      <p:pic>
        <p:nvPicPr>
          <p:cNvPr id="2" name="Picture 1"/>
          <p:cNvPicPr>
            <a:picLocks noChangeAspect="1"/>
          </p:cNvPicPr>
          <p:nvPr/>
        </p:nvPicPr>
        <p:blipFill>
          <a:blip r:embed="rId2"/>
          <a:stretch>
            <a:fillRect/>
          </a:stretch>
        </p:blipFill>
        <p:spPr>
          <a:xfrm>
            <a:off x="1621298" y="1328737"/>
            <a:ext cx="5951479" cy="4575683"/>
          </a:xfrm>
          <a:prstGeom prst="rect">
            <a:avLst/>
          </a:prstGeom>
        </p:spPr>
      </p:pic>
    </p:spTree>
    <p:extLst>
      <p:ext uri="{BB962C8B-B14F-4D97-AF65-F5344CB8AC3E}">
        <p14:creationId xmlns:p14="http://schemas.microsoft.com/office/powerpoint/2010/main" xmlns="" val="2523910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dirty="0" smtClean="0"/>
              <a:t>Quick review of last class</a:t>
            </a:r>
            <a:endParaRPr lang="en-US" dirty="0"/>
          </a:p>
        </p:txBody>
      </p:sp>
      <p:sp>
        <p:nvSpPr>
          <p:cNvPr id="4" name="Title 2"/>
          <p:cNvSpPr txBox="1">
            <a:spLocks/>
          </p:cNvSpPr>
          <p:nvPr/>
        </p:nvSpPr>
        <p:spPr bwMode="auto">
          <a:xfrm>
            <a:off x="601632" y="3095969"/>
            <a:ext cx="7988300" cy="1235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xmlns="" val="1437462130"/>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2400" dirty="0" smtClean="0"/>
              <a:t>Summary of Operators</a:t>
            </a:r>
            <a:endParaRPr lang="en-AU" sz="24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marL="0" indent="0">
              <a:buNone/>
            </a:pPr>
            <a:r>
              <a:rPr lang="en-AU" sz="1800" dirty="0" smtClean="0">
                <a:latin typeface="+mj-lt"/>
              </a:rPr>
              <a:t> </a:t>
            </a:r>
          </a:p>
        </p:txBody>
      </p:sp>
      <p:sp>
        <p:nvSpPr>
          <p:cNvPr id="6" name="Rectangle 414"/>
          <p:cNvSpPr txBox="1">
            <a:spLocks noChangeArrowheads="1"/>
          </p:cNvSpPr>
          <p:nvPr/>
        </p:nvSpPr>
        <p:spPr bwMode="auto">
          <a:xfrm>
            <a:off x="574675" y="1328737"/>
            <a:ext cx="8042275" cy="4619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7800" indent="-177800" algn="l" rtl="0" eaLnBrk="0" fontAlgn="base" hangingPunct="0">
              <a:spcBef>
                <a:spcPct val="20000"/>
              </a:spcBef>
              <a:spcAft>
                <a:spcPct val="0"/>
              </a:spcAft>
              <a:buClr>
                <a:schemeClr val="tx2"/>
              </a:buClr>
              <a:buChar char="•"/>
              <a:defRPr sz="1600">
                <a:solidFill>
                  <a:schemeClr val="tx1"/>
                </a:solidFill>
                <a:latin typeface="+mn-lt"/>
                <a:ea typeface="+mn-ea"/>
                <a:cs typeface="+mn-cs"/>
              </a:defRPr>
            </a:lvl1pPr>
            <a:lvl2pPr marL="534988" indent="-177800" algn="l" rtl="0" eaLnBrk="0" fontAlgn="base" hangingPunct="0">
              <a:spcBef>
                <a:spcPct val="20000"/>
              </a:spcBef>
              <a:spcAft>
                <a:spcPct val="0"/>
              </a:spcAft>
              <a:buClr>
                <a:schemeClr val="tx2"/>
              </a:buClr>
              <a:buChar char="•"/>
              <a:defRPr sz="1600">
                <a:solidFill>
                  <a:schemeClr val="tx1"/>
                </a:solidFill>
                <a:latin typeface="+mn-lt"/>
                <a:cs typeface="+mn-cs"/>
              </a:defRPr>
            </a:lvl2pPr>
            <a:lvl3pPr marL="903288" indent="-188913" algn="l" rtl="0" eaLnBrk="0" fontAlgn="base" hangingPunct="0">
              <a:spcBef>
                <a:spcPct val="20000"/>
              </a:spcBef>
              <a:spcAft>
                <a:spcPct val="0"/>
              </a:spcAft>
              <a:buClr>
                <a:schemeClr val="tx2"/>
              </a:buClr>
              <a:buChar char="•"/>
              <a:defRPr sz="1600">
                <a:solidFill>
                  <a:schemeClr val="tx1"/>
                </a:solidFill>
                <a:latin typeface="+mn-lt"/>
                <a:cs typeface="+mn-cs"/>
              </a:defRPr>
            </a:lvl3pPr>
            <a:lvl4pPr marL="1258888" indent="-176213" algn="l" rtl="0" eaLnBrk="0" fontAlgn="base" hangingPunct="0">
              <a:spcBef>
                <a:spcPct val="20000"/>
              </a:spcBef>
              <a:spcAft>
                <a:spcPct val="0"/>
              </a:spcAft>
              <a:buClr>
                <a:schemeClr val="tx2"/>
              </a:buClr>
              <a:buChar char="•"/>
              <a:defRPr sz="1600">
                <a:solidFill>
                  <a:schemeClr val="tx1"/>
                </a:solidFill>
                <a:latin typeface="+mn-lt"/>
                <a:cs typeface="+mn-cs"/>
              </a:defRPr>
            </a:lvl4pPr>
            <a:lvl5pPr marL="1614488" indent="-176213" algn="l" rtl="0" eaLnBrk="0" fontAlgn="base" hangingPunct="0">
              <a:spcBef>
                <a:spcPct val="20000"/>
              </a:spcBef>
              <a:spcAft>
                <a:spcPct val="0"/>
              </a:spcAft>
              <a:buClr>
                <a:schemeClr val="tx2"/>
              </a:buClr>
              <a:buChar char="•"/>
              <a:defRPr sz="1600">
                <a:solidFill>
                  <a:schemeClr val="tx1"/>
                </a:solidFill>
                <a:latin typeface="+mn-lt"/>
                <a:cs typeface="+mn-cs"/>
              </a:defRPr>
            </a:lvl5pPr>
            <a:lvl6pPr marL="2071688" indent="-176213" algn="l" rtl="0" fontAlgn="base">
              <a:spcBef>
                <a:spcPct val="20000"/>
              </a:spcBef>
              <a:spcAft>
                <a:spcPct val="0"/>
              </a:spcAft>
              <a:buClr>
                <a:schemeClr val="tx2"/>
              </a:buClr>
              <a:buChar char="•"/>
              <a:defRPr sz="1600">
                <a:solidFill>
                  <a:schemeClr val="tx1"/>
                </a:solidFill>
                <a:latin typeface="+mn-lt"/>
                <a:cs typeface="+mn-cs"/>
              </a:defRPr>
            </a:lvl6pPr>
            <a:lvl7pPr marL="2528888" indent="-176213" algn="l" rtl="0" fontAlgn="base">
              <a:spcBef>
                <a:spcPct val="20000"/>
              </a:spcBef>
              <a:spcAft>
                <a:spcPct val="0"/>
              </a:spcAft>
              <a:buClr>
                <a:schemeClr val="tx2"/>
              </a:buClr>
              <a:buChar char="•"/>
              <a:defRPr sz="1600">
                <a:solidFill>
                  <a:schemeClr val="tx1"/>
                </a:solidFill>
                <a:latin typeface="+mn-lt"/>
                <a:cs typeface="+mn-cs"/>
              </a:defRPr>
            </a:lvl7pPr>
            <a:lvl8pPr marL="2986088" indent="-176213" algn="l" rtl="0" fontAlgn="base">
              <a:spcBef>
                <a:spcPct val="20000"/>
              </a:spcBef>
              <a:spcAft>
                <a:spcPct val="0"/>
              </a:spcAft>
              <a:buClr>
                <a:schemeClr val="tx2"/>
              </a:buClr>
              <a:buChar char="•"/>
              <a:defRPr sz="1600">
                <a:solidFill>
                  <a:schemeClr val="tx1"/>
                </a:solidFill>
                <a:latin typeface="+mn-lt"/>
                <a:cs typeface="+mn-cs"/>
              </a:defRPr>
            </a:lvl8pPr>
            <a:lvl9pPr marL="3443288" indent="-176213" algn="l" rtl="0" fontAlgn="base">
              <a:spcBef>
                <a:spcPct val="20000"/>
              </a:spcBef>
              <a:spcAft>
                <a:spcPct val="0"/>
              </a:spcAft>
              <a:buClr>
                <a:schemeClr val="tx2"/>
              </a:buClr>
              <a:buChar char="•"/>
              <a:defRPr sz="1600">
                <a:solidFill>
                  <a:schemeClr val="tx1"/>
                </a:solidFill>
                <a:latin typeface="+mn-lt"/>
                <a:cs typeface="+mn-cs"/>
              </a:defRPr>
            </a:lvl9pPr>
          </a:lstStyle>
          <a:p>
            <a:pPr marL="0" indent="0">
              <a:buFontTx/>
              <a:buNone/>
            </a:pPr>
            <a:endParaRPr lang="en-AU" b="0" kern="0" dirty="0" smtClean="0">
              <a:latin typeface="+mj-lt"/>
            </a:endParaRPr>
          </a:p>
        </p:txBody>
      </p:sp>
      <p:pic>
        <p:nvPicPr>
          <p:cNvPr id="3" name="Picture 2"/>
          <p:cNvPicPr>
            <a:picLocks noChangeAspect="1"/>
          </p:cNvPicPr>
          <p:nvPr/>
        </p:nvPicPr>
        <p:blipFill>
          <a:blip r:embed="rId2"/>
          <a:stretch>
            <a:fillRect/>
          </a:stretch>
        </p:blipFill>
        <p:spPr>
          <a:xfrm>
            <a:off x="1824563" y="1176337"/>
            <a:ext cx="5525036" cy="5103507"/>
          </a:xfrm>
          <a:prstGeom prst="rect">
            <a:avLst/>
          </a:prstGeom>
        </p:spPr>
      </p:pic>
      <mc:AlternateContent xmlns:mc="http://schemas.openxmlformats.org/markup-compatibility/2006">
        <mc:Choice xmlns:p14="http://schemas.microsoft.com/office/powerpoint/2010/main" xmlns="" Requires="p14">
          <p:contentPart p14:bwMode="auto" r:id="rId3">
            <p14:nvContentPartPr>
              <p14:cNvPr id="4" name="Ink 3"/>
              <p14:cNvContentPartPr/>
              <p14:nvPr/>
            </p14:nvContentPartPr>
            <p14:xfrm>
              <a:off x="2428920" y="5599080"/>
              <a:ext cx="4402800" cy="464400"/>
            </p14:xfrm>
          </p:contentPart>
        </mc:Choice>
        <mc:Fallback>
          <p:pic>
            <p:nvPicPr>
              <p:cNvPr id="4" name="Ink 3"/>
              <p:cNvPicPr/>
              <p:nvPr/>
            </p:nvPicPr>
            <p:blipFill>
              <a:blip r:embed="rId4"/>
              <a:stretch>
                <a:fillRect/>
              </a:stretch>
            </p:blipFill>
            <p:spPr>
              <a:xfrm>
                <a:off x="2413080" y="5535360"/>
                <a:ext cx="4434480" cy="591840"/>
              </a:xfrm>
              <a:prstGeom prst="rect">
                <a:avLst/>
              </a:prstGeom>
            </p:spPr>
          </p:pic>
        </mc:Fallback>
      </mc:AlternateContent>
    </p:spTree>
    <p:extLst>
      <p:ext uri="{BB962C8B-B14F-4D97-AF65-F5344CB8AC3E}">
        <p14:creationId xmlns:p14="http://schemas.microsoft.com/office/powerpoint/2010/main" xmlns="" val="22605410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2400" dirty="0" smtClean="0"/>
              <a:t>Summary of Operators</a:t>
            </a:r>
            <a:endParaRPr lang="en-AU" sz="24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marL="0" indent="0">
              <a:buNone/>
            </a:pPr>
            <a:r>
              <a:rPr lang="en-AU" sz="1800" dirty="0" smtClean="0">
                <a:latin typeface="+mj-lt"/>
              </a:rPr>
              <a:t> </a:t>
            </a:r>
          </a:p>
        </p:txBody>
      </p:sp>
      <p:sp>
        <p:nvSpPr>
          <p:cNvPr id="6" name="Rectangle 414"/>
          <p:cNvSpPr txBox="1">
            <a:spLocks noChangeArrowheads="1"/>
          </p:cNvSpPr>
          <p:nvPr/>
        </p:nvSpPr>
        <p:spPr bwMode="auto">
          <a:xfrm>
            <a:off x="574675" y="1328737"/>
            <a:ext cx="8042275" cy="4619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7800" indent="-177800" algn="l" rtl="0" eaLnBrk="0" fontAlgn="base" hangingPunct="0">
              <a:spcBef>
                <a:spcPct val="20000"/>
              </a:spcBef>
              <a:spcAft>
                <a:spcPct val="0"/>
              </a:spcAft>
              <a:buClr>
                <a:schemeClr val="tx2"/>
              </a:buClr>
              <a:buChar char="•"/>
              <a:defRPr sz="1600">
                <a:solidFill>
                  <a:schemeClr val="tx1"/>
                </a:solidFill>
                <a:latin typeface="+mn-lt"/>
                <a:ea typeface="+mn-ea"/>
                <a:cs typeface="+mn-cs"/>
              </a:defRPr>
            </a:lvl1pPr>
            <a:lvl2pPr marL="534988" indent="-177800" algn="l" rtl="0" eaLnBrk="0" fontAlgn="base" hangingPunct="0">
              <a:spcBef>
                <a:spcPct val="20000"/>
              </a:spcBef>
              <a:spcAft>
                <a:spcPct val="0"/>
              </a:spcAft>
              <a:buClr>
                <a:schemeClr val="tx2"/>
              </a:buClr>
              <a:buChar char="•"/>
              <a:defRPr sz="1600">
                <a:solidFill>
                  <a:schemeClr val="tx1"/>
                </a:solidFill>
                <a:latin typeface="+mn-lt"/>
                <a:cs typeface="+mn-cs"/>
              </a:defRPr>
            </a:lvl2pPr>
            <a:lvl3pPr marL="903288" indent="-188913" algn="l" rtl="0" eaLnBrk="0" fontAlgn="base" hangingPunct="0">
              <a:spcBef>
                <a:spcPct val="20000"/>
              </a:spcBef>
              <a:spcAft>
                <a:spcPct val="0"/>
              </a:spcAft>
              <a:buClr>
                <a:schemeClr val="tx2"/>
              </a:buClr>
              <a:buChar char="•"/>
              <a:defRPr sz="1600">
                <a:solidFill>
                  <a:schemeClr val="tx1"/>
                </a:solidFill>
                <a:latin typeface="+mn-lt"/>
                <a:cs typeface="+mn-cs"/>
              </a:defRPr>
            </a:lvl3pPr>
            <a:lvl4pPr marL="1258888" indent="-176213" algn="l" rtl="0" eaLnBrk="0" fontAlgn="base" hangingPunct="0">
              <a:spcBef>
                <a:spcPct val="20000"/>
              </a:spcBef>
              <a:spcAft>
                <a:spcPct val="0"/>
              </a:spcAft>
              <a:buClr>
                <a:schemeClr val="tx2"/>
              </a:buClr>
              <a:buChar char="•"/>
              <a:defRPr sz="1600">
                <a:solidFill>
                  <a:schemeClr val="tx1"/>
                </a:solidFill>
                <a:latin typeface="+mn-lt"/>
                <a:cs typeface="+mn-cs"/>
              </a:defRPr>
            </a:lvl4pPr>
            <a:lvl5pPr marL="1614488" indent="-176213" algn="l" rtl="0" eaLnBrk="0" fontAlgn="base" hangingPunct="0">
              <a:spcBef>
                <a:spcPct val="20000"/>
              </a:spcBef>
              <a:spcAft>
                <a:spcPct val="0"/>
              </a:spcAft>
              <a:buClr>
                <a:schemeClr val="tx2"/>
              </a:buClr>
              <a:buChar char="•"/>
              <a:defRPr sz="1600">
                <a:solidFill>
                  <a:schemeClr val="tx1"/>
                </a:solidFill>
                <a:latin typeface="+mn-lt"/>
                <a:cs typeface="+mn-cs"/>
              </a:defRPr>
            </a:lvl5pPr>
            <a:lvl6pPr marL="2071688" indent="-176213" algn="l" rtl="0" fontAlgn="base">
              <a:spcBef>
                <a:spcPct val="20000"/>
              </a:spcBef>
              <a:spcAft>
                <a:spcPct val="0"/>
              </a:spcAft>
              <a:buClr>
                <a:schemeClr val="tx2"/>
              </a:buClr>
              <a:buChar char="•"/>
              <a:defRPr sz="1600">
                <a:solidFill>
                  <a:schemeClr val="tx1"/>
                </a:solidFill>
                <a:latin typeface="+mn-lt"/>
                <a:cs typeface="+mn-cs"/>
              </a:defRPr>
            </a:lvl6pPr>
            <a:lvl7pPr marL="2528888" indent="-176213" algn="l" rtl="0" fontAlgn="base">
              <a:spcBef>
                <a:spcPct val="20000"/>
              </a:spcBef>
              <a:spcAft>
                <a:spcPct val="0"/>
              </a:spcAft>
              <a:buClr>
                <a:schemeClr val="tx2"/>
              </a:buClr>
              <a:buChar char="•"/>
              <a:defRPr sz="1600">
                <a:solidFill>
                  <a:schemeClr val="tx1"/>
                </a:solidFill>
                <a:latin typeface="+mn-lt"/>
                <a:cs typeface="+mn-cs"/>
              </a:defRPr>
            </a:lvl7pPr>
            <a:lvl8pPr marL="2986088" indent="-176213" algn="l" rtl="0" fontAlgn="base">
              <a:spcBef>
                <a:spcPct val="20000"/>
              </a:spcBef>
              <a:spcAft>
                <a:spcPct val="0"/>
              </a:spcAft>
              <a:buClr>
                <a:schemeClr val="tx2"/>
              </a:buClr>
              <a:buChar char="•"/>
              <a:defRPr sz="1600">
                <a:solidFill>
                  <a:schemeClr val="tx1"/>
                </a:solidFill>
                <a:latin typeface="+mn-lt"/>
                <a:cs typeface="+mn-cs"/>
              </a:defRPr>
            </a:lvl8pPr>
            <a:lvl9pPr marL="3443288" indent="-176213" algn="l" rtl="0" fontAlgn="base">
              <a:spcBef>
                <a:spcPct val="20000"/>
              </a:spcBef>
              <a:spcAft>
                <a:spcPct val="0"/>
              </a:spcAft>
              <a:buClr>
                <a:schemeClr val="tx2"/>
              </a:buClr>
              <a:buChar char="•"/>
              <a:defRPr sz="1600">
                <a:solidFill>
                  <a:schemeClr val="tx1"/>
                </a:solidFill>
                <a:latin typeface="+mn-lt"/>
                <a:cs typeface="+mn-cs"/>
              </a:defRPr>
            </a:lvl9pPr>
          </a:lstStyle>
          <a:p>
            <a:pPr marL="0" indent="0">
              <a:buFontTx/>
              <a:buNone/>
            </a:pPr>
            <a:endParaRPr lang="en-AU" b="0" kern="0" dirty="0" smtClean="0">
              <a:latin typeface="+mj-lt"/>
            </a:endParaRPr>
          </a:p>
        </p:txBody>
      </p:sp>
      <p:pic>
        <p:nvPicPr>
          <p:cNvPr id="2" name="Picture 1"/>
          <p:cNvPicPr>
            <a:picLocks noChangeAspect="1"/>
          </p:cNvPicPr>
          <p:nvPr/>
        </p:nvPicPr>
        <p:blipFill>
          <a:blip r:embed="rId2"/>
          <a:stretch>
            <a:fillRect/>
          </a:stretch>
        </p:blipFill>
        <p:spPr>
          <a:xfrm>
            <a:off x="1856760" y="1427932"/>
            <a:ext cx="5460642" cy="4672360"/>
          </a:xfrm>
          <a:prstGeom prst="rect">
            <a:avLst/>
          </a:prstGeom>
        </p:spPr>
      </p:pic>
      <mc:AlternateContent xmlns:mc="http://schemas.openxmlformats.org/markup-compatibility/2006">
        <mc:Choice xmlns:p14="http://schemas.microsoft.com/office/powerpoint/2010/main" xmlns="" Requires="p14">
          <p:contentPart p14:bwMode="auto" r:id="rId3">
            <p14:nvContentPartPr>
              <p14:cNvPr id="4" name="Ink 3"/>
              <p14:cNvContentPartPr/>
              <p14:nvPr/>
            </p14:nvContentPartPr>
            <p14:xfrm>
              <a:off x="2384280" y="3929040"/>
              <a:ext cx="563040" cy="1884600"/>
            </p14:xfrm>
          </p:contentPart>
        </mc:Choice>
        <mc:Fallback>
          <p:pic>
            <p:nvPicPr>
              <p:cNvPr id="4" name="Ink 3"/>
              <p:cNvPicPr/>
              <p:nvPr/>
            </p:nvPicPr>
            <p:blipFill>
              <a:blip r:embed="rId4"/>
              <a:stretch>
                <a:fillRect/>
              </a:stretch>
            </p:blipFill>
            <p:spPr>
              <a:xfrm>
                <a:off x="2368440" y="3865680"/>
                <a:ext cx="594720" cy="2011320"/>
              </a:xfrm>
              <a:prstGeom prst="rect">
                <a:avLst/>
              </a:prstGeom>
            </p:spPr>
          </p:pic>
        </mc:Fallback>
      </mc:AlternateContent>
    </p:spTree>
    <p:extLst>
      <p:ext uri="{BB962C8B-B14F-4D97-AF65-F5344CB8AC3E}">
        <p14:creationId xmlns:p14="http://schemas.microsoft.com/office/powerpoint/2010/main" xmlns="" val="11252347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 What is the output?</a:t>
            </a:r>
            <a:endParaRPr lang="en-IN" dirty="0"/>
          </a:p>
        </p:txBody>
      </p:sp>
      <p:sp>
        <p:nvSpPr>
          <p:cNvPr id="3" name="Text Placeholder 2"/>
          <p:cNvSpPr>
            <a:spLocks noGrp="1"/>
          </p:cNvSpPr>
          <p:nvPr>
            <p:ph type="body" sz="half" idx="1"/>
          </p:nvPr>
        </p:nvSpPr>
        <p:spPr>
          <a:xfrm>
            <a:off x="574675" y="1485900"/>
            <a:ext cx="8024813" cy="3948985"/>
          </a:xfrm>
        </p:spPr>
        <p:txBody>
          <a:bodyPr/>
          <a:lstStyle/>
          <a:p>
            <a:pPr marL="0" indent="0">
              <a:buNone/>
            </a:pPr>
            <a:r>
              <a:rPr lang="en-IN" dirty="0"/>
              <a:t>In the following program, explain why the value "6" is printed twice in a row:</a:t>
            </a:r>
          </a:p>
        </p:txBody>
      </p:sp>
      <p:pic>
        <p:nvPicPr>
          <p:cNvPr id="5" name="Picture 4"/>
          <p:cNvPicPr>
            <a:picLocks noChangeAspect="1"/>
          </p:cNvPicPr>
          <p:nvPr/>
        </p:nvPicPr>
        <p:blipFill>
          <a:blip r:embed="rId2"/>
          <a:stretch>
            <a:fillRect/>
          </a:stretch>
        </p:blipFill>
        <p:spPr>
          <a:xfrm>
            <a:off x="1663576" y="2106298"/>
            <a:ext cx="5847009" cy="4129342"/>
          </a:xfrm>
          <a:prstGeom prst="rect">
            <a:avLst/>
          </a:prstGeom>
        </p:spPr>
      </p:pic>
      <mc:AlternateContent xmlns:mc="http://schemas.openxmlformats.org/markup-compatibility/2006">
        <mc:Choice xmlns:p14="http://schemas.microsoft.com/office/powerpoint/2010/main" xmlns="" Requires="p14">
          <p:contentPart p14:bwMode="auto" r:id="rId3">
            <p14:nvContentPartPr>
              <p14:cNvPr id="6" name="Ink 5"/>
              <p14:cNvContentPartPr/>
              <p14:nvPr/>
            </p14:nvContentPartPr>
            <p14:xfrm>
              <a:off x="5116680" y="4616640"/>
              <a:ext cx="1107720" cy="116280"/>
            </p14:xfrm>
          </p:contentPart>
        </mc:Choice>
        <mc:Fallback>
          <p:pic>
            <p:nvPicPr>
              <p:cNvPr id="6" name="Ink 5"/>
              <p:cNvPicPr/>
              <p:nvPr/>
            </p:nvPicPr>
            <p:blipFill>
              <a:blip r:embed="rId4"/>
              <a:stretch>
                <a:fillRect/>
              </a:stretch>
            </p:blipFill>
            <p:spPr>
              <a:xfrm>
                <a:off x="5100840" y="4553280"/>
                <a:ext cx="1139400" cy="243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
            <p14:nvContentPartPr>
              <p14:cNvPr id="7" name="Ink 6"/>
              <p14:cNvContentPartPr/>
              <p14:nvPr/>
            </p14:nvContentPartPr>
            <p14:xfrm>
              <a:off x="5304240" y="4973760"/>
              <a:ext cx="563040" cy="116640"/>
            </p14:xfrm>
          </p:contentPart>
        </mc:Choice>
        <mc:Fallback>
          <p:pic>
            <p:nvPicPr>
              <p:cNvPr id="7" name="Ink 6"/>
              <p:cNvPicPr/>
              <p:nvPr/>
            </p:nvPicPr>
            <p:blipFill>
              <a:blip r:embed="rId6"/>
              <a:stretch>
                <a:fillRect/>
              </a:stretch>
            </p:blipFill>
            <p:spPr>
              <a:xfrm>
                <a:off x="5288400" y="4910400"/>
                <a:ext cx="594720" cy="243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
            <p14:nvContentPartPr>
              <p14:cNvPr id="8" name="Ink 7"/>
              <p14:cNvContentPartPr/>
              <p14:nvPr/>
            </p14:nvContentPartPr>
            <p14:xfrm>
              <a:off x="3447000" y="3000240"/>
              <a:ext cx="687960" cy="54000"/>
            </p14:xfrm>
          </p:contentPart>
        </mc:Choice>
        <mc:Fallback>
          <p:pic>
            <p:nvPicPr>
              <p:cNvPr id="8" name="Ink 7"/>
              <p:cNvPicPr/>
              <p:nvPr/>
            </p:nvPicPr>
            <p:blipFill>
              <a:blip r:embed="rId8"/>
              <a:stretch>
                <a:fillRect/>
              </a:stretch>
            </p:blipFill>
            <p:spPr>
              <a:xfrm>
                <a:off x="3431160" y="2936880"/>
                <a:ext cx="719640" cy="181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9" name="Ink 8"/>
              <p14:cNvContentPartPr/>
              <p14:nvPr/>
            </p14:nvContentPartPr>
            <p14:xfrm>
              <a:off x="2937960" y="3321720"/>
              <a:ext cx="678960" cy="98640"/>
            </p14:xfrm>
          </p:contentPart>
        </mc:Choice>
        <mc:Fallback>
          <p:pic>
            <p:nvPicPr>
              <p:cNvPr id="9" name="Ink 8"/>
              <p:cNvPicPr/>
              <p:nvPr/>
            </p:nvPicPr>
            <p:blipFill>
              <a:blip r:embed="rId10"/>
              <a:stretch>
                <a:fillRect/>
              </a:stretch>
            </p:blipFill>
            <p:spPr>
              <a:xfrm>
                <a:off x="2922120" y="3258360"/>
                <a:ext cx="710640" cy="225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
            <p14:nvContentPartPr>
              <p14:cNvPr id="10" name="Ink 9"/>
              <p14:cNvContentPartPr/>
              <p14:nvPr/>
            </p14:nvContentPartPr>
            <p14:xfrm>
              <a:off x="4777560" y="3652200"/>
              <a:ext cx="1027080" cy="54000"/>
            </p14:xfrm>
          </p:contentPart>
        </mc:Choice>
        <mc:Fallback>
          <p:pic>
            <p:nvPicPr>
              <p:cNvPr id="10" name="Ink 9"/>
              <p:cNvPicPr/>
              <p:nvPr/>
            </p:nvPicPr>
            <p:blipFill>
              <a:blip r:embed="rId12"/>
              <a:stretch>
                <a:fillRect/>
              </a:stretch>
            </p:blipFill>
            <p:spPr>
              <a:xfrm>
                <a:off x="4761720" y="3588840"/>
                <a:ext cx="1058760" cy="180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
            <p14:nvContentPartPr>
              <p14:cNvPr id="11" name="Ink 10"/>
              <p14:cNvContentPartPr/>
              <p14:nvPr/>
            </p14:nvContentPartPr>
            <p14:xfrm>
              <a:off x="2991600" y="3991680"/>
              <a:ext cx="705600" cy="27000"/>
            </p14:xfrm>
          </p:contentPart>
        </mc:Choice>
        <mc:Fallback>
          <p:pic>
            <p:nvPicPr>
              <p:cNvPr id="11" name="Ink 10"/>
              <p:cNvPicPr/>
              <p:nvPr/>
            </p:nvPicPr>
            <p:blipFill>
              <a:blip r:embed="rId14"/>
              <a:stretch>
                <a:fillRect/>
              </a:stretch>
            </p:blipFill>
            <p:spPr>
              <a:xfrm>
                <a:off x="2975760" y="3927960"/>
                <a:ext cx="737640" cy="154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
            <p14:nvContentPartPr>
              <p14:cNvPr id="12" name="Ink 11"/>
              <p14:cNvContentPartPr/>
              <p14:nvPr/>
            </p14:nvContentPartPr>
            <p14:xfrm>
              <a:off x="5277600" y="4304160"/>
              <a:ext cx="446760" cy="45000"/>
            </p14:xfrm>
          </p:contentPart>
        </mc:Choice>
        <mc:Fallback>
          <p:pic>
            <p:nvPicPr>
              <p:cNvPr id="12" name="Ink 11"/>
              <p:cNvPicPr/>
              <p:nvPr/>
            </p:nvPicPr>
            <p:blipFill>
              <a:blip r:embed="rId16"/>
              <a:stretch>
                <a:fillRect/>
              </a:stretch>
            </p:blipFill>
            <p:spPr>
              <a:xfrm>
                <a:off x="5261760" y="4240440"/>
                <a:ext cx="478440" cy="172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7">
            <p14:nvContentPartPr>
              <p14:cNvPr id="13" name="Ink 12"/>
              <p14:cNvContentPartPr/>
              <p14:nvPr/>
            </p14:nvContentPartPr>
            <p14:xfrm>
              <a:off x="5214960" y="4214880"/>
              <a:ext cx="1982880" cy="134280"/>
            </p14:xfrm>
          </p:contentPart>
        </mc:Choice>
        <mc:Fallback>
          <p:pic>
            <p:nvPicPr>
              <p:cNvPr id="13" name="Ink 12"/>
              <p:cNvPicPr/>
              <p:nvPr/>
            </p:nvPicPr>
            <p:blipFill>
              <a:blip r:embed="rId18"/>
              <a:stretch>
                <a:fillRect/>
              </a:stretch>
            </p:blipFill>
            <p:spPr>
              <a:xfrm>
                <a:off x="5199120" y="4151160"/>
                <a:ext cx="2014560" cy="261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9">
            <p14:nvContentPartPr>
              <p14:cNvPr id="14" name="Ink 13"/>
              <p14:cNvContentPartPr/>
              <p14:nvPr/>
            </p14:nvContentPartPr>
            <p14:xfrm>
              <a:off x="5375880" y="4705920"/>
              <a:ext cx="312840" cy="360"/>
            </p14:xfrm>
          </p:contentPart>
        </mc:Choice>
        <mc:Fallback>
          <p:pic>
            <p:nvPicPr>
              <p:cNvPr id="14" name="Ink 13"/>
              <p:cNvPicPr/>
              <p:nvPr/>
            </p:nvPicPr>
            <p:blipFill>
              <a:blip r:embed="rId20"/>
              <a:stretch>
                <a:fillRect/>
              </a:stretch>
            </p:blipFill>
            <p:spPr>
              <a:xfrm>
                <a:off x="5360040" y="4642560"/>
                <a:ext cx="344520" cy="127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1">
            <p14:nvContentPartPr>
              <p14:cNvPr id="15" name="Ink 14"/>
              <p14:cNvContentPartPr/>
              <p14:nvPr/>
            </p14:nvContentPartPr>
            <p14:xfrm>
              <a:off x="2893320" y="4464720"/>
              <a:ext cx="2947320" cy="295200"/>
            </p14:xfrm>
          </p:contentPart>
        </mc:Choice>
        <mc:Fallback>
          <p:pic>
            <p:nvPicPr>
              <p:cNvPr id="15" name="Ink 14"/>
              <p:cNvPicPr/>
              <p:nvPr/>
            </p:nvPicPr>
            <p:blipFill>
              <a:blip r:embed="rId22"/>
              <a:stretch>
                <a:fillRect/>
              </a:stretch>
            </p:blipFill>
            <p:spPr>
              <a:xfrm>
                <a:off x="2877480" y="4401360"/>
                <a:ext cx="2979000" cy="421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3">
            <p14:nvContentPartPr>
              <p14:cNvPr id="16" name="Ink 15"/>
              <p14:cNvContentPartPr/>
              <p14:nvPr/>
            </p14:nvContentPartPr>
            <p14:xfrm>
              <a:off x="3232800" y="4616640"/>
              <a:ext cx="3875760" cy="143280"/>
            </p14:xfrm>
          </p:contentPart>
        </mc:Choice>
        <mc:Fallback>
          <p:pic>
            <p:nvPicPr>
              <p:cNvPr id="16" name="Ink 15"/>
              <p:cNvPicPr/>
              <p:nvPr/>
            </p:nvPicPr>
            <p:blipFill>
              <a:blip r:embed="rId24"/>
              <a:stretch>
                <a:fillRect/>
              </a:stretch>
            </p:blipFill>
            <p:spPr>
              <a:xfrm>
                <a:off x="3216960" y="4553280"/>
                <a:ext cx="3907440" cy="270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5">
            <p14:nvContentPartPr>
              <p14:cNvPr id="17" name="Ink 16"/>
              <p14:cNvContentPartPr/>
              <p14:nvPr/>
            </p14:nvContentPartPr>
            <p14:xfrm>
              <a:off x="2919960" y="5009400"/>
              <a:ext cx="360" cy="360"/>
            </p14:xfrm>
          </p:contentPart>
        </mc:Choice>
        <mc:Fallback>
          <p:pic>
            <p:nvPicPr>
              <p:cNvPr id="17" name="Ink 16"/>
              <p:cNvPicPr/>
              <p:nvPr/>
            </p:nvPicPr>
            <p:blipFill>
              <a:blip r:embed="rId26"/>
              <a:stretch>
                <a:fillRect/>
              </a:stretch>
            </p:blipFill>
            <p:spPr>
              <a:xfrm>
                <a:off x="2904120" y="4946040"/>
                <a:ext cx="32400" cy="127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7">
            <p14:nvContentPartPr>
              <p14:cNvPr id="18" name="Ink 17"/>
              <p14:cNvContentPartPr/>
              <p14:nvPr/>
            </p14:nvContentPartPr>
            <p14:xfrm>
              <a:off x="2911320" y="4973760"/>
              <a:ext cx="2509560" cy="89640"/>
            </p14:xfrm>
          </p:contentPart>
        </mc:Choice>
        <mc:Fallback>
          <p:pic>
            <p:nvPicPr>
              <p:cNvPr id="18" name="Ink 17"/>
              <p:cNvPicPr/>
              <p:nvPr/>
            </p:nvPicPr>
            <p:blipFill>
              <a:blip r:embed="rId28"/>
              <a:stretch>
                <a:fillRect/>
              </a:stretch>
            </p:blipFill>
            <p:spPr>
              <a:xfrm>
                <a:off x="2895480" y="4910400"/>
                <a:ext cx="2541240" cy="216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9">
            <p14:nvContentPartPr>
              <p14:cNvPr id="19" name="Ink 18"/>
              <p14:cNvContentPartPr/>
              <p14:nvPr/>
            </p14:nvContentPartPr>
            <p14:xfrm>
              <a:off x="5402520" y="5000760"/>
              <a:ext cx="375480" cy="18000"/>
            </p14:xfrm>
          </p:contentPart>
        </mc:Choice>
        <mc:Fallback>
          <p:pic>
            <p:nvPicPr>
              <p:cNvPr id="19" name="Ink 18"/>
              <p:cNvPicPr/>
              <p:nvPr/>
            </p:nvPicPr>
            <p:blipFill>
              <a:blip r:embed="rId30"/>
              <a:stretch>
                <a:fillRect/>
              </a:stretch>
            </p:blipFill>
            <p:spPr>
              <a:xfrm>
                <a:off x="5386680" y="4937040"/>
                <a:ext cx="407160" cy="145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1">
            <p14:nvContentPartPr>
              <p14:cNvPr id="20" name="Ink 19"/>
              <p14:cNvContentPartPr/>
              <p14:nvPr/>
            </p14:nvContentPartPr>
            <p14:xfrm>
              <a:off x="4304160" y="5339880"/>
              <a:ext cx="1286280" cy="18360"/>
            </p14:xfrm>
          </p:contentPart>
        </mc:Choice>
        <mc:Fallback>
          <p:pic>
            <p:nvPicPr>
              <p:cNvPr id="20" name="Ink 19"/>
              <p:cNvPicPr/>
              <p:nvPr/>
            </p:nvPicPr>
            <p:blipFill>
              <a:blip r:embed="rId32"/>
              <a:stretch>
                <a:fillRect/>
              </a:stretch>
            </p:blipFill>
            <p:spPr>
              <a:xfrm>
                <a:off x="4288320" y="5276520"/>
                <a:ext cx="1317960" cy="145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3">
            <p14:nvContentPartPr>
              <p14:cNvPr id="21" name="Ink 20"/>
              <p14:cNvContentPartPr/>
              <p14:nvPr/>
            </p14:nvContentPartPr>
            <p14:xfrm>
              <a:off x="6643800" y="5268600"/>
              <a:ext cx="339840" cy="89640"/>
            </p14:xfrm>
          </p:contentPart>
        </mc:Choice>
        <mc:Fallback>
          <p:pic>
            <p:nvPicPr>
              <p:cNvPr id="21" name="Ink 20"/>
              <p:cNvPicPr/>
              <p:nvPr/>
            </p:nvPicPr>
            <p:blipFill>
              <a:blip r:embed="rId34"/>
              <a:stretch>
                <a:fillRect/>
              </a:stretch>
            </p:blipFill>
            <p:spPr>
              <a:xfrm>
                <a:off x="6627960" y="5204880"/>
                <a:ext cx="371520" cy="216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5">
            <p14:nvContentPartPr>
              <p14:cNvPr id="22" name="Ink 21"/>
              <p14:cNvContentPartPr/>
              <p14:nvPr/>
            </p14:nvContentPartPr>
            <p14:xfrm>
              <a:off x="4438080" y="4348800"/>
              <a:ext cx="1321920" cy="27000"/>
            </p14:xfrm>
          </p:contentPart>
        </mc:Choice>
        <mc:Fallback>
          <p:pic>
            <p:nvPicPr>
              <p:cNvPr id="22" name="Ink 21"/>
              <p:cNvPicPr/>
              <p:nvPr/>
            </p:nvPicPr>
            <p:blipFill>
              <a:blip r:embed="rId36"/>
              <a:stretch>
                <a:fillRect/>
              </a:stretch>
            </p:blipFill>
            <p:spPr>
              <a:xfrm>
                <a:off x="4422240" y="4285080"/>
                <a:ext cx="1353600" cy="154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7">
            <p14:nvContentPartPr>
              <p14:cNvPr id="23" name="Ink 22"/>
              <p14:cNvContentPartPr/>
              <p14:nvPr/>
            </p14:nvContentPartPr>
            <p14:xfrm>
              <a:off x="3125520" y="4973760"/>
              <a:ext cx="4063320" cy="196920"/>
            </p14:xfrm>
          </p:contentPart>
        </mc:Choice>
        <mc:Fallback>
          <p:pic>
            <p:nvPicPr>
              <p:cNvPr id="23" name="Ink 22"/>
              <p:cNvPicPr/>
              <p:nvPr/>
            </p:nvPicPr>
            <p:blipFill>
              <a:blip r:embed="rId38"/>
              <a:stretch>
                <a:fillRect/>
              </a:stretch>
            </p:blipFill>
            <p:spPr>
              <a:xfrm>
                <a:off x="3109680" y="4910400"/>
                <a:ext cx="4095000" cy="323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9">
            <p14:nvContentPartPr>
              <p14:cNvPr id="24" name="Ink 23"/>
              <p14:cNvContentPartPr/>
              <p14:nvPr/>
            </p14:nvContentPartPr>
            <p14:xfrm>
              <a:off x="2688120" y="3544920"/>
              <a:ext cx="357480" cy="1536480"/>
            </p14:xfrm>
          </p:contentPart>
        </mc:Choice>
        <mc:Fallback>
          <p:pic>
            <p:nvPicPr>
              <p:cNvPr id="24" name="Ink 23"/>
              <p:cNvPicPr/>
              <p:nvPr/>
            </p:nvPicPr>
            <p:blipFill>
              <a:blip r:embed="rId40"/>
              <a:stretch>
                <a:fillRect/>
              </a:stretch>
            </p:blipFill>
            <p:spPr>
              <a:xfrm>
                <a:off x="2678760" y="3535560"/>
                <a:ext cx="376200" cy="1555200"/>
              </a:xfrm>
              <a:prstGeom prst="rect">
                <a:avLst/>
              </a:prstGeom>
            </p:spPr>
          </p:pic>
        </mc:Fallback>
      </mc:AlternateContent>
    </p:spTree>
    <p:extLst>
      <p:ext uri="{BB962C8B-B14F-4D97-AF65-F5344CB8AC3E}">
        <p14:creationId xmlns:p14="http://schemas.microsoft.com/office/powerpoint/2010/main" xmlns="" val="36623724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the output?</a:t>
            </a:r>
            <a:endParaRPr lang="en-IN" dirty="0"/>
          </a:p>
        </p:txBody>
      </p:sp>
      <p:sp>
        <p:nvSpPr>
          <p:cNvPr id="3" name="Text Placeholder 2"/>
          <p:cNvSpPr>
            <a:spLocks noGrp="1"/>
          </p:cNvSpPr>
          <p:nvPr>
            <p:ph type="body" sz="half" idx="1"/>
          </p:nvPr>
        </p:nvSpPr>
        <p:spPr>
          <a:xfrm>
            <a:off x="574675" y="1485900"/>
            <a:ext cx="8024813" cy="3598863"/>
          </a:xfrm>
        </p:spPr>
        <p:txBody>
          <a:bodyPr/>
          <a:lstStyle/>
          <a:p>
            <a:pPr marL="0" indent="0">
              <a:buNone/>
            </a:pPr>
            <a:r>
              <a:rPr lang="en-IN" dirty="0"/>
              <a:t>Consider the following code snippet.</a:t>
            </a:r>
          </a:p>
          <a:p>
            <a:pPr marL="0" indent="0">
              <a:buNone/>
            </a:pPr>
            <a:endParaRPr lang="en-IN" dirty="0" smtClean="0"/>
          </a:p>
          <a:p>
            <a:pPr marL="0" indent="0">
              <a:buNone/>
            </a:pPr>
            <a:r>
              <a:rPr lang="en-IN" dirty="0"/>
              <a:t>	</a:t>
            </a:r>
            <a:r>
              <a:rPr lang="en-IN" dirty="0" err="1" smtClean="0">
                <a:latin typeface="Courier New" panose="02070309020205020404" pitchFamily="49" charset="0"/>
                <a:cs typeface="Courier New" panose="02070309020205020404" pitchFamily="49" charset="0"/>
              </a:rPr>
              <a:t>int</a:t>
            </a:r>
            <a:r>
              <a:rPr lang="en-IN" dirty="0" smtClean="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i</a:t>
            </a:r>
            <a:r>
              <a:rPr lang="en-IN" dirty="0">
                <a:latin typeface="Courier New" panose="02070309020205020404" pitchFamily="49" charset="0"/>
                <a:cs typeface="Courier New" panose="02070309020205020404" pitchFamily="49" charset="0"/>
              </a:rPr>
              <a:t> = 10;</a:t>
            </a:r>
          </a:p>
          <a:p>
            <a:pPr marL="0" indent="0">
              <a:buNone/>
            </a:pPr>
            <a:r>
              <a:rPr lang="en-IN" dirty="0" smtClean="0">
                <a:latin typeface="Courier New" panose="02070309020205020404" pitchFamily="49" charset="0"/>
                <a:cs typeface="Courier New" panose="02070309020205020404" pitchFamily="49" charset="0"/>
              </a:rPr>
              <a:t>	</a:t>
            </a:r>
            <a:r>
              <a:rPr lang="en-IN" dirty="0" err="1" smtClean="0">
                <a:latin typeface="Courier New" panose="02070309020205020404" pitchFamily="49" charset="0"/>
                <a:cs typeface="Courier New" panose="02070309020205020404" pitchFamily="49" charset="0"/>
              </a:rPr>
              <a:t>int</a:t>
            </a:r>
            <a:r>
              <a:rPr lang="en-IN" dirty="0" smtClean="0">
                <a:latin typeface="Courier New" panose="02070309020205020404" pitchFamily="49" charset="0"/>
                <a:cs typeface="Courier New" panose="02070309020205020404" pitchFamily="49" charset="0"/>
              </a:rPr>
              <a:t> </a:t>
            </a:r>
            <a:r>
              <a:rPr lang="en-IN" dirty="0">
                <a:latin typeface="Courier New" panose="02070309020205020404" pitchFamily="49" charset="0"/>
                <a:cs typeface="Courier New" panose="02070309020205020404" pitchFamily="49" charset="0"/>
              </a:rPr>
              <a:t>n = </a:t>
            </a:r>
            <a:r>
              <a:rPr lang="en-IN" dirty="0" err="1">
                <a:latin typeface="Courier New" panose="02070309020205020404" pitchFamily="49" charset="0"/>
                <a:cs typeface="Courier New" panose="02070309020205020404" pitchFamily="49" charset="0"/>
              </a:rPr>
              <a:t>i</a:t>
            </a:r>
            <a:r>
              <a:rPr lang="en-IN" dirty="0">
                <a:latin typeface="Courier New" panose="02070309020205020404" pitchFamily="49" charset="0"/>
                <a:cs typeface="Courier New" panose="02070309020205020404" pitchFamily="49" charset="0"/>
              </a:rPr>
              <a:t>++%5;</a:t>
            </a:r>
          </a:p>
          <a:p>
            <a:endParaRPr lang="en-IN" dirty="0" smtClean="0"/>
          </a:p>
          <a:p>
            <a:endParaRPr lang="en-IN" dirty="0"/>
          </a:p>
          <a:p>
            <a:r>
              <a:rPr lang="en-IN" dirty="0" smtClean="0"/>
              <a:t>What </a:t>
            </a:r>
            <a:r>
              <a:rPr lang="en-IN" dirty="0"/>
              <a:t>are the values of </a:t>
            </a:r>
            <a:r>
              <a:rPr lang="en-IN" dirty="0" err="1"/>
              <a:t>i</a:t>
            </a:r>
            <a:r>
              <a:rPr lang="en-IN" dirty="0"/>
              <a:t> and n after the code is executed?</a:t>
            </a:r>
          </a:p>
          <a:p>
            <a:r>
              <a:rPr lang="en-IN" dirty="0"/>
              <a:t>What are the final values of </a:t>
            </a:r>
            <a:r>
              <a:rPr lang="en-IN" dirty="0" err="1"/>
              <a:t>i</a:t>
            </a:r>
            <a:r>
              <a:rPr lang="en-IN" dirty="0"/>
              <a:t> and n if instead of using the postfix increment operator (</a:t>
            </a:r>
            <a:r>
              <a:rPr lang="en-IN" dirty="0" err="1"/>
              <a:t>i</a:t>
            </a:r>
            <a:r>
              <a:rPr lang="en-IN" dirty="0"/>
              <a:t>++), you use the prefix version (++</a:t>
            </a:r>
            <a:r>
              <a:rPr lang="en-IN" dirty="0" err="1"/>
              <a:t>i</a:t>
            </a:r>
            <a:r>
              <a:rPr lang="en-IN" dirty="0"/>
              <a:t>))?</a:t>
            </a:r>
          </a:p>
        </p:txBody>
      </p:sp>
    </p:spTree>
    <p:extLst>
      <p:ext uri="{BB962C8B-B14F-4D97-AF65-F5344CB8AC3E}">
        <p14:creationId xmlns:p14="http://schemas.microsoft.com/office/powerpoint/2010/main" xmlns="" val="12493303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Write unambiguous expressions…</a:t>
            </a:r>
            <a:endParaRPr lang="en-IN" dirty="0"/>
          </a:p>
        </p:txBody>
      </p:sp>
      <p:pic>
        <p:nvPicPr>
          <p:cNvPr id="4" name="Picture 3"/>
          <p:cNvPicPr>
            <a:picLocks noChangeAspect="1"/>
          </p:cNvPicPr>
          <p:nvPr/>
        </p:nvPicPr>
        <p:blipFill>
          <a:blip r:embed="rId2"/>
          <a:stretch>
            <a:fillRect/>
          </a:stretch>
        </p:blipFill>
        <p:spPr>
          <a:xfrm>
            <a:off x="1619981" y="1674255"/>
            <a:ext cx="4438521" cy="875762"/>
          </a:xfrm>
          <a:prstGeom prst="rect">
            <a:avLst/>
          </a:prstGeom>
        </p:spPr>
      </p:pic>
      <p:pic>
        <p:nvPicPr>
          <p:cNvPr id="5" name="Picture 4"/>
          <p:cNvPicPr>
            <a:picLocks noChangeAspect="1"/>
          </p:cNvPicPr>
          <p:nvPr/>
        </p:nvPicPr>
        <p:blipFill>
          <a:blip r:embed="rId3"/>
          <a:stretch>
            <a:fillRect/>
          </a:stretch>
        </p:blipFill>
        <p:spPr>
          <a:xfrm>
            <a:off x="1739400" y="2680145"/>
            <a:ext cx="6687139" cy="693179"/>
          </a:xfrm>
          <a:prstGeom prst="rect">
            <a:avLst/>
          </a:prstGeom>
        </p:spPr>
      </p:pic>
      <mc:AlternateContent xmlns:mc="http://schemas.openxmlformats.org/markup-compatibility/2006">
        <mc:Choice xmlns:p14="http://schemas.microsoft.com/office/powerpoint/2010/main" xmlns="" Requires="p14">
          <p:contentPart p14:bwMode="auto" r:id="rId4">
            <p14:nvContentPartPr>
              <p14:cNvPr id="6" name="Ink 5"/>
              <p14:cNvContentPartPr/>
              <p14:nvPr/>
            </p14:nvContentPartPr>
            <p14:xfrm>
              <a:off x="2116440" y="2348640"/>
              <a:ext cx="5456520" cy="1116360"/>
            </p14:xfrm>
          </p:contentPart>
        </mc:Choice>
        <mc:Fallback>
          <p:pic>
            <p:nvPicPr>
              <p:cNvPr id="6" name="Ink 5"/>
              <p:cNvPicPr/>
              <p:nvPr/>
            </p:nvPicPr>
            <p:blipFill>
              <a:blip r:embed="rId5"/>
              <a:stretch>
                <a:fillRect/>
              </a:stretch>
            </p:blipFill>
            <p:spPr>
              <a:xfrm>
                <a:off x="2107080" y="2339280"/>
                <a:ext cx="5475240" cy="1135080"/>
              </a:xfrm>
              <a:prstGeom prst="rect">
                <a:avLst/>
              </a:prstGeom>
            </p:spPr>
          </p:pic>
        </mc:Fallback>
      </mc:AlternateContent>
    </p:spTree>
    <p:extLst>
      <p:ext uri="{BB962C8B-B14F-4D97-AF65-F5344CB8AC3E}">
        <p14:creationId xmlns:p14="http://schemas.microsoft.com/office/powerpoint/2010/main" xmlns="" val="7132080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Write unambiguous expressions…</a:t>
            </a:r>
            <a:endParaRPr lang="en-IN" dirty="0"/>
          </a:p>
        </p:txBody>
      </p:sp>
      <p:pic>
        <p:nvPicPr>
          <p:cNvPr id="4" name="Picture 3"/>
          <p:cNvPicPr>
            <a:picLocks noChangeAspect="1"/>
          </p:cNvPicPr>
          <p:nvPr/>
        </p:nvPicPr>
        <p:blipFill>
          <a:blip r:embed="rId2"/>
          <a:stretch>
            <a:fillRect/>
          </a:stretch>
        </p:blipFill>
        <p:spPr>
          <a:xfrm>
            <a:off x="1619981" y="1674255"/>
            <a:ext cx="4438521" cy="875762"/>
          </a:xfrm>
          <a:prstGeom prst="rect">
            <a:avLst/>
          </a:prstGeom>
        </p:spPr>
      </p:pic>
      <p:pic>
        <p:nvPicPr>
          <p:cNvPr id="5" name="Picture 4"/>
          <p:cNvPicPr>
            <a:picLocks noChangeAspect="1"/>
          </p:cNvPicPr>
          <p:nvPr/>
        </p:nvPicPr>
        <p:blipFill>
          <a:blip r:embed="rId3"/>
          <a:stretch>
            <a:fillRect/>
          </a:stretch>
        </p:blipFill>
        <p:spPr>
          <a:xfrm>
            <a:off x="1739400" y="2680145"/>
            <a:ext cx="6687139" cy="693179"/>
          </a:xfrm>
          <a:prstGeom prst="rect">
            <a:avLst/>
          </a:prstGeom>
        </p:spPr>
      </p:pic>
    </p:spTree>
    <p:extLst>
      <p:ext uri="{BB962C8B-B14F-4D97-AF65-F5344CB8AC3E}">
        <p14:creationId xmlns:p14="http://schemas.microsoft.com/office/powerpoint/2010/main" xmlns="" val="19884450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Importance of Blocks in Code</a:t>
            </a:r>
            <a:endParaRPr lang="en-IN" dirty="0"/>
          </a:p>
        </p:txBody>
      </p:sp>
      <p:sp>
        <p:nvSpPr>
          <p:cNvPr id="3" name="Text Placeholder 2"/>
          <p:cNvSpPr>
            <a:spLocks noGrp="1"/>
          </p:cNvSpPr>
          <p:nvPr>
            <p:ph type="body" sz="half" idx="1"/>
          </p:nvPr>
        </p:nvSpPr>
        <p:spPr>
          <a:xfrm>
            <a:off x="574675" y="1485900"/>
            <a:ext cx="8024813" cy="3598863"/>
          </a:xfrm>
        </p:spPr>
        <p:txBody>
          <a:bodyPr/>
          <a:lstStyle/>
          <a:p>
            <a:pPr marL="0" indent="0">
              <a:buNone/>
            </a:pPr>
            <a:r>
              <a:rPr lang="en-IN" dirty="0"/>
              <a:t>A block is a group of zero or more statements between balanced braces and can be used anywhere a single statement is allowed. The following example, </a:t>
            </a:r>
            <a:r>
              <a:rPr lang="en-IN" dirty="0" err="1"/>
              <a:t>BlockDemo</a:t>
            </a:r>
            <a:r>
              <a:rPr lang="en-IN" dirty="0"/>
              <a:t>, illustrates the use of blocks:</a:t>
            </a:r>
          </a:p>
        </p:txBody>
      </p:sp>
      <p:pic>
        <p:nvPicPr>
          <p:cNvPr id="6" name="Picture 5"/>
          <p:cNvPicPr>
            <a:picLocks noChangeAspect="1"/>
          </p:cNvPicPr>
          <p:nvPr/>
        </p:nvPicPr>
        <p:blipFill>
          <a:blip r:embed="rId2"/>
          <a:stretch>
            <a:fillRect/>
          </a:stretch>
        </p:blipFill>
        <p:spPr>
          <a:xfrm>
            <a:off x="857692" y="2376486"/>
            <a:ext cx="7458777" cy="3671247"/>
          </a:xfrm>
          <a:prstGeom prst="rect">
            <a:avLst/>
          </a:prstGeom>
        </p:spPr>
      </p:pic>
    </p:spTree>
    <p:extLst>
      <p:ext uri="{BB962C8B-B14F-4D97-AF65-F5344CB8AC3E}">
        <p14:creationId xmlns:p14="http://schemas.microsoft.com/office/powerpoint/2010/main" xmlns="" val="39050418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3200" dirty="0">
                <a:latin typeface="Calibri" panose="020F0502020204030204" pitchFamily="34" charset="0"/>
              </a:rPr>
              <a:t>Java &amp; JEE </a:t>
            </a:r>
            <a:r>
              <a:rPr lang="en-US" sz="3200" dirty="0" smtClean="0">
                <a:latin typeface="Calibri" panose="020F0502020204030204" pitchFamily="34" charset="0"/>
              </a:rPr>
              <a:t>Training – Day 2 Agenda</a:t>
            </a:r>
            <a:endParaRPr lang="en-AU" sz="32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a:buFont typeface="Wingdings" panose="05000000000000000000" pitchFamily="2" charset="2"/>
              <a:buChar char="ü"/>
            </a:pPr>
            <a:r>
              <a:rPr lang="en-AU" sz="2400" dirty="0" smtClean="0">
                <a:latin typeface="Calibri" panose="020F0502020204030204" pitchFamily="34" charset="0"/>
              </a:rPr>
              <a:t> </a:t>
            </a:r>
            <a:r>
              <a:rPr lang="en-AU" sz="2000" dirty="0" smtClean="0">
                <a:latin typeface="Calibri" panose="020F0502020204030204" pitchFamily="34" charset="0"/>
              </a:rPr>
              <a:t>Quick review of last class</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Breaking down the Hello World program</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Built-in Data Types</a:t>
            </a:r>
          </a:p>
          <a:p>
            <a:pPr>
              <a:buFont typeface="Wingdings" panose="05000000000000000000" pitchFamily="2" charset="2"/>
              <a:buChar char="Ø"/>
            </a:pPr>
            <a:r>
              <a:rPr lang="en-AU" sz="2000" b="1" dirty="0">
                <a:latin typeface="Calibri" panose="020F0502020204030204" pitchFamily="34" charset="0"/>
              </a:rPr>
              <a:t> </a:t>
            </a:r>
            <a:r>
              <a:rPr lang="en-AU" sz="2000" b="1" dirty="0" smtClean="0">
                <a:latin typeface="Calibri" panose="020F0502020204030204" pitchFamily="34" charset="0"/>
              </a:rPr>
              <a:t> Conditional statements</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Loops</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Introduction to String manipulation in Java</a:t>
            </a:r>
          </a:p>
          <a:p>
            <a:pPr marL="0" indent="0">
              <a:buNone/>
            </a:pPr>
            <a:endParaRPr lang="en-AU" sz="2000" dirty="0">
              <a:latin typeface="Calibri" panose="020F0502020204030204" pitchFamily="34" charset="0"/>
            </a:endParaRPr>
          </a:p>
          <a:p>
            <a:pPr>
              <a:buFont typeface="Wingdings" panose="05000000000000000000" pitchFamily="2" charset="2"/>
              <a:buChar char="ü"/>
            </a:pPr>
            <a:endParaRPr lang="en-AU" sz="2000" dirty="0" smtClean="0">
              <a:latin typeface="Calibri" panose="020F0502020204030204" pitchFamily="34" charset="0"/>
            </a:endParaRPr>
          </a:p>
        </p:txBody>
      </p:sp>
    </p:spTree>
    <p:extLst>
      <p:ext uri="{BB962C8B-B14F-4D97-AF65-F5344CB8AC3E}">
        <p14:creationId xmlns:p14="http://schemas.microsoft.com/office/powerpoint/2010/main" xmlns="" val="20099511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dirty="0" smtClean="0"/>
              <a:t>Conditional Statements</a:t>
            </a:r>
            <a:endParaRPr lang="en-US" dirty="0"/>
          </a:p>
        </p:txBody>
      </p:sp>
      <p:sp>
        <p:nvSpPr>
          <p:cNvPr id="4" name="Title 2"/>
          <p:cNvSpPr txBox="1">
            <a:spLocks/>
          </p:cNvSpPr>
          <p:nvPr/>
        </p:nvSpPr>
        <p:spPr bwMode="auto">
          <a:xfrm>
            <a:off x="601632" y="3095969"/>
            <a:ext cx="7988300" cy="1235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xmlns="" val="183227512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Conditional Statements</a:t>
            </a:r>
            <a:endParaRPr lang="en-IN" dirty="0"/>
          </a:p>
        </p:txBody>
      </p:sp>
      <p:sp>
        <p:nvSpPr>
          <p:cNvPr id="3" name="Text Placeholder 2"/>
          <p:cNvSpPr>
            <a:spLocks noGrp="1"/>
          </p:cNvSpPr>
          <p:nvPr>
            <p:ph type="body" sz="half" idx="1"/>
          </p:nvPr>
        </p:nvSpPr>
        <p:spPr>
          <a:xfrm>
            <a:off x="574675" y="1485900"/>
            <a:ext cx="8024813" cy="3598863"/>
          </a:xfrm>
        </p:spPr>
        <p:txBody>
          <a:bodyPr/>
          <a:lstStyle/>
          <a:p>
            <a:r>
              <a:rPr lang="en-IN" dirty="0" smtClean="0"/>
              <a:t>if </a:t>
            </a:r>
          </a:p>
          <a:p>
            <a:endParaRPr lang="en-IN" dirty="0"/>
          </a:p>
          <a:p>
            <a:r>
              <a:rPr lang="en-IN" dirty="0" smtClean="0"/>
              <a:t>if-else</a:t>
            </a:r>
          </a:p>
          <a:p>
            <a:endParaRPr lang="en-IN" dirty="0"/>
          </a:p>
          <a:p>
            <a:r>
              <a:rPr lang="en-IN" dirty="0"/>
              <a:t>i</a:t>
            </a:r>
            <a:r>
              <a:rPr lang="en-IN" dirty="0" smtClean="0"/>
              <a:t>f-else ladder</a:t>
            </a:r>
          </a:p>
          <a:p>
            <a:endParaRPr lang="en-IN" dirty="0"/>
          </a:p>
          <a:p>
            <a:r>
              <a:rPr lang="en-IN" dirty="0" smtClean="0"/>
              <a:t>switch-case</a:t>
            </a:r>
          </a:p>
          <a:p>
            <a:endParaRPr lang="en-IN" dirty="0"/>
          </a:p>
          <a:p>
            <a:r>
              <a:rPr lang="en-IN" dirty="0" smtClean="0"/>
              <a:t>Ternary operator </a:t>
            </a:r>
            <a:endParaRPr lang="en-IN" dirty="0"/>
          </a:p>
        </p:txBody>
      </p:sp>
    </p:spTree>
    <p:extLst>
      <p:ext uri="{BB962C8B-B14F-4D97-AF65-F5344CB8AC3E}">
        <p14:creationId xmlns:p14="http://schemas.microsoft.com/office/powerpoint/2010/main" xmlns="" val="744342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3200" dirty="0">
                <a:latin typeface="Calibri" panose="020F0502020204030204" pitchFamily="34" charset="0"/>
              </a:rPr>
              <a:t>Java &amp; JEE </a:t>
            </a:r>
            <a:r>
              <a:rPr lang="en-US" sz="3200" dirty="0" smtClean="0">
                <a:latin typeface="Calibri" panose="020F0502020204030204" pitchFamily="34" charset="0"/>
              </a:rPr>
              <a:t>Training – Day 2 Agenda</a:t>
            </a:r>
            <a:endParaRPr lang="en-AU" sz="32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a:buFont typeface="Wingdings" panose="05000000000000000000" pitchFamily="2" charset="2"/>
              <a:buChar char="ü"/>
            </a:pPr>
            <a:r>
              <a:rPr lang="en-AU" sz="2400" dirty="0" smtClean="0">
                <a:latin typeface="Calibri" panose="020F0502020204030204" pitchFamily="34" charset="0"/>
              </a:rPr>
              <a:t> </a:t>
            </a:r>
            <a:r>
              <a:rPr lang="en-AU" sz="2000" dirty="0" smtClean="0">
                <a:latin typeface="Calibri" panose="020F0502020204030204" pitchFamily="34" charset="0"/>
              </a:rPr>
              <a:t>Quick review of last class</a:t>
            </a:r>
          </a:p>
          <a:p>
            <a:pPr>
              <a:buFont typeface="Wingdings" panose="05000000000000000000" pitchFamily="2" charset="2"/>
              <a:buChar char="Ø"/>
            </a:pPr>
            <a:r>
              <a:rPr lang="en-AU" sz="2000" b="1" dirty="0">
                <a:latin typeface="Calibri" panose="020F0502020204030204" pitchFamily="34" charset="0"/>
              </a:rPr>
              <a:t>  </a:t>
            </a:r>
            <a:r>
              <a:rPr lang="en-AU" sz="2000" b="1" dirty="0" smtClean="0">
                <a:latin typeface="Calibri" panose="020F0502020204030204" pitchFamily="34" charset="0"/>
              </a:rPr>
              <a:t>Breaking down the Hello World program</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Built-in Data Types</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Conditional statements</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Loops</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Introduction to String manipulation in Java</a:t>
            </a:r>
          </a:p>
          <a:p>
            <a:pPr marL="0" indent="0">
              <a:buNone/>
            </a:pPr>
            <a:endParaRPr lang="en-AU" sz="2000" dirty="0">
              <a:latin typeface="Calibri" panose="020F0502020204030204" pitchFamily="34" charset="0"/>
            </a:endParaRPr>
          </a:p>
          <a:p>
            <a:pPr>
              <a:buFont typeface="Wingdings" panose="05000000000000000000" pitchFamily="2" charset="2"/>
              <a:buChar char="ü"/>
            </a:pPr>
            <a:endParaRPr lang="en-AU" sz="2000" dirty="0" smtClean="0">
              <a:latin typeface="Calibri" panose="020F0502020204030204" pitchFamily="34" charset="0"/>
            </a:endParaRPr>
          </a:p>
        </p:txBody>
      </p:sp>
    </p:spTree>
    <p:extLst>
      <p:ext uri="{BB962C8B-B14F-4D97-AF65-F5344CB8AC3E}">
        <p14:creationId xmlns:p14="http://schemas.microsoft.com/office/powerpoint/2010/main" xmlns="" val="18382607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if</a:t>
            </a:r>
            <a:endParaRPr lang="en-IN" dirty="0"/>
          </a:p>
        </p:txBody>
      </p:sp>
      <p:pic>
        <p:nvPicPr>
          <p:cNvPr id="4" name="Picture 3"/>
          <p:cNvPicPr>
            <a:picLocks noChangeAspect="1"/>
          </p:cNvPicPr>
          <p:nvPr/>
        </p:nvPicPr>
        <p:blipFill>
          <a:blip r:embed="rId2"/>
          <a:stretch>
            <a:fillRect/>
          </a:stretch>
        </p:blipFill>
        <p:spPr>
          <a:xfrm>
            <a:off x="2004867" y="1545465"/>
            <a:ext cx="5164428" cy="4051767"/>
          </a:xfrm>
          <a:prstGeom prst="rect">
            <a:avLst/>
          </a:prstGeom>
        </p:spPr>
      </p:pic>
    </p:spTree>
    <p:extLst>
      <p:ext uri="{BB962C8B-B14F-4D97-AF65-F5344CB8AC3E}">
        <p14:creationId xmlns:p14="http://schemas.microsoft.com/office/powerpoint/2010/main" xmlns="" val="30177633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if and if-else examples</a:t>
            </a:r>
            <a:endParaRPr lang="en-IN" dirty="0"/>
          </a:p>
        </p:txBody>
      </p:sp>
      <p:pic>
        <p:nvPicPr>
          <p:cNvPr id="5" name="Picture 4"/>
          <p:cNvPicPr>
            <a:picLocks noChangeAspect="1"/>
          </p:cNvPicPr>
          <p:nvPr/>
        </p:nvPicPr>
        <p:blipFill>
          <a:blip r:embed="rId2"/>
          <a:stretch>
            <a:fillRect/>
          </a:stretch>
        </p:blipFill>
        <p:spPr>
          <a:xfrm>
            <a:off x="634936" y="1228390"/>
            <a:ext cx="7904289" cy="5339835"/>
          </a:xfrm>
          <a:prstGeom prst="rect">
            <a:avLst/>
          </a:prstGeom>
        </p:spPr>
      </p:pic>
    </p:spTree>
    <p:extLst>
      <p:ext uri="{BB962C8B-B14F-4D97-AF65-F5344CB8AC3E}">
        <p14:creationId xmlns:p14="http://schemas.microsoft.com/office/powerpoint/2010/main" xmlns="" val="42007298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if-else ladder</a:t>
            </a:r>
            <a:endParaRPr lang="en-IN" dirty="0"/>
          </a:p>
        </p:txBody>
      </p:sp>
      <p:pic>
        <p:nvPicPr>
          <p:cNvPr id="5" name="Picture 4"/>
          <p:cNvPicPr>
            <a:picLocks noChangeAspect="1"/>
          </p:cNvPicPr>
          <p:nvPr/>
        </p:nvPicPr>
        <p:blipFill>
          <a:blip r:embed="rId2"/>
          <a:stretch>
            <a:fillRect/>
          </a:stretch>
        </p:blipFill>
        <p:spPr>
          <a:xfrm>
            <a:off x="759853" y="1352281"/>
            <a:ext cx="7486954" cy="4262907"/>
          </a:xfrm>
          <a:prstGeom prst="rect">
            <a:avLst/>
          </a:prstGeom>
        </p:spPr>
      </p:pic>
    </p:spTree>
    <p:extLst>
      <p:ext uri="{BB962C8B-B14F-4D97-AF65-F5344CB8AC3E}">
        <p14:creationId xmlns:p14="http://schemas.microsoft.com/office/powerpoint/2010/main" xmlns="" val="39588981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Ternary Operator</a:t>
            </a:r>
            <a:endParaRPr lang="en-IN" dirty="0"/>
          </a:p>
        </p:txBody>
      </p:sp>
      <p:pic>
        <p:nvPicPr>
          <p:cNvPr id="5" name="Picture 4"/>
          <p:cNvPicPr>
            <a:picLocks noChangeAspect="1"/>
          </p:cNvPicPr>
          <p:nvPr/>
        </p:nvPicPr>
        <p:blipFill>
          <a:blip r:embed="rId2"/>
          <a:stretch>
            <a:fillRect/>
          </a:stretch>
        </p:blipFill>
        <p:spPr>
          <a:xfrm>
            <a:off x="457003" y="1841679"/>
            <a:ext cx="8447015" cy="3258355"/>
          </a:xfrm>
          <a:prstGeom prst="rect">
            <a:avLst/>
          </a:prstGeom>
        </p:spPr>
      </p:pic>
    </p:spTree>
    <p:extLst>
      <p:ext uri="{BB962C8B-B14F-4D97-AF65-F5344CB8AC3E}">
        <p14:creationId xmlns:p14="http://schemas.microsoft.com/office/powerpoint/2010/main" xmlns="" val="23899825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Switch…case statement</a:t>
            </a:r>
            <a:endParaRPr lang="en-IN" dirty="0"/>
          </a:p>
        </p:txBody>
      </p:sp>
      <p:sp>
        <p:nvSpPr>
          <p:cNvPr id="3" name="Text Placeholder 2"/>
          <p:cNvSpPr>
            <a:spLocks noGrp="1"/>
          </p:cNvSpPr>
          <p:nvPr>
            <p:ph type="body" sz="half" idx="1"/>
          </p:nvPr>
        </p:nvSpPr>
        <p:spPr>
          <a:xfrm>
            <a:off x="574675" y="1485900"/>
            <a:ext cx="8024813" cy="3598863"/>
          </a:xfrm>
        </p:spPr>
        <p:txBody>
          <a:bodyPr/>
          <a:lstStyle/>
          <a:p>
            <a:pPr marL="0" indent="0">
              <a:buNone/>
            </a:pPr>
            <a:r>
              <a:rPr lang="en-IN" dirty="0"/>
              <a:t>Unlike if-then and if-then-else statements, the switch statement can have a number of possible execution paths. A switch works with the byte, short, char, and </a:t>
            </a:r>
            <a:r>
              <a:rPr lang="en-IN" dirty="0" err="1"/>
              <a:t>int</a:t>
            </a:r>
            <a:r>
              <a:rPr lang="en-IN" dirty="0"/>
              <a:t> primitive data types. It also works with enumerated types (discussed in </a:t>
            </a:r>
            <a:r>
              <a:rPr lang="en-IN" dirty="0" err="1"/>
              <a:t>Enum</a:t>
            </a:r>
            <a:r>
              <a:rPr lang="en-IN" dirty="0"/>
              <a:t> Types), the String class, and a few special classes that wrap certain primitive types: Character, Byte, Short, and Integer (discussed in Numbers and Strings</a:t>
            </a:r>
            <a:r>
              <a:rPr lang="en-IN" dirty="0" smtClean="0"/>
              <a:t>).</a:t>
            </a:r>
          </a:p>
          <a:p>
            <a:pPr marL="0" indent="0">
              <a:buNone/>
            </a:pPr>
            <a:r>
              <a:rPr lang="en-IN" b="1" dirty="0" smtClean="0">
                <a:solidFill>
                  <a:srgbClr val="FF0000"/>
                </a:solidFill>
              </a:rPr>
              <a:t>* Provide default value – it is a good practice.</a:t>
            </a:r>
          </a:p>
          <a:p>
            <a:pPr marL="0" indent="0">
              <a:buNone/>
            </a:pPr>
            <a:r>
              <a:rPr lang="en-IN" b="1" dirty="0" smtClean="0">
                <a:solidFill>
                  <a:srgbClr val="FF0000"/>
                </a:solidFill>
              </a:rPr>
              <a:t>* The break is important. Don’t forget it.</a:t>
            </a:r>
            <a:endParaRPr lang="en-IN" b="1" dirty="0">
              <a:solidFill>
                <a:srgbClr val="FF0000"/>
              </a:solidFill>
            </a:endParaRPr>
          </a:p>
        </p:txBody>
      </p:sp>
      <p:pic>
        <p:nvPicPr>
          <p:cNvPr id="6" name="Picture 5"/>
          <p:cNvPicPr>
            <a:picLocks noChangeAspect="1"/>
          </p:cNvPicPr>
          <p:nvPr/>
        </p:nvPicPr>
        <p:blipFill>
          <a:blip r:embed="rId2"/>
          <a:stretch>
            <a:fillRect/>
          </a:stretch>
        </p:blipFill>
        <p:spPr>
          <a:xfrm>
            <a:off x="1791097" y="3745136"/>
            <a:ext cx="5591968" cy="2679253"/>
          </a:xfrm>
          <a:prstGeom prst="rect">
            <a:avLst/>
          </a:prstGeom>
        </p:spPr>
      </p:pic>
      <mc:AlternateContent xmlns:mc="http://schemas.openxmlformats.org/markup-compatibility/2006">
        <mc:Choice xmlns:p14="http://schemas.microsoft.com/office/powerpoint/2010/main" xmlns="" Requires="p14">
          <p:contentPart p14:bwMode="auto" r:id="rId3">
            <p14:nvContentPartPr>
              <p14:cNvPr id="7" name="Ink 6"/>
              <p14:cNvContentPartPr/>
              <p14:nvPr/>
            </p14:nvContentPartPr>
            <p14:xfrm>
              <a:off x="3089880" y="3982680"/>
              <a:ext cx="241200" cy="9360"/>
            </p14:xfrm>
          </p:contentPart>
        </mc:Choice>
        <mc:Fallback>
          <p:pic>
            <p:nvPicPr>
              <p:cNvPr id="7" name="Ink 6"/>
              <p:cNvPicPr/>
              <p:nvPr/>
            </p:nvPicPr>
            <p:blipFill>
              <a:blip r:embed="rId4"/>
              <a:stretch>
                <a:fillRect/>
              </a:stretch>
            </p:blipFill>
            <p:spPr>
              <a:xfrm>
                <a:off x="3074040" y="3919320"/>
                <a:ext cx="273240" cy="136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
            <p14:nvContentPartPr>
              <p14:cNvPr id="8" name="Ink 7"/>
              <p14:cNvContentPartPr/>
              <p14:nvPr/>
            </p14:nvContentPartPr>
            <p14:xfrm>
              <a:off x="3411360" y="3991680"/>
              <a:ext cx="2929320" cy="330480"/>
            </p14:xfrm>
          </p:contentPart>
        </mc:Choice>
        <mc:Fallback>
          <p:pic>
            <p:nvPicPr>
              <p:cNvPr id="8" name="Ink 7"/>
              <p:cNvPicPr/>
              <p:nvPr/>
            </p:nvPicPr>
            <p:blipFill>
              <a:blip r:embed="rId6"/>
              <a:stretch>
                <a:fillRect/>
              </a:stretch>
            </p:blipFill>
            <p:spPr>
              <a:xfrm>
                <a:off x="3395520" y="3927960"/>
                <a:ext cx="2961000" cy="457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
            <p14:nvContentPartPr>
              <p14:cNvPr id="9" name="Ink 8"/>
              <p14:cNvContentPartPr/>
              <p14:nvPr/>
            </p14:nvContentPartPr>
            <p14:xfrm>
              <a:off x="5643720" y="4393440"/>
              <a:ext cx="652320" cy="89640"/>
            </p14:xfrm>
          </p:contentPart>
        </mc:Choice>
        <mc:Fallback>
          <p:pic>
            <p:nvPicPr>
              <p:cNvPr id="9" name="Ink 8"/>
              <p:cNvPicPr/>
              <p:nvPr/>
            </p:nvPicPr>
            <p:blipFill>
              <a:blip r:embed="rId8"/>
              <a:stretch>
                <a:fillRect/>
              </a:stretch>
            </p:blipFill>
            <p:spPr>
              <a:xfrm>
                <a:off x="5627880" y="4330080"/>
                <a:ext cx="684000" cy="216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10" name="Ink 9"/>
              <p14:cNvContentPartPr/>
              <p14:nvPr/>
            </p14:nvContentPartPr>
            <p14:xfrm>
              <a:off x="6483240" y="4089960"/>
              <a:ext cx="616320" cy="151920"/>
            </p14:xfrm>
          </p:contentPart>
        </mc:Choice>
        <mc:Fallback>
          <p:pic>
            <p:nvPicPr>
              <p:cNvPr id="10" name="Ink 9"/>
              <p:cNvPicPr/>
              <p:nvPr/>
            </p:nvPicPr>
            <p:blipFill>
              <a:blip r:embed="rId10"/>
              <a:stretch>
                <a:fillRect/>
              </a:stretch>
            </p:blipFill>
            <p:spPr>
              <a:xfrm>
                <a:off x="6467040" y="4026240"/>
                <a:ext cx="648360" cy="279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
            <p14:nvContentPartPr>
              <p14:cNvPr id="11" name="Ink 10"/>
              <p14:cNvContentPartPr/>
              <p14:nvPr/>
            </p14:nvContentPartPr>
            <p14:xfrm>
              <a:off x="6706440" y="4196880"/>
              <a:ext cx="53640" cy="9360"/>
            </p14:xfrm>
          </p:contentPart>
        </mc:Choice>
        <mc:Fallback>
          <p:pic>
            <p:nvPicPr>
              <p:cNvPr id="11" name="Ink 10"/>
              <p:cNvPicPr/>
              <p:nvPr/>
            </p:nvPicPr>
            <p:blipFill>
              <a:blip r:embed="rId12"/>
              <a:stretch>
                <a:fillRect/>
              </a:stretch>
            </p:blipFill>
            <p:spPr>
              <a:xfrm>
                <a:off x="6690600" y="4133520"/>
                <a:ext cx="85680" cy="136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
            <p14:nvContentPartPr>
              <p14:cNvPr id="12" name="Ink 11"/>
              <p14:cNvContentPartPr/>
              <p14:nvPr/>
            </p14:nvContentPartPr>
            <p14:xfrm>
              <a:off x="6268680" y="4098600"/>
              <a:ext cx="705960" cy="214920"/>
            </p14:xfrm>
          </p:contentPart>
        </mc:Choice>
        <mc:Fallback>
          <p:pic>
            <p:nvPicPr>
              <p:cNvPr id="12" name="Ink 11"/>
              <p:cNvPicPr/>
              <p:nvPr/>
            </p:nvPicPr>
            <p:blipFill>
              <a:blip r:embed="rId14"/>
              <a:stretch>
                <a:fillRect/>
              </a:stretch>
            </p:blipFill>
            <p:spPr>
              <a:xfrm>
                <a:off x="6252840" y="4035240"/>
                <a:ext cx="737640" cy="341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
            <p14:nvContentPartPr>
              <p14:cNvPr id="13" name="Ink 12"/>
              <p14:cNvContentPartPr/>
              <p14:nvPr/>
            </p14:nvContentPartPr>
            <p14:xfrm>
              <a:off x="3438000" y="4223880"/>
              <a:ext cx="830880" cy="223560"/>
            </p14:xfrm>
          </p:contentPart>
        </mc:Choice>
        <mc:Fallback>
          <p:pic>
            <p:nvPicPr>
              <p:cNvPr id="13" name="Ink 12"/>
              <p:cNvPicPr/>
              <p:nvPr/>
            </p:nvPicPr>
            <p:blipFill>
              <a:blip r:embed="rId16"/>
              <a:stretch>
                <a:fillRect/>
              </a:stretch>
            </p:blipFill>
            <p:spPr>
              <a:xfrm>
                <a:off x="3422160" y="4160160"/>
                <a:ext cx="862560" cy="350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7">
            <p14:nvContentPartPr>
              <p14:cNvPr id="14" name="Ink 13"/>
              <p14:cNvContentPartPr/>
              <p14:nvPr/>
            </p14:nvContentPartPr>
            <p14:xfrm>
              <a:off x="6483240" y="4179240"/>
              <a:ext cx="268200" cy="428760"/>
            </p14:xfrm>
          </p:contentPart>
        </mc:Choice>
        <mc:Fallback>
          <p:pic>
            <p:nvPicPr>
              <p:cNvPr id="14" name="Ink 13"/>
              <p:cNvPicPr/>
              <p:nvPr/>
            </p:nvPicPr>
            <p:blipFill>
              <a:blip r:embed="rId18"/>
              <a:stretch>
                <a:fillRect/>
              </a:stretch>
            </p:blipFill>
            <p:spPr>
              <a:xfrm>
                <a:off x="6467040" y="4115520"/>
                <a:ext cx="300240" cy="556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9">
            <p14:nvContentPartPr>
              <p14:cNvPr id="15" name="Ink 14"/>
              <p14:cNvContentPartPr/>
              <p14:nvPr/>
            </p14:nvContentPartPr>
            <p14:xfrm>
              <a:off x="1821960" y="3089520"/>
              <a:ext cx="946800" cy="27360"/>
            </p14:xfrm>
          </p:contentPart>
        </mc:Choice>
        <mc:Fallback>
          <p:pic>
            <p:nvPicPr>
              <p:cNvPr id="15" name="Ink 14"/>
              <p:cNvPicPr/>
              <p:nvPr/>
            </p:nvPicPr>
            <p:blipFill>
              <a:blip r:embed="rId20"/>
              <a:stretch>
                <a:fillRect/>
              </a:stretch>
            </p:blipFill>
            <p:spPr>
              <a:xfrm>
                <a:off x="1805760" y="3026160"/>
                <a:ext cx="978840" cy="154080"/>
              </a:xfrm>
              <a:prstGeom prst="rect">
                <a:avLst/>
              </a:prstGeom>
            </p:spPr>
          </p:pic>
        </mc:Fallback>
      </mc:AlternateContent>
    </p:spTree>
    <p:extLst>
      <p:ext uri="{BB962C8B-B14F-4D97-AF65-F5344CB8AC3E}">
        <p14:creationId xmlns:p14="http://schemas.microsoft.com/office/powerpoint/2010/main" xmlns="" val="21678029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a:t>
            </a:r>
            <a:endParaRPr lang="en-IN" dirty="0"/>
          </a:p>
        </p:txBody>
      </p:sp>
      <p:sp>
        <p:nvSpPr>
          <p:cNvPr id="3" name="Text Placeholder 2"/>
          <p:cNvSpPr>
            <a:spLocks noGrp="1"/>
          </p:cNvSpPr>
          <p:nvPr>
            <p:ph type="body" sz="half" idx="1"/>
          </p:nvPr>
        </p:nvSpPr>
        <p:spPr>
          <a:xfrm>
            <a:off x="574675" y="1485900"/>
            <a:ext cx="8024813" cy="3598863"/>
          </a:xfrm>
        </p:spPr>
        <p:txBody>
          <a:bodyPr/>
          <a:lstStyle/>
          <a:p>
            <a:pPr marL="0" indent="0">
              <a:buNone/>
            </a:pPr>
            <a:r>
              <a:rPr lang="en-IN" dirty="0" smtClean="0"/>
              <a:t>Use </a:t>
            </a:r>
            <a:r>
              <a:rPr lang="en-IN" dirty="0" err="1"/>
              <a:t>Math.random</a:t>
            </a:r>
            <a:r>
              <a:rPr lang="en-IN" dirty="0"/>
              <a:t>() and an if-else statement to print the results of a coin flip.</a:t>
            </a:r>
          </a:p>
        </p:txBody>
      </p:sp>
    </p:spTree>
    <p:extLst>
      <p:ext uri="{BB962C8B-B14F-4D97-AF65-F5344CB8AC3E}">
        <p14:creationId xmlns:p14="http://schemas.microsoft.com/office/powerpoint/2010/main" xmlns="" val="38413084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a:t>
            </a:r>
            <a:endParaRPr lang="en-IN" dirty="0"/>
          </a:p>
        </p:txBody>
      </p:sp>
      <p:sp>
        <p:nvSpPr>
          <p:cNvPr id="3" name="Text Placeholder 2"/>
          <p:cNvSpPr>
            <a:spLocks noGrp="1"/>
          </p:cNvSpPr>
          <p:nvPr>
            <p:ph type="body" sz="half" idx="1"/>
          </p:nvPr>
        </p:nvSpPr>
        <p:spPr>
          <a:xfrm>
            <a:off x="574675" y="1485900"/>
            <a:ext cx="8024813" cy="3598863"/>
          </a:xfrm>
        </p:spPr>
        <p:txBody>
          <a:bodyPr/>
          <a:lstStyle/>
          <a:p>
            <a:pPr marL="0" indent="0">
              <a:buNone/>
            </a:pPr>
            <a:r>
              <a:rPr lang="en-IN" dirty="0" smtClean="0"/>
              <a:t>Use </a:t>
            </a:r>
            <a:r>
              <a:rPr lang="en-IN" dirty="0" err="1"/>
              <a:t>Math.random</a:t>
            </a:r>
            <a:r>
              <a:rPr lang="en-IN" dirty="0"/>
              <a:t>() and an if-else statement to print the results of a coin flip.</a:t>
            </a:r>
          </a:p>
        </p:txBody>
      </p:sp>
      <p:pic>
        <p:nvPicPr>
          <p:cNvPr id="4" name="Picture 3"/>
          <p:cNvPicPr>
            <a:picLocks noChangeAspect="1"/>
          </p:cNvPicPr>
          <p:nvPr/>
        </p:nvPicPr>
        <p:blipFill>
          <a:blip r:embed="rId2"/>
          <a:stretch>
            <a:fillRect/>
          </a:stretch>
        </p:blipFill>
        <p:spPr>
          <a:xfrm>
            <a:off x="1291431" y="2603209"/>
            <a:ext cx="6591300" cy="2295525"/>
          </a:xfrm>
          <a:prstGeom prst="rect">
            <a:avLst/>
          </a:prstGeom>
        </p:spPr>
      </p:pic>
    </p:spTree>
    <p:extLst>
      <p:ext uri="{BB962C8B-B14F-4D97-AF65-F5344CB8AC3E}">
        <p14:creationId xmlns:p14="http://schemas.microsoft.com/office/powerpoint/2010/main" xmlns="" val="5606526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a:t>
            </a:r>
            <a:endParaRPr lang="en-IN" dirty="0"/>
          </a:p>
        </p:txBody>
      </p:sp>
      <p:sp>
        <p:nvSpPr>
          <p:cNvPr id="3" name="Text Placeholder 2"/>
          <p:cNvSpPr>
            <a:spLocks noGrp="1"/>
          </p:cNvSpPr>
          <p:nvPr>
            <p:ph type="body" sz="half" idx="1"/>
          </p:nvPr>
        </p:nvSpPr>
        <p:spPr>
          <a:xfrm>
            <a:off x="574675" y="1485900"/>
            <a:ext cx="8024813" cy="3598863"/>
          </a:xfrm>
        </p:spPr>
        <p:txBody>
          <a:bodyPr/>
          <a:lstStyle/>
          <a:p>
            <a:r>
              <a:rPr lang="en-IN" dirty="0" smtClean="0"/>
              <a:t>Write two programs - one using switch case and another using if else ladder to print the full name of a month provided that the user inputs an integer between 1 to 12.</a:t>
            </a:r>
          </a:p>
          <a:p>
            <a:r>
              <a:rPr lang="en-IN" dirty="0" smtClean="0"/>
              <a:t>E.g. if the user inputs 1, print January.</a:t>
            </a:r>
            <a:endParaRPr lang="en-IN" dirty="0"/>
          </a:p>
        </p:txBody>
      </p:sp>
    </p:spTree>
    <p:extLst>
      <p:ext uri="{BB962C8B-B14F-4D97-AF65-F5344CB8AC3E}">
        <p14:creationId xmlns:p14="http://schemas.microsoft.com/office/powerpoint/2010/main" xmlns="" val="4695249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3200" dirty="0">
                <a:latin typeface="Calibri" panose="020F0502020204030204" pitchFamily="34" charset="0"/>
              </a:rPr>
              <a:t>Java &amp; JEE </a:t>
            </a:r>
            <a:r>
              <a:rPr lang="en-US" sz="3200" dirty="0" smtClean="0">
                <a:latin typeface="Calibri" panose="020F0502020204030204" pitchFamily="34" charset="0"/>
              </a:rPr>
              <a:t>Training – Day 2 Agenda</a:t>
            </a:r>
            <a:endParaRPr lang="en-AU" sz="32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a:buFont typeface="Wingdings" panose="05000000000000000000" pitchFamily="2" charset="2"/>
              <a:buChar char="ü"/>
            </a:pPr>
            <a:r>
              <a:rPr lang="en-AU" sz="2400" dirty="0" smtClean="0">
                <a:latin typeface="Calibri" panose="020F0502020204030204" pitchFamily="34" charset="0"/>
              </a:rPr>
              <a:t> </a:t>
            </a:r>
            <a:r>
              <a:rPr lang="en-AU" sz="2000" dirty="0" smtClean="0">
                <a:latin typeface="Calibri" panose="020F0502020204030204" pitchFamily="34" charset="0"/>
              </a:rPr>
              <a:t>Quick review of last class</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Breaking down the Hello World program</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Built-in Data Types</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Conditional statements</a:t>
            </a:r>
          </a:p>
          <a:p>
            <a:pPr>
              <a:buFont typeface="Wingdings" panose="05000000000000000000" pitchFamily="2" charset="2"/>
              <a:buChar char="Ø"/>
            </a:pPr>
            <a:r>
              <a:rPr lang="en-AU" sz="2000" b="1" dirty="0">
                <a:latin typeface="Calibri" panose="020F0502020204030204" pitchFamily="34" charset="0"/>
              </a:rPr>
              <a:t> </a:t>
            </a:r>
            <a:r>
              <a:rPr lang="en-AU" sz="2000" b="1" dirty="0" smtClean="0">
                <a:latin typeface="Calibri" panose="020F0502020204030204" pitchFamily="34" charset="0"/>
              </a:rPr>
              <a:t> Loops</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Introduction to String manipulation in Java</a:t>
            </a:r>
          </a:p>
          <a:p>
            <a:pPr marL="0" indent="0">
              <a:buNone/>
            </a:pPr>
            <a:endParaRPr lang="en-AU" sz="2000" dirty="0">
              <a:latin typeface="Calibri" panose="020F0502020204030204" pitchFamily="34" charset="0"/>
            </a:endParaRPr>
          </a:p>
          <a:p>
            <a:pPr>
              <a:buFont typeface="Wingdings" panose="05000000000000000000" pitchFamily="2" charset="2"/>
              <a:buChar char="ü"/>
            </a:pPr>
            <a:endParaRPr lang="en-AU" sz="2000" dirty="0" smtClean="0">
              <a:latin typeface="Calibri" panose="020F0502020204030204" pitchFamily="34" charset="0"/>
            </a:endParaRPr>
          </a:p>
        </p:txBody>
      </p:sp>
    </p:spTree>
    <p:extLst>
      <p:ext uri="{BB962C8B-B14F-4D97-AF65-F5344CB8AC3E}">
        <p14:creationId xmlns:p14="http://schemas.microsoft.com/office/powerpoint/2010/main" xmlns="" val="1975841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dirty="0" smtClean="0"/>
              <a:t>Loops</a:t>
            </a:r>
            <a:endParaRPr lang="en-US" dirty="0"/>
          </a:p>
        </p:txBody>
      </p:sp>
      <p:sp>
        <p:nvSpPr>
          <p:cNvPr id="4" name="Title 2"/>
          <p:cNvSpPr txBox="1">
            <a:spLocks/>
          </p:cNvSpPr>
          <p:nvPr/>
        </p:nvSpPr>
        <p:spPr bwMode="auto">
          <a:xfrm>
            <a:off x="601632" y="3095969"/>
            <a:ext cx="7988300" cy="1235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xmlns="" val="252172088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dirty="0" smtClean="0"/>
              <a:t>Breaking down the “Hello World” Program</a:t>
            </a:r>
            <a:endParaRPr lang="en-US" dirty="0"/>
          </a:p>
        </p:txBody>
      </p:sp>
      <p:sp>
        <p:nvSpPr>
          <p:cNvPr id="4" name="Title 2"/>
          <p:cNvSpPr txBox="1">
            <a:spLocks/>
          </p:cNvSpPr>
          <p:nvPr/>
        </p:nvSpPr>
        <p:spPr bwMode="auto">
          <a:xfrm>
            <a:off x="601632" y="3095969"/>
            <a:ext cx="7988300" cy="1235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xmlns="" val="2754224337"/>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Loops</a:t>
            </a:r>
            <a:endParaRPr lang="en-IN" dirty="0"/>
          </a:p>
        </p:txBody>
      </p:sp>
      <p:sp>
        <p:nvSpPr>
          <p:cNvPr id="3" name="Content Placeholder 2"/>
          <p:cNvSpPr>
            <a:spLocks noGrp="1"/>
          </p:cNvSpPr>
          <p:nvPr>
            <p:ph idx="1"/>
          </p:nvPr>
        </p:nvSpPr>
        <p:spPr/>
        <p:txBody>
          <a:bodyPr/>
          <a:lstStyle/>
          <a:p>
            <a:r>
              <a:rPr lang="en-IN" dirty="0" smtClean="0"/>
              <a:t>while</a:t>
            </a:r>
          </a:p>
          <a:p>
            <a:pPr marL="0" indent="0">
              <a:buNone/>
            </a:pPr>
            <a:endParaRPr lang="en-IN" dirty="0" smtClean="0"/>
          </a:p>
          <a:p>
            <a:r>
              <a:rPr lang="en-IN" dirty="0" err="1"/>
              <a:t>d</a:t>
            </a:r>
            <a:r>
              <a:rPr lang="en-IN" dirty="0" err="1" smtClean="0"/>
              <a:t>o..while</a:t>
            </a:r>
            <a:endParaRPr lang="en-IN" dirty="0" smtClean="0"/>
          </a:p>
          <a:p>
            <a:endParaRPr lang="en-IN" dirty="0" smtClean="0"/>
          </a:p>
          <a:p>
            <a:r>
              <a:rPr lang="en-IN" dirty="0" smtClean="0"/>
              <a:t>for</a:t>
            </a:r>
          </a:p>
        </p:txBody>
      </p:sp>
    </p:spTree>
    <p:extLst>
      <p:ext uri="{BB962C8B-B14F-4D97-AF65-F5344CB8AC3E}">
        <p14:creationId xmlns:p14="http://schemas.microsoft.com/office/powerpoint/2010/main" xmlns="" val="10759877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while</a:t>
            </a:r>
            <a:endParaRPr lang="en-IN" dirty="0"/>
          </a:p>
        </p:txBody>
      </p:sp>
      <p:pic>
        <p:nvPicPr>
          <p:cNvPr id="4" name="Content Placeholder 3"/>
          <p:cNvPicPr>
            <a:picLocks noGrp="1" noChangeAspect="1"/>
          </p:cNvPicPr>
          <p:nvPr>
            <p:ph idx="1"/>
          </p:nvPr>
        </p:nvPicPr>
        <p:blipFill>
          <a:blip r:embed="rId2"/>
          <a:stretch>
            <a:fillRect/>
          </a:stretch>
        </p:blipFill>
        <p:spPr>
          <a:xfrm>
            <a:off x="1124159" y="1493950"/>
            <a:ext cx="6925843" cy="4082602"/>
          </a:xfrm>
          <a:prstGeom prst="rect">
            <a:avLst/>
          </a:prstGeom>
        </p:spPr>
      </p:pic>
    </p:spTree>
    <p:extLst>
      <p:ext uri="{BB962C8B-B14F-4D97-AF65-F5344CB8AC3E}">
        <p14:creationId xmlns:p14="http://schemas.microsoft.com/office/powerpoint/2010/main" xmlns="" val="17953888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do-while</a:t>
            </a:r>
            <a:endParaRPr lang="en-IN" dirty="0"/>
          </a:p>
        </p:txBody>
      </p:sp>
      <p:pic>
        <p:nvPicPr>
          <p:cNvPr id="4" name="Content Placeholder 3"/>
          <p:cNvPicPr>
            <a:picLocks noGrp="1" noChangeAspect="1"/>
          </p:cNvPicPr>
          <p:nvPr>
            <p:ph idx="1"/>
          </p:nvPr>
        </p:nvPicPr>
        <p:blipFill>
          <a:blip r:embed="rId2"/>
          <a:stretch>
            <a:fillRect/>
          </a:stretch>
        </p:blipFill>
        <p:spPr>
          <a:xfrm>
            <a:off x="1754801" y="2073499"/>
            <a:ext cx="5664559" cy="2240924"/>
          </a:xfrm>
          <a:prstGeom prst="rect">
            <a:avLst/>
          </a:prstGeom>
        </p:spPr>
      </p:pic>
    </p:spTree>
    <p:extLst>
      <p:ext uri="{BB962C8B-B14F-4D97-AF65-F5344CB8AC3E}">
        <p14:creationId xmlns:p14="http://schemas.microsoft.com/office/powerpoint/2010/main" xmlns="" val="14572202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 what is output?</a:t>
            </a:r>
            <a:endParaRPr lang="en-IN" dirty="0"/>
          </a:p>
        </p:txBody>
      </p:sp>
      <p:pic>
        <p:nvPicPr>
          <p:cNvPr id="4" name="Content Placeholder 3"/>
          <p:cNvPicPr>
            <a:picLocks noGrp="1" noChangeAspect="1"/>
          </p:cNvPicPr>
          <p:nvPr>
            <p:ph idx="1"/>
          </p:nvPr>
        </p:nvPicPr>
        <p:blipFill>
          <a:blip r:embed="rId2"/>
          <a:stretch>
            <a:fillRect/>
          </a:stretch>
        </p:blipFill>
        <p:spPr>
          <a:xfrm>
            <a:off x="949653" y="1700010"/>
            <a:ext cx="7210165" cy="3142445"/>
          </a:xfrm>
          <a:prstGeom prst="rect">
            <a:avLst/>
          </a:prstGeom>
        </p:spPr>
      </p:pic>
      <mc:AlternateContent xmlns:mc="http://schemas.openxmlformats.org/markup-compatibility/2006">
        <mc:Choice xmlns:p14="http://schemas.microsoft.com/office/powerpoint/2010/main" xmlns="" Requires="p14">
          <p:contentPart p14:bwMode="auto" r:id="rId3">
            <p14:nvContentPartPr>
              <p14:cNvPr id="5" name="Ink 4"/>
              <p14:cNvContentPartPr/>
              <p14:nvPr/>
            </p14:nvContentPartPr>
            <p14:xfrm>
              <a:off x="3161160" y="2830680"/>
              <a:ext cx="1036440" cy="161280"/>
            </p14:xfrm>
          </p:contentPart>
        </mc:Choice>
        <mc:Fallback>
          <p:pic>
            <p:nvPicPr>
              <p:cNvPr id="5" name="Ink 4"/>
              <p:cNvPicPr/>
              <p:nvPr/>
            </p:nvPicPr>
            <p:blipFill>
              <a:blip r:embed="rId4"/>
              <a:stretch>
                <a:fillRect/>
              </a:stretch>
            </p:blipFill>
            <p:spPr>
              <a:xfrm>
                <a:off x="3145320" y="2767320"/>
                <a:ext cx="1068120" cy="28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
            <p14:nvContentPartPr>
              <p14:cNvPr id="6" name="Ink 5"/>
              <p14:cNvContentPartPr/>
              <p14:nvPr/>
            </p14:nvContentPartPr>
            <p14:xfrm>
              <a:off x="2768400" y="3384360"/>
              <a:ext cx="1063080" cy="259200"/>
            </p14:xfrm>
          </p:contentPart>
        </mc:Choice>
        <mc:Fallback>
          <p:pic>
            <p:nvPicPr>
              <p:cNvPr id="6" name="Ink 5"/>
              <p:cNvPicPr/>
              <p:nvPr/>
            </p:nvPicPr>
            <p:blipFill>
              <a:blip r:embed="rId6"/>
              <a:stretch>
                <a:fillRect/>
              </a:stretch>
            </p:blipFill>
            <p:spPr>
              <a:xfrm>
                <a:off x="2752560" y="3321000"/>
                <a:ext cx="1094760" cy="386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
            <p14:nvContentPartPr>
              <p14:cNvPr id="7" name="Ink 6"/>
              <p14:cNvContentPartPr/>
              <p14:nvPr/>
            </p14:nvContentPartPr>
            <p14:xfrm>
              <a:off x="2928960" y="3598560"/>
              <a:ext cx="589680" cy="54000"/>
            </p14:xfrm>
          </p:contentPart>
        </mc:Choice>
        <mc:Fallback>
          <p:pic>
            <p:nvPicPr>
              <p:cNvPr id="7" name="Ink 6"/>
              <p:cNvPicPr/>
              <p:nvPr/>
            </p:nvPicPr>
            <p:blipFill>
              <a:blip r:embed="rId8"/>
              <a:stretch>
                <a:fillRect/>
              </a:stretch>
            </p:blipFill>
            <p:spPr>
              <a:xfrm>
                <a:off x="2913120" y="3535200"/>
                <a:ext cx="621360" cy="181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8" name="Ink 7"/>
              <p14:cNvContentPartPr/>
              <p14:nvPr/>
            </p14:nvContentPartPr>
            <p14:xfrm>
              <a:off x="3134520" y="2848680"/>
              <a:ext cx="1250280" cy="125280"/>
            </p14:xfrm>
          </p:contentPart>
        </mc:Choice>
        <mc:Fallback>
          <p:pic>
            <p:nvPicPr>
              <p:cNvPr id="8" name="Ink 7"/>
              <p:cNvPicPr/>
              <p:nvPr/>
            </p:nvPicPr>
            <p:blipFill>
              <a:blip r:embed="rId10"/>
              <a:stretch>
                <a:fillRect/>
              </a:stretch>
            </p:blipFill>
            <p:spPr>
              <a:xfrm>
                <a:off x="3118680" y="2784960"/>
                <a:ext cx="1282320" cy="252360"/>
              </a:xfrm>
              <a:prstGeom prst="rect">
                <a:avLst/>
              </a:prstGeom>
            </p:spPr>
          </p:pic>
        </mc:Fallback>
      </mc:AlternateContent>
    </p:spTree>
    <p:extLst>
      <p:ext uri="{BB962C8B-B14F-4D97-AF65-F5344CB8AC3E}">
        <p14:creationId xmlns:p14="http://schemas.microsoft.com/office/powerpoint/2010/main" xmlns="" val="29139156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 what is the output?</a:t>
            </a:r>
            <a:endParaRPr lang="en-IN" dirty="0"/>
          </a:p>
        </p:txBody>
      </p:sp>
      <p:pic>
        <p:nvPicPr>
          <p:cNvPr id="4" name="Picture 3"/>
          <p:cNvPicPr>
            <a:picLocks noChangeAspect="1"/>
          </p:cNvPicPr>
          <p:nvPr/>
        </p:nvPicPr>
        <p:blipFill>
          <a:blip r:embed="rId2"/>
          <a:stretch>
            <a:fillRect/>
          </a:stretch>
        </p:blipFill>
        <p:spPr>
          <a:xfrm>
            <a:off x="1502122" y="2369712"/>
            <a:ext cx="6169918" cy="1829135"/>
          </a:xfrm>
          <a:prstGeom prst="rect">
            <a:avLst/>
          </a:prstGeom>
        </p:spPr>
      </p:pic>
    </p:spTree>
    <p:extLst>
      <p:ext uri="{BB962C8B-B14F-4D97-AF65-F5344CB8AC3E}">
        <p14:creationId xmlns:p14="http://schemas.microsoft.com/office/powerpoint/2010/main" xmlns="" val="12598751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Difference between while and do-while?</a:t>
            </a:r>
            <a:endParaRPr lang="en-IN" dirty="0"/>
          </a:p>
        </p:txBody>
      </p:sp>
      <p:sp>
        <p:nvSpPr>
          <p:cNvPr id="3" name="Content Placeholder 2"/>
          <p:cNvSpPr>
            <a:spLocks noGrp="1"/>
          </p:cNvSpPr>
          <p:nvPr>
            <p:ph idx="1"/>
          </p:nvPr>
        </p:nvSpPr>
        <p:spPr/>
        <p:txBody>
          <a:bodyPr/>
          <a:lstStyle/>
          <a:p>
            <a:pPr marL="0" indent="0">
              <a:buNone/>
            </a:pPr>
            <a:r>
              <a:rPr lang="en-IN" dirty="0" smtClean="0"/>
              <a:t>Do-while loop is always executed at least once, as the condition is checked at the end of the loop.</a:t>
            </a:r>
            <a:endParaRPr lang="en-IN" dirty="0"/>
          </a:p>
        </p:txBody>
      </p:sp>
    </p:spTree>
    <p:extLst>
      <p:ext uri="{BB962C8B-B14F-4D97-AF65-F5344CB8AC3E}">
        <p14:creationId xmlns:p14="http://schemas.microsoft.com/office/powerpoint/2010/main" xmlns="" val="12115132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 statement</a:t>
            </a:r>
            <a:endParaRPr lang="en-IN" dirty="0"/>
          </a:p>
        </p:txBody>
      </p:sp>
      <p:pic>
        <p:nvPicPr>
          <p:cNvPr id="4" name="Content Placeholder 3"/>
          <p:cNvPicPr>
            <a:picLocks noGrp="1" noChangeAspect="1"/>
          </p:cNvPicPr>
          <p:nvPr>
            <p:ph idx="1"/>
          </p:nvPr>
        </p:nvPicPr>
        <p:blipFill>
          <a:blip r:embed="rId2"/>
          <a:stretch>
            <a:fillRect/>
          </a:stretch>
        </p:blipFill>
        <p:spPr>
          <a:xfrm>
            <a:off x="629348" y="1687132"/>
            <a:ext cx="7915466" cy="3709115"/>
          </a:xfrm>
          <a:prstGeom prst="rect">
            <a:avLst/>
          </a:prstGeom>
        </p:spPr>
      </p:pic>
      <mc:AlternateContent xmlns:mc="http://schemas.openxmlformats.org/markup-compatibility/2006">
        <mc:Choice xmlns:p14="http://schemas.microsoft.com/office/powerpoint/2010/main" xmlns="" Requires="p14">
          <p:contentPart p14:bwMode="auto" r:id="rId3">
            <p14:nvContentPartPr>
              <p14:cNvPr id="5" name="Ink 4"/>
              <p14:cNvContentPartPr/>
              <p14:nvPr/>
            </p14:nvContentPartPr>
            <p14:xfrm>
              <a:off x="3295080" y="3330720"/>
              <a:ext cx="1393560" cy="187920"/>
            </p14:xfrm>
          </p:contentPart>
        </mc:Choice>
        <mc:Fallback>
          <p:pic>
            <p:nvPicPr>
              <p:cNvPr id="5" name="Ink 4"/>
              <p:cNvPicPr/>
              <p:nvPr/>
            </p:nvPicPr>
            <p:blipFill>
              <a:blip r:embed="rId4"/>
              <a:stretch>
                <a:fillRect/>
              </a:stretch>
            </p:blipFill>
            <p:spPr>
              <a:xfrm>
                <a:off x="3279240" y="3267360"/>
                <a:ext cx="1425240" cy="314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
            <p14:nvContentPartPr>
              <p14:cNvPr id="6" name="Ink 5"/>
              <p14:cNvContentPartPr/>
              <p14:nvPr/>
            </p14:nvContentPartPr>
            <p14:xfrm>
              <a:off x="3286080" y="3348720"/>
              <a:ext cx="777240" cy="143280"/>
            </p14:xfrm>
          </p:contentPart>
        </mc:Choice>
        <mc:Fallback>
          <p:pic>
            <p:nvPicPr>
              <p:cNvPr id="6" name="Ink 5"/>
              <p:cNvPicPr/>
              <p:nvPr/>
            </p:nvPicPr>
            <p:blipFill>
              <a:blip r:embed="rId6"/>
              <a:stretch>
                <a:fillRect/>
              </a:stretch>
            </p:blipFill>
            <p:spPr>
              <a:xfrm>
                <a:off x="3270240" y="3285000"/>
                <a:ext cx="809280" cy="270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
            <p14:nvContentPartPr>
              <p14:cNvPr id="7" name="Ink 6"/>
              <p14:cNvContentPartPr/>
              <p14:nvPr/>
            </p14:nvContentPartPr>
            <p14:xfrm>
              <a:off x="3831120" y="3491640"/>
              <a:ext cx="500400" cy="80640"/>
            </p14:xfrm>
          </p:contentPart>
        </mc:Choice>
        <mc:Fallback>
          <p:pic>
            <p:nvPicPr>
              <p:cNvPr id="7" name="Ink 6"/>
              <p:cNvPicPr/>
              <p:nvPr/>
            </p:nvPicPr>
            <p:blipFill>
              <a:blip r:embed="rId8"/>
              <a:stretch>
                <a:fillRect/>
              </a:stretch>
            </p:blipFill>
            <p:spPr>
              <a:xfrm>
                <a:off x="3814920" y="3427920"/>
                <a:ext cx="532440" cy="207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8" name="Ink 7"/>
              <p14:cNvContentPartPr/>
              <p14:nvPr/>
            </p14:nvContentPartPr>
            <p14:xfrm>
              <a:off x="5974200" y="3357720"/>
              <a:ext cx="464760" cy="160920"/>
            </p14:xfrm>
          </p:contentPart>
        </mc:Choice>
        <mc:Fallback>
          <p:pic>
            <p:nvPicPr>
              <p:cNvPr id="8" name="Ink 7"/>
              <p:cNvPicPr/>
              <p:nvPr/>
            </p:nvPicPr>
            <p:blipFill>
              <a:blip r:embed="rId10"/>
              <a:stretch>
                <a:fillRect/>
              </a:stretch>
            </p:blipFill>
            <p:spPr>
              <a:xfrm>
                <a:off x="5958360" y="3294000"/>
                <a:ext cx="496440" cy="28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
            <p14:nvContentPartPr>
              <p14:cNvPr id="9" name="Ink 8"/>
              <p14:cNvContentPartPr/>
              <p14:nvPr/>
            </p14:nvContentPartPr>
            <p14:xfrm>
              <a:off x="4848840" y="3393360"/>
              <a:ext cx="634320" cy="45000"/>
            </p14:xfrm>
          </p:contentPart>
        </mc:Choice>
        <mc:Fallback>
          <p:pic>
            <p:nvPicPr>
              <p:cNvPr id="9" name="Ink 8"/>
              <p:cNvPicPr/>
              <p:nvPr/>
            </p:nvPicPr>
            <p:blipFill>
              <a:blip r:embed="rId12"/>
              <a:stretch>
                <a:fillRect/>
              </a:stretch>
            </p:blipFill>
            <p:spPr>
              <a:xfrm>
                <a:off x="4833000" y="3329640"/>
                <a:ext cx="666360" cy="172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
            <p14:nvContentPartPr>
              <p14:cNvPr id="10" name="Ink 9"/>
              <p14:cNvContentPartPr/>
              <p14:nvPr/>
            </p14:nvContentPartPr>
            <p14:xfrm>
              <a:off x="4884840" y="3438000"/>
              <a:ext cx="821880" cy="62640"/>
            </p14:xfrm>
          </p:contentPart>
        </mc:Choice>
        <mc:Fallback>
          <p:pic>
            <p:nvPicPr>
              <p:cNvPr id="10" name="Ink 9"/>
              <p:cNvPicPr/>
              <p:nvPr/>
            </p:nvPicPr>
            <p:blipFill>
              <a:blip r:embed="rId14"/>
              <a:stretch>
                <a:fillRect/>
              </a:stretch>
            </p:blipFill>
            <p:spPr>
              <a:xfrm>
                <a:off x="4868640" y="3374280"/>
                <a:ext cx="853920" cy="190080"/>
              </a:xfrm>
              <a:prstGeom prst="rect">
                <a:avLst/>
              </a:prstGeom>
            </p:spPr>
          </p:pic>
        </mc:Fallback>
      </mc:AlternateContent>
    </p:spTree>
    <p:extLst>
      <p:ext uri="{BB962C8B-B14F-4D97-AF65-F5344CB8AC3E}">
        <p14:creationId xmlns:p14="http://schemas.microsoft.com/office/powerpoint/2010/main" xmlns="" val="25702017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Loop Examples</a:t>
            </a:r>
            <a:endParaRPr lang="en-IN" dirty="0"/>
          </a:p>
        </p:txBody>
      </p:sp>
      <p:pic>
        <p:nvPicPr>
          <p:cNvPr id="4" name="Picture 3"/>
          <p:cNvPicPr>
            <a:picLocks noChangeAspect="1"/>
          </p:cNvPicPr>
          <p:nvPr/>
        </p:nvPicPr>
        <p:blipFill>
          <a:blip r:embed="rId2"/>
          <a:stretch>
            <a:fillRect/>
          </a:stretch>
        </p:blipFill>
        <p:spPr>
          <a:xfrm>
            <a:off x="841717" y="1178283"/>
            <a:ext cx="7490727" cy="5196760"/>
          </a:xfrm>
          <a:prstGeom prst="rect">
            <a:avLst/>
          </a:prstGeom>
        </p:spPr>
      </p:pic>
      <mc:AlternateContent xmlns:mc="http://schemas.openxmlformats.org/markup-compatibility/2006">
        <mc:Choice xmlns:p14="http://schemas.microsoft.com/office/powerpoint/2010/main" xmlns="" Requires="p14">
          <p:contentPart p14:bwMode="auto" r:id="rId3">
            <p14:nvContentPartPr>
              <p14:cNvPr id="5" name="Ink 4"/>
              <p14:cNvContentPartPr/>
              <p14:nvPr/>
            </p14:nvContentPartPr>
            <p14:xfrm>
              <a:off x="4161240" y="2536200"/>
              <a:ext cx="1250640" cy="107280"/>
            </p14:xfrm>
          </p:contentPart>
        </mc:Choice>
        <mc:Fallback>
          <p:pic>
            <p:nvPicPr>
              <p:cNvPr id="5" name="Ink 4"/>
              <p:cNvPicPr/>
              <p:nvPr/>
            </p:nvPicPr>
            <p:blipFill>
              <a:blip r:embed="rId4"/>
              <a:stretch>
                <a:fillRect/>
              </a:stretch>
            </p:blipFill>
            <p:spPr>
              <a:xfrm>
                <a:off x="4145400" y="2472480"/>
                <a:ext cx="1282320" cy="234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
            <p14:nvContentPartPr>
              <p14:cNvPr id="6" name="Ink 5"/>
              <p14:cNvContentPartPr/>
              <p14:nvPr/>
            </p14:nvContentPartPr>
            <p14:xfrm>
              <a:off x="3643560" y="2777040"/>
              <a:ext cx="696600" cy="72000"/>
            </p14:xfrm>
          </p:contentPart>
        </mc:Choice>
        <mc:Fallback>
          <p:pic>
            <p:nvPicPr>
              <p:cNvPr id="6" name="Ink 5"/>
              <p:cNvPicPr/>
              <p:nvPr/>
            </p:nvPicPr>
            <p:blipFill>
              <a:blip r:embed="rId6"/>
              <a:stretch>
                <a:fillRect/>
              </a:stretch>
            </p:blipFill>
            <p:spPr>
              <a:xfrm>
                <a:off x="3627720" y="2713680"/>
                <a:ext cx="728640" cy="198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
            <p14:nvContentPartPr>
              <p14:cNvPr id="7" name="Ink 6"/>
              <p14:cNvContentPartPr/>
              <p14:nvPr/>
            </p14:nvContentPartPr>
            <p14:xfrm>
              <a:off x="4179240" y="2866320"/>
              <a:ext cx="357480" cy="63000"/>
            </p14:xfrm>
          </p:contentPart>
        </mc:Choice>
        <mc:Fallback>
          <p:pic>
            <p:nvPicPr>
              <p:cNvPr id="7" name="Ink 6"/>
              <p:cNvPicPr/>
              <p:nvPr/>
            </p:nvPicPr>
            <p:blipFill>
              <a:blip r:embed="rId8"/>
              <a:stretch>
                <a:fillRect/>
              </a:stretch>
            </p:blipFill>
            <p:spPr>
              <a:xfrm>
                <a:off x="4163400" y="2802960"/>
                <a:ext cx="389160" cy="189720"/>
              </a:xfrm>
              <a:prstGeom prst="rect">
                <a:avLst/>
              </a:prstGeom>
            </p:spPr>
          </p:pic>
        </mc:Fallback>
      </mc:AlternateContent>
    </p:spTree>
    <p:extLst>
      <p:ext uri="{BB962C8B-B14F-4D97-AF65-F5344CB8AC3E}">
        <p14:creationId xmlns:p14="http://schemas.microsoft.com/office/powerpoint/2010/main" xmlns="" val="626474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Branching Statements: Break, Continue and Return…</a:t>
            </a:r>
            <a:endParaRPr lang="en-IN" dirty="0"/>
          </a:p>
        </p:txBody>
      </p:sp>
      <p:sp>
        <p:nvSpPr>
          <p:cNvPr id="3" name="Content Placeholder 2"/>
          <p:cNvSpPr>
            <a:spLocks noGrp="1"/>
          </p:cNvSpPr>
          <p:nvPr>
            <p:ph idx="1"/>
          </p:nvPr>
        </p:nvSpPr>
        <p:spPr/>
        <p:txBody>
          <a:bodyPr/>
          <a:lstStyle/>
          <a:p>
            <a:pPr marL="0" indent="0">
              <a:buNone/>
            </a:pPr>
            <a:r>
              <a:rPr lang="en-IN" b="1" u="sng" dirty="0" smtClean="0"/>
              <a:t>Break:</a:t>
            </a:r>
          </a:p>
          <a:p>
            <a:pPr marL="0" indent="0">
              <a:buNone/>
            </a:pPr>
            <a:endParaRPr lang="en-IN" b="1" u="sng" dirty="0" smtClean="0"/>
          </a:p>
          <a:p>
            <a:pPr marL="0" indent="0">
              <a:buNone/>
            </a:pPr>
            <a:r>
              <a:rPr lang="en-IN" dirty="0"/>
              <a:t>The break statement has two forms: </a:t>
            </a:r>
            <a:r>
              <a:rPr lang="en-IN" dirty="0" err="1"/>
              <a:t>labeled</a:t>
            </a:r>
            <a:r>
              <a:rPr lang="en-IN" dirty="0"/>
              <a:t> and </a:t>
            </a:r>
            <a:r>
              <a:rPr lang="en-IN" dirty="0" err="1"/>
              <a:t>unlabeled</a:t>
            </a:r>
            <a:r>
              <a:rPr lang="en-IN" dirty="0"/>
              <a:t>. You saw the </a:t>
            </a:r>
            <a:r>
              <a:rPr lang="en-IN" dirty="0" err="1"/>
              <a:t>unlabeled</a:t>
            </a:r>
            <a:r>
              <a:rPr lang="en-IN" dirty="0"/>
              <a:t> form in the previous discussion of the switch statement. You can also use an </a:t>
            </a:r>
            <a:r>
              <a:rPr lang="en-IN" dirty="0" err="1"/>
              <a:t>unlabeled</a:t>
            </a:r>
            <a:r>
              <a:rPr lang="en-IN" dirty="0"/>
              <a:t> break to terminate a for, while, or do-while </a:t>
            </a:r>
            <a:r>
              <a:rPr lang="en-IN" dirty="0" smtClean="0"/>
              <a:t>loop</a:t>
            </a:r>
          </a:p>
          <a:p>
            <a:pPr marL="0" indent="0">
              <a:buNone/>
            </a:pPr>
            <a:endParaRPr lang="en-IN" dirty="0"/>
          </a:p>
          <a:p>
            <a:pPr marL="0" indent="0">
              <a:buNone/>
            </a:pPr>
            <a:r>
              <a:rPr lang="en-IN" dirty="0"/>
              <a:t>An </a:t>
            </a:r>
            <a:r>
              <a:rPr lang="en-IN" dirty="0" err="1"/>
              <a:t>unlabeled</a:t>
            </a:r>
            <a:r>
              <a:rPr lang="en-IN" dirty="0"/>
              <a:t> break statement terminates the innermost switch, for, while, or do-while statement, but a </a:t>
            </a:r>
            <a:r>
              <a:rPr lang="en-IN" dirty="0" err="1"/>
              <a:t>labeled</a:t>
            </a:r>
            <a:r>
              <a:rPr lang="en-IN" dirty="0"/>
              <a:t> break terminates an outer statement.</a:t>
            </a:r>
            <a:endParaRPr lang="en-IN" dirty="0" smtClean="0"/>
          </a:p>
          <a:p>
            <a:pPr marL="0" indent="0">
              <a:buNone/>
            </a:pPr>
            <a:endParaRPr lang="en-IN" dirty="0"/>
          </a:p>
        </p:txBody>
      </p:sp>
    </p:spTree>
    <p:extLst>
      <p:ext uri="{BB962C8B-B14F-4D97-AF65-F5344CB8AC3E}">
        <p14:creationId xmlns:p14="http://schemas.microsoft.com/office/powerpoint/2010/main" xmlns="" val="233975300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Break statement: Example (Without Label)</a:t>
            </a:r>
            <a:endParaRPr lang="en-IN" dirty="0"/>
          </a:p>
        </p:txBody>
      </p:sp>
      <p:pic>
        <p:nvPicPr>
          <p:cNvPr id="5" name="Picture 4"/>
          <p:cNvPicPr>
            <a:picLocks noChangeAspect="1"/>
          </p:cNvPicPr>
          <p:nvPr/>
        </p:nvPicPr>
        <p:blipFill>
          <a:blip r:embed="rId2"/>
          <a:stretch>
            <a:fillRect/>
          </a:stretch>
        </p:blipFill>
        <p:spPr>
          <a:xfrm>
            <a:off x="1840941" y="1303918"/>
            <a:ext cx="5153025" cy="4791075"/>
          </a:xfrm>
          <a:prstGeom prst="rect">
            <a:avLst/>
          </a:prstGeom>
        </p:spPr>
      </p:pic>
      <mc:AlternateContent xmlns:mc="http://schemas.openxmlformats.org/markup-compatibility/2006">
        <mc:Choice xmlns:p14="http://schemas.microsoft.com/office/powerpoint/2010/main" xmlns="" Requires="p14">
          <p:contentPart p14:bwMode="auto" r:id="rId3">
            <p14:nvContentPartPr>
              <p14:cNvPr id="4" name="Ink 3"/>
              <p14:cNvContentPartPr/>
              <p14:nvPr/>
            </p14:nvContentPartPr>
            <p14:xfrm>
              <a:off x="2804040" y="2098440"/>
              <a:ext cx="911160" cy="303840"/>
            </p14:xfrm>
          </p:contentPart>
        </mc:Choice>
        <mc:Fallback>
          <p:pic>
            <p:nvPicPr>
              <p:cNvPr id="4" name="Ink 3"/>
              <p:cNvPicPr/>
              <p:nvPr/>
            </p:nvPicPr>
            <p:blipFill>
              <a:blip r:embed="rId4"/>
              <a:stretch>
                <a:fillRect/>
              </a:stretch>
            </p:blipFill>
            <p:spPr>
              <a:xfrm>
                <a:off x="2788200" y="2035080"/>
                <a:ext cx="942840" cy="430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
            <p14:nvContentPartPr>
              <p14:cNvPr id="6" name="Ink 5"/>
              <p14:cNvContentPartPr/>
              <p14:nvPr/>
            </p14:nvContentPartPr>
            <p14:xfrm>
              <a:off x="2616480" y="2357280"/>
              <a:ext cx="732600" cy="81000"/>
            </p14:xfrm>
          </p:contentPart>
        </mc:Choice>
        <mc:Fallback>
          <p:pic>
            <p:nvPicPr>
              <p:cNvPr id="6" name="Ink 5"/>
              <p:cNvPicPr/>
              <p:nvPr/>
            </p:nvPicPr>
            <p:blipFill>
              <a:blip r:embed="rId6"/>
              <a:stretch>
                <a:fillRect/>
              </a:stretch>
            </p:blipFill>
            <p:spPr>
              <a:xfrm>
                <a:off x="2600640" y="2293920"/>
                <a:ext cx="764280" cy="207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
            <p14:nvContentPartPr>
              <p14:cNvPr id="7" name="Ink 6"/>
              <p14:cNvContentPartPr/>
              <p14:nvPr/>
            </p14:nvContentPartPr>
            <p14:xfrm>
              <a:off x="2822040" y="2678760"/>
              <a:ext cx="928800" cy="63000"/>
            </p14:xfrm>
          </p:contentPart>
        </mc:Choice>
        <mc:Fallback>
          <p:pic>
            <p:nvPicPr>
              <p:cNvPr id="7" name="Ink 6"/>
              <p:cNvPicPr/>
              <p:nvPr/>
            </p:nvPicPr>
            <p:blipFill>
              <a:blip r:embed="rId8"/>
              <a:stretch>
                <a:fillRect/>
              </a:stretch>
            </p:blipFill>
            <p:spPr>
              <a:xfrm>
                <a:off x="2806200" y="2615400"/>
                <a:ext cx="960480" cy="189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8" name="Ink 7"/>
              <p14:cNvContentPartPr/>
              <p14:nvPr/>
            </p14:nvContentPartPr>
            <p14:xfrm>
              <a:off x="2928960" y="2321640"/>
              <a:ext cx="241560" cy="36000"/>
            </p14:xfrm>
          </p:contentPart>
        </mc:Choice>
        <mc:Fallback>
          <p:pic>
            <p:nvPicPr>
              <p:cNvPr id="8" name="Ink 7"/>
              <p:cNvPicPr/>
              <p:nvPr/>
            </p:nvPicPr>
            <p:blipFill>
              <a:blip r:embed="rId10"/>
              <a:stretch>
                <a:fillRect/>
              </a:stretch>
            </p:blipFill>
            <p:spPr>
              <a:xfrm>
                <a:off x="2913120" y="2258280"/>
                <a:ext cx="273240" cy="163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
            <p14:nvContentPartPr>
              <p14:cNvPr id="9" name="Ink 8"/>
              <p14:cNvContentPartPr/>
              <p14:nvPr/>
            </p14:nvContentPartPr>
            <p14:xfrm>
              <a:off x="2848680" y="3562920"/>
              <a:ext cx="1054080" cy="54000"/>
            </p14:xfrm>
          </p:contentPart>
        </mc:Choice>
        <mc:Fallback>
          <p:pic>
            <p:nvPicPr>
              <p:cNvPr id="9" name="Ink 8"/>
              <p:cNvPicPr/>
              <p:nvPr/>
            </p:nvPicPr>
            <p:blipFill>
              <a:blip r:embed="rId12"/>
              <a:stretch>
                <a:fillRect/>
              </a:stretch>
            </p:blipFill>
            <p:spPr>
              <a:xfrm>
                <a:off x="2832840" y="3499560"/>
                <a:ext cx="1085760" cy="180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
            <p14:nvContentPartPr>
              <p14:cNvPr id="10" name="Ink 9"/>
              <p14:cNvContentPartPr/>
              <p14:nvPr/>
            </p14:nvContentPartPr>
            <p14:xfrm>
              <a:off x="3902400" y="3616560"/>
              <a:ext cx="360" cy="360"/>
            </p14:xfrm>
          </p:contentPart>
        </mc:Choice>
        <mc:Fallback>
          <p:pic>
            <p:nvPicPr>
              <p:cNvPr id="10" name="Ink 9"/>
              <p:cNvPicPr/>
              <p:nvPr/>
            </p:nvPicPr>
            <p:blipFill>
              <a:blip r:embed="rId14"/>
              <a:stretch>
                <a:fillRect/>
              </a:stretch>
            </p:blipFill>
            <p:spPr>
              <a:xfrm>
                <a:off x="3886560" y="3553200"/>
                <a:ext cx="32040" cy="127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
            <p14:nvContentPartPr>
              <p14:cNvPr id="11" name="Ink 10"/>
              <p14:cNvContentPartPr/>
              <p14:nvPr/>
            </p14:nvContentPartPr>
            <p14:xfrm>
              <a:off x="3902400" y="3589560"/>
              <a:ext cx="1330920" cy="36360"/>
            </p14:xfrm>
          </p:contentPart>
        </mc:Choice>
        <mc:Fallback>
          <p:pic>
            <p:nvPicPr>
              <p:cNvPr id="11" name="Ink 10"/>
              <p:cNvPicPr/>
              <p:nvPr/>
            </p:nvPicPr>
            <p:blipFill>
              <a:blip r:embed="rId16"/>
              <a:stretch>
                <a:fillRect/>
              </a:stretch>
            </p:blipFill>
            <p:spPr>
              <a:xfrm>
                <a:off x="3886560" y="3526200"/>
                <a:ext cx="1362600" cy="163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7">
            <p14:nvContentPartPr>
              <p14:cNvPr id="12" name="Ink 11"/>
              <p14:cNvContentPartPr/>
              <p14:nvPr/>
            </p14:nvContentPartPr>
            <p14:xfrm>
              <a:off x="3062880" y="3643200"/>
              <a:ext cx="1938240" cy="348840"/>
            </p14:xfrm>
          </p:contentPart>
        </mc:Choice>
        <mc:Fallback>
          <p:pic>
            <p:nvPicPr>
              <p:cNvPr id="12" name="Ink 11"/>
              <p:cNvPicPr/>
              <p:nvPr/>
            </p:nvPicPr>
            <p:blipFill>
              <a:blip r:embed="rId18"/>
              <a:stretch>
                <a:fillRect/>
              </a:stretch>
            </p:blipFill>
            <p:spPr>
              <a:xfrm>
                <a:off x="3047040" y="3579840"/>
                <a:ext cx="1969920" cy="475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9">
            <p14:nvContentPartPr>
              <p14:cNvPr id="13" name="Ink 12"/>
              <p14:cNvContentPartPr/>
              <p14:nvPr/>
            </p14:nvContentPartPr>
            <p14:xfrm>
              <a:off x="3062880" y="3830760"/>
              <a:ext cx="973800" cy="107640"/>
            </p14:xfrm>
          </p:contentPart>
        </mc:Choice>
        <mc:Fallback>
          <p:pic>
            <p:nvPicPr>
              <p:cNvPr id="13" name="Ink 12"/>
              <p:cNvPicPr/>
              <p:nvPr/>
            </p:nvPicPr>
            <p:blipFill>
              <a:blip r:embed="rId20"/>
              <a:stretch>
                <a:fillRect/>
              </a:stretch>
            </p:blipFill>
            <p:spPr>
              <a:xfrm>
                <a:off x="3047040" y="3767400"/>
                <a:ext cx="1005480" cy="234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1">
            <p14:nvContentPartPr>
              <p14:cNvPr id="14" name="Ink 13"/>
              <p14:cNvContentPartPr/>
              <p14:nvPr/>
            </p14:nvContentPartPr>
            <p14:xfrm>
              <a:off x="3071880" y="4080960"/>
              <a:ext cx="661320" cy="18000"/>
            </p14:xfrm>
          </p:contentPart>
        </mc:Choice>
        <mc:Fallback>
          <p:pic>
            <p:nvPicPr>
              <p:cNvPr id="14" name="Ink 13"/>
              <p:cNvPicPr/>
              <p:nvPr/>
            </p:nvPicPr>
            <p:blipFill>
              <a:blip r:embed="rId22"/>
              <a:stretch>
                <a:fillRect/>
              </a:stretch>
            </p:blipFill>
            <p:spPr>
              <a:xfrm>
                <a:off x="3056040" y="4017240"/>
                <a:ext cx="693000" cy="145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3">
            <p14:nvContentPartPr>
              <p14:cNvPr id="15" name="Ink 14"/>
              <p14:cNvContentPartPr/>
              <p14:nvPr/>
            </p14:nvContentPartPr>
            <p14:xfrm>
              <a:off x="2937960" y="2330640"/>
              <a:ext cx="80640" cy="360"/>
            </p14:xfrm>
          </p:contentPart>
        </mc:Choice>
        <mc:Fallback>
          <p:pic>
            <p:nvPicPr>
              <p:cNvPr id="15" name="Ink 14"/>
              <p:cNvPicPr/>
              <p:nvPr/>
            </p:nvPicPr>
            <p:blipFill>
              <a:blip r:embed="rId24"/>
              <a:stretch>
                <a:fillRect/>
              </a:stretch>
            </p:blipFill>
            <p:spPr>
              <a:xfrm>
                <a:off x="2922120" y="2267280"/>
                <a:ext cx="112320" cy="127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5">
            <p14:nvContentPartPr>
              <p14:cNvPr id="16" name="Ink 15"/>
              <p14:cNvContentPartPr/>
              <p14:nvPr/>
            </p14:nvContentPartPr>
            <p14:xfrm>
              <a:off x="2830680" y="3553920"/>
              <a:ext cx="223920" cy="27360"/>
            </p14:xfrm>
          </p:contentPart>
        </mc:Choice>
        <mc:Fallback>
          <p:pic>
            <p:nvPicPr>
              <p:cNvPr id="16" name="Ink 15"/>
              <p:cNvPicPr/>
              <p:nvPr/>
            </p:nvPicPr>
            <p:blipFill>
              <a:blip r:embed="rId26"/>
              <a:stretch>
                <a:fillRect/>
              </a:stretch>
            </p:blipFill>
            <p:spPr>
              <a:xfrm>
                <a:off x="2814840" y="3490560"/>
                <a:ext cx="255600" cy="154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7">
            <p14:nvContentPartPr>
              <p14:cNvPr id="17" name="Ink 16"/>
              <p14:cNvContentPartPr/>
              <p14:nvPr/>
            </p14:nvContentPartPr>
            <p14:xfrm>
              <a:off x="2491560" y="2910960"/>
              <a:ext cx="527040" cy="89640"/>
            </p14:xfrm>
          </p:contentPart>
        </mc:Choice>
        <mc:Fallback>
          <p:pic>
            <p:nvPicPr>
              <p:cNvPr id="17" name="Ink 16"/>
              <p:cNvPicPr/>
              <p:nvPr/>
            </p:nvPicPr>
            <p:blipFill>
              <a:blip r:embed="rId28"/>
              <a:stretch>
                <a:fillRect/>
              </a:stretch>
            </p:blipFill>
            <p:spPr>
              <a:xfrm>
                <a:off x="2475720" y="2847600"/>
                <a:ext cx="558720" cy="216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9">
            <p14:nvContentPartPr>
              <p14:cNvPr id="18" name="Ink 17"/>
              <p14:cNvContentPartPr/>
              <p14:nvPr/>
            </p14:nvContentPartPr>
            <p14:xfrm>
              <a:off x="2491560" y="3018240"/>
              <a:ext cx="473760" cy="45000"/>
            </p14:xfrm>
          </p:contentPart>
        </mc:Choice>
        <mc:Fallback>
          <p:pic>
            <p:nvPicPr>
              <p:cNvPr id="18" name="Ink 17"/>
              <p:cNvPicPr/>
              <p:nvPr/>
            </p:nvPicPr>
            <p:blipFill>
              <a:blip r:embed="rId30"/>
              <a:stretch>
                <a:fillRect/>
              </a:stretch>
            </p:blipFill>
            <p:spPr>
              <a:xfrm>
                <a:off x="2475720" y="2954880"/>
                <a:ext cx="505440" cy="171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1">
            <p14:nvContentPartPr>
              <p14:cNvPr id="19" name="Ink 18"/>
              <p14:cNvContentPartPr/>
              <p14:nvPr/>
            </p14:nvContentPartPr>
            <p14:xfrm>
              <a:off x="6688440" y="5000760"/>
              <a:ext cx="45000" cy="360"/>
            </p14:xfrm>
          </p:contentPart>
        </mc:Choice>
        <mc:Fallback>
          <p:pic>
            <p:nvPicPr>
              <p:cNvPr id="19" name="Ink 18"/>
              <p:cNvPicPr/>
              <p:nvPr/>
            </p:nvPicPr>
            <p:blipFill>
              <a:blip r:embed="rId32"/>
              <a:stretch>
                <a:fillRect/>
              </a:stretch>
            </p:blipFill>
            <p:spPr>
              <a:xfrm>
                <a:off x="6672600" y="4937040"/>
                <a:ext cx="76680" cy="127440"/>
              </a:xfrm>
              <a:prstGeom prst="rect">
                <a:avLst/>
              </a:prstGeom>
            </p:spPr>
          </p:pic>
        </mc:Fallback>
      </mc:AlternateContent>
    </p:spTree>
    <p:extLst>
      <p:ext uri="{BB962C8B-B14F-4D97-AF65-F5344CB8AC3E}">
        <p14:creationId xmlns:p14="http://schemas.microsoft.com/office/powerpoint/2010/main" xmlns="" val="4290978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2400" dirty="0" smtClean="0"/>
              <a:t>Java programming process</a:t>
            </a:r>
            <a:endParaRPr lang="en-AU" sz="24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marL="0" indent="0">
              <a:buNone/>
            </a:pPr>
            <a:r>
              <a:rPr lang="en-AU" sz="1800" dirty="0" smtClean="0">
                <a:latin typeface="+mj-lt"/>
              </a:rPr>
              <a:t> </a:t>
            </a:r>
          </a:p>
        </p:txBody>
      </p:sp>
      <p:pic>
        <p:nvPicPr>
          <p:cNvPr id="2" name="Picture 1"/>
          <p:cNvPicPr>
            <a:picLocks noChangeAspect="1"/>
          </p:cNvPicPr>
          <p:nvPr/>
        </p:nvPicPr>
        <p:blipFill>
          <a:blip r:embed="rId2"/>
          <a:stretch>
            <a:fillRect/>
          </a:stretch>
        </p:blipFill>
        <p:spPr>
          <a:xfrm>
            <a:off x="125730" y="2176530"/>
            <a:ext cx="8926199" cy="2485622"/>
          </a:xfrm>
          <a:prstGeom prst="rect">
            <a:avLst/>
          </a:prstGeom>
        </p:spPr>
      </p:pic>
    </p:spTree>
    <p:extLst>
      <p:ext uri="{BB962C8B-B14F-4D97-AF65-F5344CB8AC3E}">
        <p14:creationId xmlns:p14="http://schemas.microsoft.com/office/powerpoint/2010/main" xmlns="" val="212348706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72481" y="1177142"/>
            <a:ext cx="5029200" cy="5534025"/>
          </a:xfrm>
          <a:prstGeom prst="rect">
            <a:avLst/>
          </a:prstGeom>
        </p:spPr>
      </p:pic>
      <p:sp>
        <p:nvSpPr>
          <p:cNvPr id="6" name="Title 1"/>
          <p:cNvSpPr txBox="1">
            <a:spLocks/>
          </p:cNvSpPr>
          <p:nvPr/>
        </p:nvSpPr>
        <p:spPr bwMode="auto">
          <a:xfrm>
            <a:off x="727075" y="727075"/>
            <a:ext cx="8024813" cy="4683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Verdana" pitchFamily="34" charset="0"/>
                <a:cs typeface="Arial" charset="0"/>
              </a:defRPr>
            </a:lvl2pPr>
            <a:lvl3pPr algn="l" rtl="0" eaLnBrk="0" fontAlgn="base" hangingPunct="0">
              <a:spcBef>
                <a:spcPct val="0"/>
              </a:spcBef>
              <a:spcAft>
                <a:spcPct val="0"/>
              </a:spcAft>
              <a:defRPr sz="2000" b="1">
                <a:solidFill>
                  <a:schemeClr val="tx2"/>
                </a:solidFill>
                <a:latin typeface="Verdana" pitchFamily="34" charset="0"/>
                <a:cs typeface="Arial" charset="0"/>
              </a:defRPr>
            </a:lvl3pPr>
            <a:lvl4pPr algn="l" rtl="0" eaLnBrk="0" fontAlgn="base" hangingPunct="0">
              <a:spcBef>
                <a:spcPct val="0"/>
              </a:spcBef>
              <a:spcAft>
                <a:spcPct val="0"/>
              </a:spcAft>
              <a:defRPr sz="2000" b="1">
                <a:solidFill>
                  <a:schemeClr val="tx2"/>
                </a:solidFill>
                <a:latin typeface="Verdana" pitchFamily="34" charset="0"/>
                <a:cs typeface="Arial" charset="0"/>
              </a:defRPr>
            </a:lvl4pPr>
            <a:lvl5pPr algn="l" rtl="0" eaLnBrk="0" fontAlgn="base" hangingPunct="0">
              <a:spcBef>
                <a:spcPct val="0"/>
              </a:spcBef>
              <a:spcAft>
                <a:spcPct val="0"/>
              </a:spcAft>
              <a:defRPr sz="2000" b="1">
                <a:solidFill>
                  <a:schemeClr val="tx2"/>
                </a:solidFill>
                <a:latin typeface="Verdana" pitchFamily="34" charset="0"/>
                <a:cs typeface="Arial" charset="0"/>
              </a:defRPr>
            </a:lvl5pPr>
            <a:lvl6pPr marL="457200" algn="l" rtl="0" fontAlgn="base">
              <a:spcBef>
                <a:spcPct val="0"/>
              </a:spcBef>
              <a:spcAft>
                <a:spcPct val="0"/>
              </a:spcAft>
              <a:defRPr sz="2400" b="1">
                <a:solidFill>
                  <a:schemeClr val="tx2"/>
                </a:solidFill>
                <a:latin typeface="Verdana" pitchFamily="34" charset="0"/>
                <a:cs typeface="Arial" charset="0"/>
              </a:defRPr>
            </a:lvl6pPr>
            <a:lvl7pPr marL="914400" algn="l" rtl="0" fontAlgn="base">
              <a:spcBef>
                <a:spcPct val="0"/>
              </a:spcBef>
              <a:spcAft>
                <a:spcPct val="0"/>
              </a:spcAft>
              <a:defRPr sz="2400" b="1">
                <a:solidFill>
                  <a:schemeClr val="tx2"/>
                </a:solidFill>
                <a:latin typeface="Verdana" pitchFamily="34" charset="0"/>
                <a:cs typeface="Arial" charset="0"/>
              </a:defRPr>
            </a:lvl7pPr>
            <a:lvl8pPr marL="1371600" algn="l" rtl="0" fontAlgn="base">
              <a:spcBef>
                <a:spcPct val="0"/>
              </a:spcBef>
              <a:spcAft>
                <a:spcPct val="0"/>
              </a:spcAft>
              <a:defRPr sz="2400" b="1">
                <a:solidFill>
                  <a:schemeClr val="tx2"/>
                </a:solidFill>
                <a:latin typeface="Verdana" pitchFamily="34" charset="0"/>
                <a:cs typeface="Arial" charset="0"/>
              </a:defRPr>
            </a:lvl8pPr>
            <a:lvl9pPr marL="1828800" algn="l" rtl="0" fontAlgn="base">
              <a:spcBef>
                <a:spcPct val="0"/>
              </a:spcBef>
              <a:spcAft>
                <a:spcPct val="0"/>
              </a:spcAft>
              <a:defRPr sz="2400" b="1">
                <a:solidFill>
                  <a:schemeClr val="tx2"/>
                </a:solidFill>
                <a:latin typeface="Verdana" pitchFamily="34" charset="0"/>
                <a:cs typeface="Arial" charset="0"/>
              </a:defRPr>
            </a:lvl9pPr>
          </a:lstStyle>
          <a:p>
            <a:r>
              <a:rPr lang="en-IN" kern="0" dirty="0" smtClean="0"/>
              <a:t>Break statement: Example (With Label)</a:t>
            </a:r>
            <a:endParaRPr lang="en-IN" kern="0" dirty="0"/>
          </a:p>
        </p:txBody>
      </p:sp>
      <mc:AlternateContent xmlns:mc="http://schemas.openxmlformats.org/markup-compatibility/2006">
        <mc:Choice xmlns:p14="http://schemas.microsoft.com/office/powerpoint/2010/main" xmlns="" Requires="p14">
          <p:contentPart p14:bwMode="auto" r:id="rId3">
            <p14:nvContentPartPr>
              <p14:cNvPr id="7" name="Ink 6"/>
              <p14:cNvContentPartPr/>
              <p14:nvPr/>
            </p14:nvContentPartPr>
            <p14:xfrm>
              <a:off x="2741400" y="3857760"/>
              <a:ext cx="732600" cy="384120"/>
            </p14:xfrm>
          </p:contentPart>
        </mc:Choice>
        <mc:Fallback>
          <p:pic>
            <p:nvPicPr>
              <p:cNvPr id="7" name="Ink 6"/>
              <p:cNvPicPr/>
              <p:nvPr/>
            </p:nvPicPr>
            <p:blipFill>
              <a:blip r:embed="rId4"/>
              <a:stretch>
                <a:fillRect/>
              </a:stretch>
            </p:blipFill>
            <p:spPr>
              <a:xfrm>
                <a:off x="2725560" y="3794040"/>
                <a:ext cx="764280" cy="511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
            <p14:nvContentPartPr>
              <p14:cNvPr id="8" name="Ink 7"/>
              <p14:cNvContentPartPr/>
              <p14:nvPr/>
            </p14:nvContentPartPr>
            <p14:xfrm>
              <a:off x="2919960" y="3804120"/>
              <a:ext cx="420120" cy="62640"/>
            </p14:xfrm>
          </p:contentPart>
        </mc:Choice>
        <mc:Fallback>
          <p:pic>
            <p:nvPicPr>
              <p:cNvPr id="8" name="Ink 7"/>
              <p:cNvPicPr/>
              <p:nvPr/>
            </p:nvPicPr>
            <p:blipFill>
              <a:blip r:embed="rId6"/>
              <a:stretch>
                <a:fillRect/>
              </a:stretch>
            </p:blipFill>
            <p:spPr>
              <a:xfrm>
                <a:off x="2904120" y="3740400"/>
                <a:ext cx="451800" cy="190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
            <p14:nvContentPartPr>
              <p14:cNvPr id="9" name="Ink 8"/>
              <p14:cNvContentPartPr/>
              <p14:nvPr/>
            </p14:nvContentPartPr>
            <p14:xfrm>
              <a:off x="3045240" y="3991680"/>
              <a:ext cx="1294920" cy="80640"/>
            </p14:xfrm>
          </p:contentPart>
        </mc:Choice>
        <mc:Fallback>
          <p:pic>
            <p:nvPicPr>
              <p:cNvPr id="9" name="Ink 8"/>
              <p:cNvPicPr/>
              <p:nvPr/>
            </p:nvPicPr>
            <p:blipFill>
              <a:blip r:embed="rId8"/>
              <a:stretch>
                <a:fillRect/>
              </a:stretch>
            </p:blipFill>
            <p:spPr>
              <a:xfrm>
                <a:off x="3029400" y="3927960"/>
                <a:ext cx="1326960" cy="207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10" name="Ink 9"/>
              <p14:cNvContentPartPr/>
              <p14:nvPr/>
            </p14:nvContentPartPr>
            <p14:xfrm>
              <a:off x="3214800" y="4071960"/>
              <a:ext cx="464760" cy="36000"/>
            </p14:xfrm>
          </p:contentPart>
        </mc:Choice>
        <mc:Fallback>
          <p:pic>
            <p:nvPicPr>
              <p:cNvPr id="10" name="Ink 9"/>
              <p:cNvPicPr/>
              <p:nvPr/>
            </p:nvPicPr>
            <p:blipFill>
              <a:blip r:embed="rId10"/>
              <a:stretch>
                <a:fillRect/>
              </a:stretch>
            </p:blipFill>
            <p:spPr>
              <a:xfrm>
                <a:off x="3198960" y="4008600"/>
                <a:ext cx="496440" cy="163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
            <p14:nvContentPartPr>
              <p14:cNvPr id="11" name="Ink 10"/>
              <p14:cNvContentPartPr/>
              <p14:nvPr/>
            </p14:nvContentPartPr>
            <p14:xfrm>
              <a:off x="3616560" y="4152240"/>
              <a:ext cx="554040" cy="545040"/>
            </p14:xfrm>
          </p:contentPart>
        </mc:Choice>
        <mc:Fallback>
          <p:pic>
            <p:nvPicPr>
              <p:cNvPr id="11" name="Ink 10"/>
              <p:cNvPicPr/>
              <p:nvPr/>
            </p:nvPicPr>
            <p:blipFill>
              <a:blip r:embed="rId12"/>
              <a:stretch>
                <a:fillRect/>
              </a:stretch>
            </p:blipFill>
            <p:spPr>
              <a:xfrm>
                <a:off x="3600720" y="4088880"/>
                <a:ext cx="585720" cy="672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
            <p14:nvContentPartPr>
              <p14:cNvPr id="12" name="Ink 11"/>
              <p14:cNvContentPartPr/>
              <p14:nvPr/>
            </p14:nvContentPartPr>
            <p14:xfrm>
              <a:off x="3848760" y="4000320"/>
              <a:ext cx="804240" cy="63000"/>
            </p14:xfrm>
          </p:contentPart>
        </mc:Choice>
        <mc:Fallback>
          <p:pic>
            <p:nvPicPr>
              <p:cNvPr id="12" name="Ink 11"/>
              <p:cNvPicPr/>
              <p:nvPr/>
            </p:nvPicPr>
            <p:blipFill>
              <a:blip r:embed="rId14"/>
              <a:stretch>
                <a:fillRect/>
              </a:stretch>
            </p:blipFill>
            <p:spPr>
              <a:xfrm>
                <a:off x="3832920" y="3936960"/>
                <a:ext cx="835920" cy="190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
            <p14:nvContentPartPr>
              <p14:cNvPr id="13" name="Ink 12"/>
              <p14:cNvContentPartPr/>
              <p14:nvPr/>
            </p14:nvContentPartPr>
            <p14:xfrm>
              <a:off x="3527280" y="4714920"/>
              <a:ext cx="741600" cy="45000"/>
            </p14:xfrm>
          </p:contentPart>
        </mc:Choice>
        <mc:Fallback>
          <p:pic>
            <p:nvPicPr>
              <p:cNvPr id="13" name="Ink 12"/>
              <p:cNvPicPr/>
              <p:nvPr/>
            </p:nvPicPr>
            <p:blipFill>
              <a:blip r:embed="rId16"/>
              <a:stretch>
                <a:fillRect/>
              </a:stretch>
            </p:blipFill>
            <p:spPr>
              <a:xfrm>
                <a:off x="3511440" y="4651200"/>
                <a:ext cx="773280" cy="172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7">
            <p14:nvContentPartPr>
              <p14:cNvPr id="14" name="Ink 13"/>
              <p14:cNvContentPartPr/>
              <p14:nvPr/>
            </p14:nvContentPartPr>
            <p14:xfrm>
              <a:off x="2509200" y="3705840"/>
              <a:ext cx="518400" cy="36000"/>
            </p14:xfrm>
          </p:contentPart>
        </mc:Choice>
        <mc:Fallback>
          <p:pic>
            <p:nvPicPr>
              <p:cNvPr id="14" name="Ink 13"/>
              <p:cNvPicPr/>
              <p:nvPr/>
            </p:nvPicPr>
            <p:blipFill>
              <a:blip r:embed="rId18"/>
              <a:stretch>
                <a:fillRect/>
              </a:stretch>
            </p:blipFill>
            <p:spPr>
              <a:xfrm>
                <a:off x="2493360" y="3642480"/>
                <a:ext cx="550080" cy="163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9">
            <p14:nvContentPartPr>
              <p14:cNvPr id="15" name="Ink 14"/>
              <p14:cNvContentPartPr/>
              <p14:nvPr/>
            </p14:nvContentPartPr>
            <p14:xfrm>
              <a:off x="3938040" y="4491720"/>
              <a:ext cx="259560" cy="393120"/>
            </p14:xfrm>
          </p:contentPart>
        </mc:Choice>
        <mc:Fallback>
          <p:pic>
            <p:nvPicPr>
              <p:cNvPr id="15" name="Ink 14"/>
              <p:cNvPicPr/>
              <p:nvPr/>
            </p:nvPicPr>
            <p:blipFill>
              <a:blip r:embed="rId20"/>
              <a:stretch>
                <a:fillRect/>
              </a:stretch>
            </p:blipFill>
            <p:spPr>
              <a:xfrm>
                <a:off x="3922200" y="4428000"/>
                <a:ext cx="291240" cy="520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1">
            <p14:nvContentPartPr>
              <p14:cNvPr id="16" name="Ink 15"/>
              <p14:cNvContentPartPr/>
              <p14:nvPr/>
            </p14:nvContentPartPr>
            <p14:xfrm>
              <a:off x="5509800" y="3589560"/>
              <a:ext cx="360" cy="360"/>
            </p14:xfrm>
          </p:contentPart>
        </mc:Choice>
        <mc:Fallback>
          <p:pic>
            <p:nvPicPr>
              <p:cNvPr id="16" name="Ink 15"/>
              <p:cNvPicPr/>
              <p:nvPr/>
            </p:nvPicPr>
            <p:blipFill>
              <a:blip r:embed="rId22"/>
              <a:stretch>
                <a:fillRect/>
              </a:stretch>
            </p:blipFill>
            <p:spPr>
              <a:xfrm>
                <a:off x="5493960" y="3526200"/>
                <a:ext cx="32040" cy="127440"/>
              </a:xfrm>
              <a:prstGeom prst="rect">
                <a:avLst/>
              </a:prstGeom>
            </p:spPr>
          </p:pic>
        </mc:Fallback>
      </mc:AlternateContent>
    </p:spTree>
    <p:extLst>
      <p:ext uri="{BB962C8B-B14F-4D97-AF65-F5344CB8AC3E}">
        <p14:creationId xmlns:p14="http://schemas.microsoft.com/office/powerpoint/2010/main" xmlns="" val="2894472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Branching Statements: Break, Continue and Return…</a:t>
            </a:r>
            <a:endParaRPr lang="en-IN" dirty="0"/>
          </a:p>
        </p:txBody>
      </p:sp>
      <p:sp>
        <p:nvSpPr>
          <p:cNvPr id="3" name="Content Placeholder 2"/>
          <p:cNvSpPr>
            <a:spLocks noGrp="1"/>
          </p:cNvSpPr>
          <p:nvPr>
            <p:ph idx="1"/>
          </p:nvPr>
        </p:nvSpPr>
        <p:spPr/>
        <p:txBody>
          <a:bodyPr/>
          <a:lstStyle/>
          <a:p>
            <a:pPr marL="0" indent="0">
              <a:buNone/>
            </a:pPr>
            <a:r>
              <a:rPr lang="en-IN" b="1" u="sng" dirty="0" smtClean="0"/>
              <a:t>Continue:</a:t>
            </a:r>
          </a:p>
          <a:p>
            <a:pPr marL="0" indent="0">
              <a:buNone/>
            </a:pPr>
            <a:endParaRPr lang="en-IN" b="1" u="sng" dirty="0" smtClean="0"/>
          </a:p>
          <a:p>
            <a:pPr marL="0" indent="0">
              <a:buNone/>
            </a:pPr>
            <a:r>
              <a:rPr lang="en-IN" dirty="0"/>
              <a:t>The continue statement skips the current iteration of a for, while , or do-while loop. </a:t>
            </a:r>
            <a:endParaRPr lang="en-IN" dirty="0" smtClean="0"/>
          </a:p>
          <a:p>
            <a:pPr marL="0" indent="0">
              <a:buNone/>
            </a:pPr>
            <a:r>
              <a:rPr lang="en-IN" dirty="0" smtClean="0"/>
              <a:t>The </a:t>
            </a:r>
            <a:r>
              <a:rPr lang="en-IN" dirty="0" err="1"/>
              <a:t>unlabeled</a:t>
            </a:r>
            <a:r>
              <a:rPr lang="en-IN" dirty="0"/>
              <a:t> form skips to the end of the innermost loop's body and evaluates the </a:t>
            </a:r>
            <a:r>
              <a:rPr lang="en-IN" dirty="0" err="1"/>
              <a:t>boolean</a:t>
            </a:r>
            <a:r>
              <a:rPr lang="en-IN" dirty="0"/>
              <a:t> expression that controls the loop. </a:t>
            </a:r>
            <a:endParaRPr lang="en-IN" dirty="0" smtClean="0"/>
          </a:p>
          <a:p>
            <a:pPr marL="0" indent="0">
              <a:buNone/>
            </a:pPr>
            <a:endParaRPr lang="en-IN" dirty="0"/>
          </a:p>
          <a:p>
            <a:pPr marL="0" indent="0">
              <a:buNone/>
            </a:pPr>
            <a:r>
              <a:rPr lang="en-IN" dirty="0" smtClean="0"/>
              <a:t>The </a:t>
            </a:r>
            <a:r>
              <a:rPr lang="en-IN" dirty="0"/>
              <a:t>following program, </a:t>
            </a:r>
            <a:r>
              <a:rPr lang="en-IN" dirty="0" err="1"/>
              <a:t>ContinueDemo</a:t>
            </a:r>
            <a:r>
              <a:rPr lang="en-IN" dirty="0"/>
              <a:t> , steps through a String, counting the </a:t>
            </a:r>
            <a:r>
              <a:rPr lang="en-IN" dirty="0" err="1"/>
              <a:t>occurences</a:t>
            </a:r>
            <a:r>
              <a:rPr lang="en-IN" dirty="0"/>
              <a:t> of the letter "p". If the current character is not a p, the continue statement skips the rest of the loop and proceeds to the next character. If it is a "p", the program increments the letter count.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xmlns="" val="360016859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 Statement: Example (Without Label)</a:t>
            </a:r>
            <a:endParaRPr lang="en-IN" dirty="0"/>
          </a:p>
        </p:txBody>
      </p:sp>
      <p:pic>
        <p:nvPicPr>
          <p:cNvPr id="4" name="Content Placeholder 3"/>
          <p:cNvPicPr>
            <a:picLocks noGrp="1" noChangeAspect="1"/>
          </p:cNvPicPr>
          <p:nvPr>
            <p:ph idx="1"/>
          </p:nvPr>
        </p:nvPicPr>
        <p:blipFill>
          <a:blip r:embed="rId2"/>
          <a:stretch>
            <a:fillRect/>
          </a:stretch>
        </p:blipFill>
        <p:spPr>
          <a:xfrm>
            <a:off x="1158989" y="1463542"/>
            <a:ext cx="6856184" cy="4254678"/>
          </a:xfrm>
          <a:prstGeom prst="rect">
            <a:avLst/>
          </a:prstGeom>
        </p:spPr>
      </p:pic>
    </p:spTree>
    <p:extLst>
      <p:ext uri="{BB962C8B-B14F-4D97-AF65-F5344CB8AC3E}">
        <p14:creationId xmlns:p14="http://schemas.microsoft.com/office/powerpoint/2010/main" xmlns="" val="243522287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 Statement: Example (Without Label)</a:t>
            </a:r>
          </a:p>
        </p:txBody>
      </p:sp>
      <p:pic>
        <p:nvPicPr>
          <p:cNvPr id="4" name="Picture 3"/>
          <p:cNvPicPr>
            <a:picLocks noChangeAspect="1"/>
          </p:cNvPicPr>
          <p:nvPr/>
        </p:nvPicPr>
        <p:blipFill>
          <a:blip r:embed="rId2"/>
          <a:stretch>
            <a:fillRect/>
          </a:stretch>
        </p:blipFill>
        <p:spPr>
          <a:xfrm>
            <a:off x="1775562" y="1223321"/>
            <a:ext cx="5623037" cy="5634679"/>
          </a:xfrm>
          <a:prstGeom prst="rect">
            <a:avLst/>
          </a:prstGeom>
        </p:spPr>
      </p:pic>
    </p:spTree>
    <p:extLst>
      <p:ext uri="{BB962C8B-B14F-4D97-AF65-F5344CB8AC3E}">
        <p14:creationId xmlns:p14="http://schemas.microsoft.com/office/powerpoint/2010/main" xmlns="" val="406478429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Branching Statements: Break, Continue and Return…</a:t>
            </a:r>
            <a:endParaRPr lang="en-IN" dirty="0"/>
          </a:p>
        </p:txBody>
      </p:sp>
      <p:sp>
        <p:nvSpPr>
          <p:cNvPr id="3" name="Content Placeholder 2"/>
          <p:cNvSpPr>
            <a:spLocks noGrp="1"/>
          </p:cNvSpPr>
          <p:nvPr>
            <p:ph idx="1"/>
          </p:nvPr>
        </p:nvSpPr>
        <p:spPr>
          <a:xfrm>
            <a:off x="574675" y="1485900"/>
            <a:ext cx="8024813" cy="4077773"/>
          </a:xfrm>
        </p:spPr>
        <p:txBody>
          <a:bodyPr/>
          <a:lstStyle/>
          <a:p>
            <a:pPr marL="0" indent="0" algn="just">
              <a:buNone/>
            </a:pPr>
            <a:r>
              <a:rPr lang="en-IN" b="1" u="sng" dirty="0" smtClean="0"/>
              <a:t>Return:</a:t>
            </a:r>
          </a:p>
          <a:p>
            <a:pPr marL="0" indent="0" algn="just">
              <a:buNone/>
            </a:pPr>
            <a:endParaRPr lang="en-IN" b="1" u="sng" dirty="0" smtClean="0"/>
          </a:p>
          <a:p>
            <a:pPr marL="0" indent="0" algn="just">
              <a:buNone/>
            </a:pPr>
            <a:r>
              <a:rPr lang="en-IN" dirty="0"/>
              <a:t>The last of the branching statements is the return statement. The return statement exits from the current method, and control flow returns to where the method was invoked. The return statement has two forms: one that returns a value, and one that doesn't. To return a value, simply put the value (or an expression that calculates the value) after the return keyword.</a:t>
            </a:r>
          </a:p>
          <a:p>
            <a:pPr marL="0" indent="0" algn="just">
              <a:buNone/>
            </a:pPr>
            <a:endParaRPr lang="en-IN" dirty="0"/>
          </a:p>
          <a:p>
            <a:pPr marL="0" indent="0" algn="ctr">
              <a:buNone/>
            </a:pPr>
            <a:r>
              <a:rPr lang="en-IN" dirty="0">
                <a:latin typeface="Courier New" panose="02070309020205020404" pitchFamily="49" charset="0"/>
                <a:cs typeface="Courier New" panose="02070309020205020404" pitchFamily="49" charset="0"/>
              </a:rPr>
              <a:t>return ++count</a:t>
            </a:r>
            <a:r>
              <a:rPr lang="en-IN" dirty="0" smtClean="0">
                <a:latin typeface="Courier New" panose="02070309020205020404" pitchFamily="49" charset="0"/>
                <a:cs typeface="Courier New" panose="02070309020205020404" pitchFamily="49" charset="0"/>
              </a:rPr>
              <a:t>;</a:t>
            </a:r>
          </a:p>
          <a:p>
            <a:pPr marL="0" indent="0" algn="just">
              <a:buNone/>
            </a:pPr>
            <a:endParaRPr lang="en-IN" dirty="0"/>
          </a:p>
          <a:p>
            <a:pPr marL="0" indent="0" algn="just">
              <a:buNone/>
            </a:pPr>
            <a:r>
              <a:rPr lang="en-IN" dirty="0"/>
              <a:t>The data type of the returned value must match the type of the method's declared return value. When a method is declared void, use the form of return that doesn't return a value.</a:t>
            </a:r>
          </a:p>
          <a:p>
            <a:pPr marL="0" indent="0" algn="just">
              <a:buNone/>
            </a:pPr>
            <a:endParaRPr lang="en-IN" dirty="0"/>
          </a:p>
          <a:p>
            <a:pPr marL="0" indent="0" algn="ctr">
              <a:buNone/>
            </a:pPr>
            <a:r>
              <a:rPr lang="en-IN" dirty="0">
                <a:latin typeface="Courier New" panose="02070309020205020404" pitchFamily="49" charset="0"/>
                <a:cs typeface="Courier New" panose="02070309020205020404" pitchFamily="49" charset="0"/>
              </a:rPr>
              <a:t>return;</a:t>
            </a:r>
          </a:p>
          <a:p>
            <a:pPr marL="0" indent="0" algn="just">
              <a:buNone/>
            </a:pPr>
            <a:endParaRPr lang="en-IN" dirty="0"/>
          </a:p>
        </p:txBody>
      </p:sp>
      <mc:AlternateContent xmlns:mc="http://schemas.openxmlformats.org/markup-compatibility/2006">
        <mc:Choice xmlns:p14="http://schemas.microsoft.com/office/powerpoint/2010/main" xmlns="" Requires="p14">
          <p:contentPart p14:bwMode="auto" r:id="rId2">
            <p14:nvContentPartPr>
              <p14:cNvPr id="5" name="Ink 4"/>
              <p14:cNvContentPartPr/>
              <p14:nvPr/>
            </p14:nvContentPartPr>
            <p14:xfrm>
              <a:off x="3732840" y="3679200"/>
              <a:ext cx="1339560" cy="187560"/>
            </p14:xfrm>
          </p:contentPart>
        </mc:Choice>
        <mc:Fallback>
          <p:pic>
            <p:nvPicPr>
              <p:cNvPr id="5" name="Ink 4"/>
              <p:cNvPicPr/>
              <p:nvPr/>
            </p:nvPicPr>
            <p:blipFill>
              <a:blip r:embed="rId3"/>
              <a:stretch>
                <a:fillRect/>
              </a:stretch>
            </p:blipFill>
            <p:spPr>
              <a:xfrm>
                <a:off x="3717000" y="3615480"/>
                <a:ext cx="1371600" cy="315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
            <p14:nvContentPartPr>
              <p14:cNvPr id="6" name="Ink 5"/>
              <p14:cNvContentPartPr/>
              <p14:nvPr/>
            </p14:nvContentPartPr>
            <p14:xfrm>
              <a:off x="4214880" y="5286240"/>
              <a:ext cx="1009440" cy="170280"/>
            </p14:xfrm>
          </p:contentPart>
        </mc:Choice>
        <mc:Fallback>
          <p:pic>
            <p:nvPicPr>
              <p:cNvPr id="6" name="Ink 5"/>
              <p:cNvPicPr/>
              <p:nvPr/>
            </p:nvPicPr>
            <p:blipFill>
              <a:blip r:embed="rId5"/>
              <a:stretch>
                <a:fillRect/>
              </a:stretch>
            </p:blipFill>
            <p:spPr>
              <a:xfrm>
                <a:off x="4199040" y="5222880"/>
                <a:ext cx="1041120" cy="297000"/>
              </a:xfrm>
              <a:prstGeom prst="rect">
                <a:avLst/>
              </a:prstGeom>
            </p:spPr>
          </p:pic>
        </mc:Fallback>
      </mc:AlternateContent>
    </p:spTree>
    <p:extLst>
      <p:ext uri="{BB962C8B-B14F-4D97-AF65-F5344CB8AC3E}">
        <p14:creationId xmlns:p14="http://schemas.microsoft.com/office/powerpoint/2010/main" xmlns="" val="30692265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What is the output?</a:t>
            </a:r>
            <a:endParaRPr lang="en-IN" dirty="0"/>
          </a:p>
        </p:txBody>
      </p:sp>
      <p:pic>
        <p:nvPicPr>
          <p:cNvPr id="5" name="Picture 4"/>
          <p:cNvPicPr>
            <a:picLocks noChangeAspect="1"/>
          </p:cNvPicPr>
          <p:nvPr/>
        </p:nvPicPr>
        <p:blipFill>
          <a:blip r:embed="rId2"/>
          <a:stretch>
            <a:fillRect/>
          </a:stretch>
        </p:blipFill>
        <p:spPr>
          <a:xfrm>
            <a:off x="1762795" y="2305318"/>
            <a:ext cx="4861776" cy="1944710"/>
          </a:xfrm>
          <a:prstGeom prst="rect">
            <a:avLst/>
          </a:prstGeom>
        </p:spPr>
      </p:pic>
    </p:spTree>
    <p:extLst>
      <p:ext uri="{BB962C8B-B14F-4D97-AF65-F5344CB8AC3E}">
        <p14:creationId xmlns:p14="http://schemas.microsoft.com/office/powerpoint/2010/main" xmlns="" val="303659739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a:t>
            </a:r>
            <a:endParaRPr lang="en-IN" dirty="0"/>
          </a:p>
        </p:txBody>
      </p:sp>
      <p:sp>
        <p:nvSpPr>
          <p:cNvPr id="3" name="Content Placeholder 2"/>
          <p:cNvSpPr>
            <a:spLocks noGrp="1"/>
          </p:cNvSpPr>
          <p:nvPr>
            <p:ph idx="1"/>
          </p:nvPr>
        </p:nvSpPr>
        <p:spPr>
          <a:xfrm>
            <a:off x="574675" y="1485900"/>
            <a:ext cx="8024813" cy="3871711"/>
          </a:xfrm>
        </p:spPr>
        <p:txBody>
          <a:bodyPr/>
          <a:lstStyle/>
          <a:p>
            <a:pPr marL="0" indent="0">
              <a:buNone/>
            </a:pPr>
            <a:r>
              <a:rPr lang="en-IN" sz="1400" dirty="0"/>
              <a:t>Consider the following code snippet.</a:t>
            </a:r>
          </a:p>
          <a:p>
            <a:endParaRPr lang="en-IN" sz="1400" dirty="0"/>
          </a:p>
          <a:p>
            <a:pPr marL="1893888" lvl="5" indent="0">
              <a:buNone/>
            </a:pPr>
            <a:r>
              <a:rPr lang="en-IN" sz="1400" dirty="0">
                <a:latin typeface="Courier New" panose="02070309020205020404" pitchFamily="49" charset="0"/>
                <a:cs typeface="Courier New" panose="02070309020205020404" pitchFamily="49" charset="0"/>
              </a:rPr>
              <a:t>if (</a:t>
            </a:r>
            <a:r>
              <a:rPr lang="en-IN" sz="1400" dirty="0" err="1">
                <a:latin typeface="Courier New" panose="02070309020205020404" pitchFamily="49" charset="0"/>
                <a:cs typeface="Courier New" panose="02070309020205020404" pitchFamily="49" charset="0"/>
              </a:rPr>
              <a:t>aNumber</a:t>
            </a:r>
            <a:r>
              <a:rPr lang="en-IN" sz="1400" dirty="0">
                <a:latin typeface="Courier New" panose="02070309020205020404" pitchFamily="49" charset="0"/>
                <a:cs typeface="Courier New" panose="02070309020205020404" pitchFamily="49" charset="0"/>
              </a:rPr>
              <a:t> &gt;= 0)</a:t>
            </a:r>
          </a:p>
          <a:p>
            <a:pPr marL="1893888" lvl="5" indent="0">
              <a:buNone/>
            </a:pPr>
            <a:r>
              <a:rPr lang="en-IN" sz="1400" dirty="0">
                <a:latin typeface="Courier New" panose="02070309020205020404" pitchFamily="49" charset="0"/>
                <a:cs typeface="Courier New" panose="02070309020205020404" pitchFamily="49" charset="0"/>
              </a:rPr>
              <a:t>    if (</a:t>
            </a:r>
            <a:r>
              <a:rPr lang="en-IN" sz="1400" dirty="0" err="1">
                <a:latin typeface="Courier New" panose="02070309020205020404" pitchFamily="49" charset="0"/>
                <a:cs typeface="Courier New" panose="02070309020205020404" pitchFamily="49" charset="0"/>
              </a:rPr>
              <a:t>aNumber</a:t>
            </a:r>
            <a:r>
              <a:rPr lang="en-IN" sz="1400" dirty="0">
                <a:latin typeface="Courier New" panose="02070309020205020404" pitchFamily="49" charset="0"/>
                <a:cs typeface="Courier New" panose="02070309020205020404" pitchFamily="49" charset="0"/>
              </a:rPr>
              <a:t> == 0)</a:t>
            </a:r>
          </a:p>
          <a:p>
            <a:pPr marL="1893888" lvl="5" indent="0">
              <a:buNone/>
            </a:pPr>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System.out.println</a:t>
            </a:r>
            <a:r>
              <a:rPr lang="en-IN" sz="1400" dirty="0">
                <a:latin typeface="Courier New" panose="02070309020205020404" pitchFamily="49" charset="0"/>
                <a:cs typeface="Courier New" panose="02070309020205020404" pitchFamily="49" charset="0"/>
              </a:rPr>
              <a:t>("first string");</a:t>
            </a:r>
          </a:p>
          <a:p>
            <a:pPr marL="1893888" lvl="5" indent="0">
              <a:buNone/>
            </a:pPr>
            <a:r>
              <a:rPr lang="en-IN" sz="1400" dirty="0">
                <a:latin typeface="Courier New" panose="02070309020205020404" pitchFamily="49" charset="0"/>
                <a:cs typeface="Courier New" panose="02070309020205020404" pitchFamily="49" charset="0"/>
              </a:rPr>
              <a:t>else </a:t>
            </a:r>
            <a:r>
              <a:rPr lang="en-IN" sz="1400" dirty="0" err="1">
                <a:latin typeface="Courier New" panose="02070309020205020404" pitchFamily="49" charset="0"/>
                <a:cs typeface="Courier New" panose="02070309020205020404" pitchFamily="49" charset="0"/>
              </a:rPr>
              <a:t>System.out.println</a:t>
            </a:r>
            <a:r>
              <a:rPr lang="en-IN" sz="1400" dirty="0">
                <a:latin typeface="Courier New" panose="02070309020205020404" pitchFamily="49" charset="0"/>
                <a:cs typeface="Courier New" panose="02070309020205020404" pitchFamily="49" charset="0"/>
              </a:rPr>
              <a:t>("second string");</a:t>
            </a:r>
          </a:p>
          <a:p>
            <a:pPr marL="1893888" lvl="5" indent="0">
              <a:buNone/>
            </a:pPr>
            <a:r>
              <a:rPr lang="en-IN" sz="1400" dirty="0" err="1">
                <a:latin typeface="Courier New" panose="02070309020205020404" pitchFamily="49" charset="0"/>
                <a:cs typeface="Courier New" panose="02070309020205020404" pitchFamily="49" charset="0"/>
              </a:rPr>
              <a:t>System.out.println</a:t>
            </a:r>
            <a:r>
              <a:rPr lang="en-IN" sz="1400" dirty="0">
                <a:latin typeface="Courier New" panose="02070309020205020404" pitchFamily="49" charset="0"/>
                <a:cs typeface="Courier New" panose="02070309020205020404" pitchFamily="49" charset="0"/>
              </a:rPr>
              <a:t>("third string");</a:t>
            </a:r>
          </a:p>
          <a:p>
            <a:endParaRPr lang="en-IN" sz="1400" dirty="0" smtClean="0"/>
          </a:p>
          <a:p>
            <a:r>
              <a:rPr lang="en-IN" sz="1400" dirty="0" smtClean="0"/>
              <a:t>What </a:t>
            </a:r>
            <a:r>
              <a:rPr lang="en-IN" sz="1400" dirty="0"/>
              <a:t>output do you think the code will produce if </a:t>
            </a:r>
            <a:r>
              <a:rPr lang="en-IN" sz="1400" dirty="0" err="1"/>
              <a:t>aNumber</a:t>
            </a:r>
            <a:r>
              <a:rPr lang="en-IN" sz="1400" dirty="0"/>
              <a:t> is 3?</a:t>
            </a:r>
          </a:p>
          <a:p>
            <a:r>
              <a:rPr lang="en-IN" sz="1400" dirty="0"/>
              <a:t>Write a test program containing the previous code snippet; make </a:t>
            </a:r>
            <a:r>
              <a:rPr lang="en-IN" sz="1400" dirty="0" err="1"/>
              <a:t>aNumber</a:t>
            </a:r>
            <a:r>
              <a:rPr lang="en-IN" sz="1400" dirty="0"/>
              <a:t> 3. What is the output of the program? Is it what you predicted? Explain why the output is what it is; in other words, what is the control flow for the code snippet?</a:t>
            </a:r>
          </a:p>
          <a:p>
            <a:r>
              <a:rPr lang="en-IN" sz="1400" dirty="0"/>
              <a:t>Using only spaces and line breaks, reformat the code snippet to make the control flow easier to understand.</a:t>
            </a:r>
          </a:p>
          <a:p>
            <a:r>
              <a:rPr lang="en-IN" sz="1400" dirty="0"/>
              <a:t>Use braces, { and }, to further clarify the code.</a:t>
            </a:r>
          </a:p>
        </p:txBody>
      </p:sp>
      <mc:AlternateContent xmlns:mc="http://schemas.openxmlformats.org/markup-compatibility/2006">
        <mc:Choice xmlns:p14="http://schemas.microsoft.com/office/powerpoint/2010/main" xmlns="" Requires="p14">
          <p:contentPart p14:bwMode="auto" r:id="rId2">
            <p14:nvContentPartPr>
              <p14:cNvPr id="5" name="Ink 4"/>
              <p14:cNvContentPartPr/>
              <p14:nvPr/>
            </p14:nvContentPartPr>
            <p14:xfrm>
              <a:off x="5054400" y="3589560"/>
              <a:ext cx="1339920" cy="36360"/>
            </p14:xfrm>
          </p:contentPart>
        </mc:Choice>
        <mc:Fallback>
          <p:pic>
            <p:nvPicPr>
              <p:cNvPr id="5" name="Ink 4"/>
              <p:cNvPicPr/>
              <p:nvPr/>
            </p:nvPicPr>
            <p:blipFill>
              <a:blip r:embed="rId3"/>
              <a:stretch>
                <a:fillRect/>
              </a:stretch>
            </p:blipFill>
            <p:spPr>
              <a:xfrm>
                <a:off x="5038560" y="3526200"/>
                <a:ext cx="1371600" cy="163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
            <p14:nvContentPartPr>
              <p14:cNvPr id="6" name="Ink 5"/>
              <p14:cNvContentPartPr/>
              <p14:nvPr/>
            </p14:nvContentPartPr>
            <p14:xfrm>
              <a:off x="2902320" y="2250360"/>
              <a:ext cx="1750680" cy="125280"/>
            </p14:xfrm>
          </p:contentPart>
        </mc:Choice>
        <mc:Fallback>
          <p:pic>
            <p:nvPicPr>
              <p:cNvPr id="6" name="Ink 5"/>
              <p:cNvPicPr/>
              <p:nvPr/>
            </p:nvPicPr>
            <p:blipFill>
              <a:blip r:embed="rId5"/>
              <a:stretch>
                <a:fillRect/>
              </a:stretch>
            </p:blipFill>
            <p:spPr>
              <a:xfrm>
                <a:off x="2886480" y="2186640"/>
                <a:ext cx="1782360" cy="252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7" name="Ink 6"/>
              <p14:cNvContentPartPr/>
              <p14:nvPr/>
            </p14:nvContentPartPr>
            <p14:xfrm>
              <a:off x="2491560" y="2821680"/>
              <a:ext cx="652320" cy="72000"/>
            </p14:xfrm>
          </p:contentPart>
        </mc:Choice>
        <mc:Fallback>
          <p:pic>
            <p:nvPicPr>
              <p:cNvPr id="7" name="Ink 6"/>
              <p:cNvPicPr/>
              <p:nvPr/>
            </p:nvPicPr>
            <p:blipFill>
              <a:blip r:embed="rId7"/>
              <a:stretch>
                <a:fillRect/>
              </a:stretch>
            </p:blipFill>
            <p:spPr>
              <a:xfrm>
                <a:off x="2475720" y="2758320"/>
                <a:ext cx="684000" cy="198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8" name="Ink 7"/>
              <p14:cNvContentPartPr/>
              <p14:nvPr/>
            </p14:nvContentPartPr>
            <p14:xfrm>
              <a:off x="2634480" y="2795040"/>
              <a:ext cx="812880" cy="80640"/>
            </p14:xfrm>
          </p:contentPart>
        </mc:Choice>
        <mc:Fallback>
          <p:pic>
            <p:nvPicPr>
              <p:cNvPr id="8" name="Ink 7"/>
              <p:cNvPicPr/>
              <p:nvPr/>
            </p:nvPicPr>
            <p:blipFill>
              <a:blip r:embed="rId9"/>
              <a:stretch>
                <a:fillRect/>
              </a:stretch>
            </p:blipFill>
            <p:spPr>
              <a:xfrm>
                <a:off x="2618640" y="2731320"/>
                <a:ext cx="844560" cy="207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9" name="Ink 8"/>
              <p14:cNvContentPartPr/>
              <p14:nvPr/>
            </p14:nvContentPartPr>
            <p14:xfrm>
              <a:off x="3000600" y="2277000"/>
              <a:ext cx="437760" cy="143280"/>
            </p14:xfrm>
          </p:contentPart>
        </mc:Choice>
        <mc:Fallback>
          <p:pic>
            <p:nvPicPr>
              <p:cNvPr id="9" name="Ink 8"/>
              <p:cNvPicPr/>
              <p:nvPr/>
            </p:nvPicPr>
            <p:blipFill>
              <a:blip r:embed="rId11"/>
              <a:stretch>
                <a:fillRect/>
              </a:stretch>
            </p:blipFill>
            <p:spPr>
              <a:xfrm>
                <a:off x="2984760" y="2213640"/>
                <a:ext cx="469440" cy="270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2">
            <p14:nvContentPartPr>
              <p14:cNvPr id="10" name="Ink 9"/>
              <p14:cNvContentPartPr/>
              <p14:nvPr/>
            </p14:nvContentPartPr>
            <p14:xfrm>
              <a:off x="5134680" y="2687760"/>
              <a:ext cx="1607760" cy="161280"/>
            </p14:xfrm>
          </p:contentPart>
        </mc:Choice>
        <mc:Fallback>
          <p:pic>
            <p:nvPicPr>
              <p:cNvPr id="10" name="Ink 9"/>
              <p:cNvPicPr/>
              <p:nvPr/>
            </p:nvPicPr>
            <p:blipFill>
              <a:blip r:embed="rId13"/>
              <a:stretch>
                <a:fillRect/>
              </a:stretch>
            </p:blipFill>
            <p:spPr>
              <a:xfrm>
                <a:off x="5118840" y="2624400"/>
                <a:ext cx="1639440" cy="28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4">
            <p14:nvContentPartPr>
              <p14:cNvPr id="11" name="Ink 10"/>
              <p14:cNvContentPartPr/>
              <p14:nvPr/>
            </p14:nvContentPartPr>
            <p14:xfrm>
              <a:off x="4768560" y="3053880"/>
              <a:ext cx="884520" cy="89640"/>
            </p14:xfrm>
          </p:contentPart>
        </mc:Choice>
        <mc:Fallback>
          <p:pic>
            <p:nvPicPr>
              <p:cNvPr id="11" name="Ink 10"/>
              <p:cNvPicPr/>
              <p:nvPr/>
            </p:nvPicPr>
            <p:blipFill>
              <a:blip r:embed="rId15"/>
              <a:stretch>
                <a:fillRect/>
              </a:stretch>
            </p:blipFill>
            <p:spPr>
              <a:xfrm>
                <a:off x="4752720" y="2990520"/>
                <a:ext cx="916200" cy="216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6">
            <p14:nvContentPartPr>
              <p14:cNvPr id="12" name="Ink 11"/>
              <p14:cNvContentPartPr/>
              <p14:nvPr/>
            </p14:nvContentPartPr>
            <p14:xfrm>
              <a:off x="5375880" y="2848680"/>
              <a:ext cx="973440" cy="9000"/>
            </p14:xfrm>
          </p:contentPart>
        </mc:Choice>
        <mc:Fallback>
          <p:pic>
            <p:nvPicPr>
              <p:cNvPr id="12" name="Ink 11"/>
              <p:cNvPicPr/>
              <p:nvPr/>
            </p:nvPicPr>
            <p:blipFill>
              <a:blip r:embed="rId17"/>
              <a:stretch>
                <a:fillRect/>
              </a:stretch>
            </p:blipFill>
            <p:spPr>
              <a:xfrm>
                <a:off x="5360040" y="2784960"/>
                <a:ext cx="1005480" cy="136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8">
            <p14:nvContentPartPr>
              <p14:cNvPr id="13" name="Ink 12"/>
              <p14:cNvContentPartPr/>
              <p14:nvPr/>
            </p14:nvContentPartPr>
            <p14:xfrm>
              <a:off x="1053720" y="4956120"/>
              <a:ext cx="3358080" cy="160920"/>
            </p14:xfrm>
          </p:contentPart>
        </mc:Choice>
        <mc:Fallback>
          <p:pic>
            <p:nvPicPr>
              <p:cNvPr id="13" name="Ink 12"/>
              <p:cNvPicPr/>
              <p:nvPr/>
            </p:nvPicPr>
            <p:blipFill>
              <a:blip r:embed="rId19"/>
              <a:stretch>
                <a:fillRect/>
              </a:stretch>
            </p:blipFill>
            <p:spPr>
              <a:xfrm>
                <a:off x="1037880" y="4892400"/>
                <a:ext cx="3389760" cy="288000"/>
              </a:xfrm>
              <a:prstGeom prst="rect">
                <a:avLst/>
              </a:prstGeom>
            </p:spPr>
          </p:pic>
        </mc:Fallback>
      </mc:AlternateContent>
    </p:spTree>
    <p:extLst>
      <p:ext uri="{BB962C8B-B14F-4D97-AF65-F5344CB8AC3E}">
        <p14:creationId xmlns:p14="http://schemas.microsoft.com/office/powerpoint/2010/main" xmlns="" val="350947379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a:t>
            </a:r>
            <a:endParaRPr lang="en-IN" dirty="0"/>
          </a:p>
        </p:txBody>
      </p:sp>
      <p:sp>
        <p:nvSpPr>
          <p:cNvPr id="3" name="Content Placeholder 2"/>
          <p:cNvSpPr>
            <a:spLocks noGrp="1"/>
          </p:cNvSpPr>
          <p:nvPr>
            <p:ph idx="1"/>
          </p:nvPr>
        </p:nvSpPr>
        <p:spPr/>
        <p:txBody>
          <a:bodyPr/>
          <a:lstStyle/>
          <a:p>
            <a:r>
              <a:rPr lang="en-IN" dirty="0" smtClean="0"/>
              <a:t>Print 10 HelloWorld using different kinds of loops</a:t>
            </a:r>
            <a:endParaRPr lang="en-IN" dirty="0"/>
          </a:p>
        </p:txBody>
      </p:sp>
    </p:spTree>
    <p:extLst>
      <p:ext uri="{BB962C8B-B14F-4D97-AF65-F5344CB8AC3E}">
        <p14:creationId xmlns:p14="http://schemas.microsoft.com/office/powerpoint/2010/main" xmlns="" val="422354401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a:t>
            </a:r>
            <a:endParaRPr lang="en-IN" dirty="0"/>
          </a:p>
        </p:txBody>
      </p:sp>
      <p:sp>
        <p:nvSpPr>
          <p:cNvPr id="3" name="Content Placeholder 2"/>
          <p:cNvSpPr>
            <a:spLocks noGrp="1"/>
          </p:cNvSpPr>
          <p:nvPr>
            <p:ph idx="1"/>
          </p:nvPr>
        </p:nvSpPr>
        <p:spPr/>
        <p:txBody>
          <a:bodyPr/>
          <a:lstStyle/>
          <a:p>
            <a:r>
              <a:rPr lang="en-IN" dirty="0" smtClean="0"/>
              <a:t>Write a program to print all powers of 2 less than or equal to n.</a:t>
            </a:r>
            <a:endParaRPr lang="en-IN" dirty="0"/>
          </a:p>
        </p:txBody>
      </p:sp>
    </p:spTree>
    <p:extLst>
      <p:ext uri="{BB962C8B-B14F-4D97-AF65-F5344CB8AC3E}">
        <p14:creationId xmlns:p14="http://schemas.microsoft.com/office/powerpoint/2010/main" xmlns="" val="223661513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a:t>
            </a:r>
            <a:endParaRPr lang="en-IN" dirty="0"/>
          </a:p>
        </p:txBody>
      </p:sp>
      <p:sp>
        <p:nvSpPr>
          <p:cNvPr id="3" name="Content Placeholder 2"/>
          <p:cNvSpPr>
            <a:spLocks noGrp="1"/>
          </p:cNvSpPr>
          <p:nvPr>
            <p:ph idx="1"/>
          </p:nvPr>
        </p:nvSpPr>
        <p:spPr/>
        <p:txBody>
          <a:bodyPr/>
          <a:lstStyle/>
          <a:p>
            <a:r>
              <a:rPr lang="en-IN" dirty="0" smtClean="0"/>
              <a:t>Write a program to print all powers of 2 less than or equal to n.</a:t>
            </a:r>
            <a:endParaRPr lang="en-IN" dirty="0"/>
          </a:p>
        </p:txBody>
      </p:sp>
      <p:pic>
        <p:nvPicPr>
          <p:cNvPr id="4" name="Picture 3"/>
          <p:cNvPicPr>
            <a:picLocks noChangeAspect="1"/>
          </p:cNvPicPr>
          <p:nvPr/>
        </p:nvPicPr>
        <p:blipFill>
          <a:blip r:embed="rId2"/>
          <a:stretch>
            <a:fillRect/>
          </a:stretch>
        </p:blipFill>
        <p:spPr>
          <a:xfrm>
            <a:off x="843756" y="1940149"/>
            <a:ext cx="7486650" cy="3467100"/>
          </a:xfrm>
          <a:prstGeom prst="rect">
            <a:avLst/>
          </a:prstGeom>
        </p:spPr>
      </p:pic>
    </p:spTree>
    <p:extLst>
      <p:ext uri="{BB962C8B-B14F-4D97-AF65-F5344CB8AC3E}">
        <p14:creationId xmlns:p14="http://schemas.microsoft.com/office/powerpoint/2010/main" xmlns="" val="1506794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2400" dirty="0" smtClean="0"/>
              <a:t>Exercise</a:t>
            </a:r>
            <a:endParaRPr lang="en-AU" sz="24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marL="0" indent="0">
              <a:buNone/>
            </a:pPr>
            <a:r>
              <a:rPr lang="en-AU" sz="1800" dirty="0" smtClean="0">
                <a:latin typeface="+mj-lt"/>
              </a:rPr>
              <a:t> </a:t>
            </a:r>
          </a:p>
          <a:p>
            <a:pPr marL="0" indent="0">
              <a:buNone/>
            </a:pPr>
            <a:r>
              <a:rPr lang="en-IN" dirty="0">
                <a:latin typeface="+mj-lt"/>
              </a:rPr>
              <a:t>Write a program TenHelloWorlds.java that prints "Hello, World" ten times.</a:t>
            </a:r>
            <a:endParaRPr lang="en-AU" dirty="0" smtClean="0">
              <a:latin typeface="+mj-lt"/>
            </a:endParaRPr>
          </a:p>
        </p:txBody>
      </p:sp>
    </p:spTree>
    <p:extLst>
      <p:ext uri="{BB962C8B-B14F-4D97-AF65-F5344CB8AC3E}">
        <p14:creationId xmlns:p14="http://schemas.microsoft.com/office/powerpoint/2010/main" xmlns="" val="37933241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a:t>
            </a:r>
            <a:endParaRPr lang="en-IN" dirty="0"/>
          </a:p>
        </p:txBody>
      </p:sp>
      <p:sp>
        <p:nvSpPr>
          <p:cNvPr id="3" name="Content Placeholder 2"/>
          <p:cNvSpPr>
            <a:spLocks noGrp="1"/>
          </p:cNvSpPr>
          <p:nvPr>
            <p:ph idx="1"/>
          </p:nvPr>
        </p:nvSpPr>
        <p:spPr/>
        <p:txBody>
          <a:bodyPr/>
          <a:lstStyle/>
          <a:p>
            <a:pPr marL="0" indent="0">
              <a:buNone/>
            </a:pPr>
            <a:r>
              <a:rPr lang="en-IN" dirty="0" smtClean="0"/>
              <a:t>Write a program to print the binary equivalent of a decimal integer input by the user.</a:t>
            </a:r>
            <a:endParaRPr lang="en-IN" dirty="0"/>
          </a:p>
        </p:txBody>
      </p:sp>
    </p:spTree>
    <p:extLst>
      <p:ext uri="{BB962C8B-B14F-4D97-AF65-F5344CB8AC3E}">
        <p14:creationId xmlns:p14="http://schemas.microsoft.com/office/powerpoint/2010/main" xmlns="" val="27009256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a:t>
            </a:r>
            <a:endParaRPr lang="en-IN" dirty="0"/>
          </a:p>
        </p:txBody>
      </p:sp>
      <p:sp>
        <p:nvSpPr>
          <p:cNvPr id="3" name="Content Placeholder 2"/>
          <p:cNvSpPr>
            <a:spLocks noGrp="1"/>
          </p:cNvSpPr>
          <p:nvPr>
            <p:ph idx="1"/>
          </p:nvPr>
        </p:nvSpPr>
        <p:spPr/>
        <p:txBody>
          <a:bodyPr/>
          <a:lstStyle/>
          <a:p>
            <a:pPr marL="0" indent="0">
              <a:buNone/>
            </a:pPr>
            <a:r>
              <a:rPr lang="en-IN" dirty="0" smtClean="0"/>
              <a:t>Write a program to print the binary equivalent of a decimal integer input by the user.</a:t>
            </a:r>
            <a:endParaRPr lang="en-IN" dirty="0"/>
          </a:p>
        </p:txBody>
      </p:sp>
      <p:pic>
        <p:nvPicPr>
          <p:cNvPr id="4" name="Picture 3"/>
          <p:cNvPicPr>
            <a:picLocks noChangeAspect="1"/>
          </p:cNvPicPr>
          <p:nvPr/>
        </p:nvPicPr>
        <p:blipFill>
          <a:blip r:embed="rId2"/>
          <a:stretch>
            <a:fillRect/>
          </a:stretch>
        </p:blipFill>
        <p:spPr>
          <a:xfrm>
            <a:off x="2057601" y="1800225"/>
            <a:ext cx="5286375" cy="5057775"/>
          </a:xfrm>
          <a:prstGeom prst="rect">
            <a:avLst/>
          </a:prstGeom>
        </p:spPr>
      </p:pic>
    </p:spTree>
    <p:extLst>
      <p:ext uri="{BB962C8B-B14F-4D97-AF65-F5344CB8AC3E}">
        <p14:creationId xmlns:p14="http://schemas.microsoft.com/office/powerpoint/2010/main" xmlns="" val="263986839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a:t>
            </a:r>
            <a:endParaRPr lang="en-IN" dirty="0"/>
          </a:p>
        </p:txBody>
      </p:sp>
      <p:sp>
        <p:nvSpPr>
          <p:cNvPr id="3" name="Content Placeholder 2"/>
          <p:cNvSpPr>
            <a:spLocks noGrp="1"/>
          </p:cNvSpPr>
          <p:nvPr>
            <p:ph idx="1"/>
          </p:nvPr>
        </p:nvSpPr>
        <p:spPr/>
        <p:txBody>
          <a:bodyPr/>
          <a:lstStyle/>
          <a:p>
            <a:pPr marL="0" indent="0">
              <a:buNone/>
            </a:pPr>
            <a:r>
              <a:rPr lang="en-IN" dirty="0" smtClean="0"/>
              <a:t>Use conditional operator (ternary operator) to find the least of 3 numbers input by the user.</a:t>
            </a:r>
            <a:endParaRPr lang="en-IN" dirty="0"/>
          </a:p>
        </p:txBody>
      </p:sp>
    </p:spTree>
    <p:extLst>
      <p:ext uri="{BB962C8B-B14F-4D97-AF65-F5344CB8AC3E}">
        <p14:creationId xmlns:p14="http://schemas.microsoft.com/office/powerpoint/2010/main" xmlns="" val="17848308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What is the value of m and n?</a:t>
            </a:r>
            <a:endParaRPr lang="en-IN" dirty="0"/>
          </a:p>
        </p:txBody>
      </p:sp>
      <p:pic>
        <p:nvPicPr>
          <p:cNvPr id="4" name="Content Placeholder 3"/>
          <p:cNvPicPr>
            <a:picLocks noGrp="1" noChangeAspect="1"/>
          </p:cNvPicPr>
          <p:nvPr>
            <p:ph idx="1"/>
          </p:nvPr>
        </p:nvPicPr>
        <p:blipFill>
          <a:blip r:embed="rId2"/>
          <a:stretch>
            <a:fillRect/>
          </a:stretch>
        </p:blipFill>
        <p:spPr>
          <a:xfrm>
            <a:off x="2128298" y="1867437"/>
            <a:ext cx="4917565" cy="2640168"/>
          </a:xfrm>
          <a:prstGeom prst="rect">
            <a:avLst/>
          </a:prstGeom>
        </p:spPr>
      </p:pic>
    </p:spTree>
    <p:extLst>
      <p:ext uri="{BB962C8B-B14F-4D97-AF65-F5344CB8AC3E}">
        <p14:creationId xmlns:p14="http://schemas.microsoft.com/office/powerpoint/2010/main" xmlns="" val="355224511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What is the output?</a:t>
            </a:r>
            <a:endParaRPr lang="en-IN" dirty="0"/>
          </a:p>
        </p:txBody>
      </p:sp>
      <p:pic>
        <p:nvPicPr>
          <p:cNvPr id="4" name="Content Placeholder 3"/>
          <p:cNvPicPr>
            <a:picLocks noGrp="1" noChangeAspect="1"/>
          </p:cNvPicPr>
          <p:nvPr>
            <p:ph idx="1"/>
          </p:nvPr>
        </p:nvPicPr>
        <p:blipFill>
          <a:blip r:embed="rId2"/>
          <a:stretch>
            <a:fillRect/>
          </a:stretch>
        </p:blipFill>
        <p:spPr>
          <a:xfrm>
            <a:off x="2071707" y="2498502"/>
            <a:ext cx="5030748" cy="2357583"/>
          </a:xfrm>
          <a:prstGeom prst="rect">
            <a:avLst/>
          </a:prstGeom>
        </p:spPr>
      </p:pic>
      <mc:AlternateContent xmlns:mc="http://schemas.openxmlformats.org/markup-compatibility/2006">
        <mc:Choice xmlns:p14="http://schemas.microsoft.com/office/powerpoint/2010/main" xmlns="" Requires="p14">
          <p:contentPart p14:bwMode="auto" r:id="rId3">
            <p14:nvContentPartPr>
              <p14:cNvPr id="5" name="Ink 4"/>
              <p14:cNvContentPartPr/>
              <p14:nvPr/>
            </p14:nvContentPartPr>
            <p14:xfrm>
              <a:off x="2804040" y="3777120"/>
              <a:ext cx="1464840" cy="536400"/>
            </p14:xfrm>
          </p:contentPart>
        </mc:Choice>
        <mc:Fallback>
          <p:pic>
            <p:nvPicPr>
              <p:cNvPr id="5" name="Ink 4"/>
              <p:cNvPicPr/>
              <p:nvPr/>
            </p:nvPicPr>
            <p:blipFill>
              <a:blip r:embed="rId4"/>
              <a:stretch>
                <a:fillRect/>
              </a:stretch>
            </p:blipFill>
            <p:spPr>
              <a:xfrm>
                <a:off x="2788200" y="3713760"/>
                <a:ext cx="1496520" cy="663120"/>
              </a:xfrm>
              <a:prstGeom prst="rect">
                <a:avLst/>
              </a:prstGeom>
            </p:spPr>
          </p:pic>
        </mc:Fallback>
      </mc:AlternateContent>
    </p:spTree>
    <p:extLst>
      <p:ext uri="{BB962C8B-B14F-4D97-AF65-F5344CB8AC3E}">
        <p14:creationId xmlns:p14="http://schemas.microsoft.com/office/powerpoint/2010/main" xmlns="" val="170734035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What’s wrong with this?</a:t>
            </a:r>
            <a:endParaRPr lang="en-IN" dirty="0"/>
          </a:p>
        </p:txBody>
      </p:sp>
      <p:pic>
        <p:nvPicPr>
          <p:cNvPr id="4" name="Content Placeholder 3"/>
          <p:cNvPicPr>
            <a:picLocks noGrp="1" noChangeAspect="1"/>
          </p:cNvPicPr>
          <p:nvPr>
            <p:ph idx="1"/>
          </p:nvPr>
        </p:nvPicPr>
        <p:blipFill>
          <a:blip r:embed="rId2"/>
          <a:stretch>
            <a:fillRect/>
          </a:stretch>
        </p:blipFill>
        <p:spPr>
          <a:xfrm>
            <a:off x="2527234" y="1880315"/>
            <a:ext cx="4119693" cy="1917085"/>
          </a:xfrm>
          <a:prstGeom prst="rect">
            <a:avLst/>
          </a:prstGeom>
        </p:spPr>
      </p:pic>
      <mc:AlternateContent xmlns:mc="http://schemas.openxmlformats.org/markup-compatibility/2006">
        <mc:Choice xmlns:p14="http://schemas.microsoft.com/office/powerpoint/2010/main" xmlns="" Requires="p14">
          <p:contentPart p14:bwMode="auto" r:id="rId3">
            <p14:nvContentPartPr>
              <p14:cNvPr id="5" name="Ink 4"/>
              <p14:cNvContentPartPr/>
              <p14:nvPr/>
            </p14:nvContentPartPr>
            <p14:xfrm>
              <a:off x="4054320" y="2661120"/>
              <a:ext cx="1884240" cy="54000"/>
            </p14:xfrm>
          </p:contentPart>
        </mc:Choice>
        <mc:Fallback>
          <p:pic>
            <p:nvPicPr>
              <p:cNvPr id="5" name="Ink 4"/>
              <p:cNvPicPr/>
              <p:nvPr/>
            </p:nvPicPr>
            <p:blipFill>
              <a:blip r:embed="rId4"/>
              <a:stretch>
                <a:fillRect/>
              </a:stretch>
            </p:blipFill>
            <p:spPr>
              <a:xfrm>
                <a:off x="4038480" y="2597400"/>
                <a:ext cx="1916280" cy="181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
            <p14:nvContentPartPr>
              <p14:cNvPr id="6" name="Ink 5"/>
              <p14:cNvContentPartPr/>
              <p14:nvPr/>
            </p14:nvContentPartPr>
            <p14:xfrm>
              <a:off x="6885000" y="2527200"/>
              <a:ext cx="360" cy="360"/>
            </p14:xfrm>
          </p:contentPart>
        </mc:Choice>
        <mc:Fallback>
          <p:pic>
            <p:nvPicPr>
              <p:cNvPr id="6" name="Ink 5"/>
              <p:cNvPicPr/>
              <p:nvPr/>
            </p:nvPicPr>
            <p:blipFill>
              <a:blip r:embed="rId6"/>
              <a:stretch>
                <a:fillRect/>
              </a:stretch>
            </p:blipFill>
            <p:spPr>
              <a:xfrm>
                <a:off x="6869160" y="2463480"/>
                <a:ext cx="32040" cy="127440"/>
              </a:xfrm>
              <a:prstGeom prst="rect">
                <a:avLst/>
              </a:prstGeom>
            </p:spPr>
          </p:pic>
        </mc:Fallback>
      </mc:AlternateContent>
    </p:spTree>
    <p:extLst>
      <p:ext uri="{BB962C8B-B14F-4D97-AF65-F5344CB8AC3E}">
        <p14:creationId xmlns:p14="http://schemas.microsoft.com/office/powerpoint/2010/main" xmlns="" val="28714517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What is the output?</a:t>
            </a:r>
            <a:endParaRPr lang="en-IN" dirty="0"/>
          </a:p>
        </p:txBody>
      </p:sp>
      <p:pic>
        <p:nvPicPr>
          <p:cNvPr id="4" name="Content Placeholder 3"/>
          <p:cNvPicPr>
            <a:picLocks noGrp="1" noChangeAspect="1"/>
          </p:cNvPicPr>
          <p:nvPr>
            <p:ph idx="1"/>
          </p:nvPr>
        </p:nvPicPr>
        <p:blipFill>
          <a:blip r:embed="rId2"/>
          <a:stretch>
            <a:fillRect/>
          </a:stretch>
        </p:blipFill>
        <p:spPr>
          <a:xfrm>
            <a:off x="2082145" y="2060620"/>
            <a:ext cx="5009871" cy="2052917"/>
          </a:xfrm>
          <a:prstGeom prst="rect">
            <a:avLst/>
          </a:prstGeom>
        </p:spPr>
      </p:pic>
    </p:spTree>
    <p:extLst>
      <p:ext uri="{BB962C8B-B14F-4D97-AF65-F5344CB8AC3E}">
        <p14:creationId xmlns:p14="http://schemas.microsoft.com/office/powerpoint/2010/main" xmlns="" val="324090701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What is the output?</a:t>
            </a:r>
            <a:endParaRPr lang="en-IN" dirty="0"/>
          </a:p>
        </p:txBody>
      </p:sp>
      <p:pic>
        <p:nvPicPr>
          <p:cNvPr id="4" name="Content Placeholder 3"/>
          <p:cNvPicPr>
            <a:picLocks noGrp="1" noChangeAspect="1"/>
          </p:cNvPicPr>
          <p:nvPr>
            <p:ph idx="1"/>
          </p:nvPr>
        </p:nvPicPr>
        <p:blipFill>
          <a:blip r:embed="rId2"/>
          <a:stretch>
            <a:fillRect/>
          </a:stretch>
        </p:blipFill>
        <p:spPr>
          <a:xfrm>
            <a:off x="1904484" y="1893194"/>
            <a:ext cx="5365194" cy="2588654"/>
          </a:xfrm>
          <a:prstGeom prst="rect">
            <a:avLst/>
          </a:prstGeom>
        </p:spPr>
      </p:pic>
    </p:spTree>
    <p:extLst>
      <p:ext uri="{BB962C8B-B14F-4D97-AF65-F5344CB8AC3E}">
        <p14:creationId xmlns:p14="http://schemas.microsoft.com/office/powerpoint/2010/main" xmlns="" val="280345206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What is the output?</a:t>
            </a:r>
            <a:endParaRPr lang="en-IN" dirty="0"/>
          </a:p>
        </p:txBody>
      </p:sp>
      <p:pic>
        <p:nvPicPr>
          <p:cNvPr id="4" name="Content Placeholder 3"/>
          <p:cNvPicPr>
            <a:picLocks noGrp="1" noChangeAspect="1"/>
          </p:cNvPicPr>
          <p:nvPr>
            <p:ph idx="1"/>
          </p:nvPr>
        </p:nvPicPr>
        <p:blipFill>
          <a:blip r:embed="rId2"/>
          <a:stretch>
            <a:fillRect/>
          </a:stretch>
        </p:blipFill>
        <p:spPr>
          <a:xfrm>
            <a:off x="1904484" y="1893194"/>
            <a:ext cx="5365194" cy="2588654"/>
          </a:xfrm>
          <a:prstGeom prst="rect">
            <a:avLst/>
          </a:prstGeom>
        </p:spPr>
      </p:pic>
      <p:sp>
        <p:nvSpPr>
          <p:cNvPr id="5" name="Title 1"/>
          <p:cNvSpPr txBox="1">
            <a:spLocks/>
          </p:cNvSpPr>
          <p:nvPr/>
        </p:nvSpPr>
        <p:spPr bwMode="auto">
          <a:xfrm>
            <a:off x="574675" y="5512358"/>
            <a:ext cx="8024813" cy="4683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Verdana" pitchFamily="34" charset="0"/>
                <a:cs typeface="Arial" charset="0"/>
              </a:defRPr>
            </a:lvl2pPr>
            <a:lvl3pPr algn="l" rtl="0" eaLnBrk="0" fontAlgn="base" hangingPunct="0">
              <a:spcBef>
                <a:spcPct val="0"/>
              </a:spcBef>
              <a:spcAft>
                <a:spcPct val="0"/>
              </a:spcAft>
              <a:defRPr sz="2000" b="1">
                <a:solidFill>
                  <a:schemeClr val="tx2"/>
                </a:solidFill>
                <a:latin typeface="Verdana" pitchFamily="34" charset="0"/>
                <a:cs typeface="Arial" charset="0"/>
              </a:defRPr>
            </a:lvl3pPr>
            <a:lvl4pPr algn="l" rtl="0" eaLnBrk="0" fontAlgn="base" hangingPunct="0">
              <a:spcBef>
                <a:spcPct val="0"/>
              </a:spcBef>
              <a:spcAft>
                <a:spcPct val="0"/>
              </a:spcAft>
              <a:defRPr sz="2000" b="1">
                <a:solidFill>
                  <a:schemeClr val="tx2"/>
                </a:solidFill>
                <a:latin typeface="Verdana" pitchFamily="34" charset="0"/>
                <a:cs typeface="Arial" charset="0"/>
              </a:defRPr>
            </a:lvl4pPr>
            <a:lvl5pPr algn="l" rtl="0" eaLnBrk="0" fontAlgn="base" hangingPunct="0">
              <a:spcBef>
                <a:spcPct val="0"/>
              </a:spcBef>
              <a:spcAft>
                <a:spcPct val="0"/>
              </a:spcAft>
              <a:defRPr sz="2000" b="1">
                <a:solidFill>
                  <a:schemeClr val="tx2"/>
                </a:solidFill>
                <a:latin typeface="Verdana" pitchFamily="34" charset="0"/>
                <a:cs typeface="Arial" charset="0"/>
              </a:defRPr>
            </a:lvl5pPr>
            <a:lvl6pPr marL="457200" algn="l" rtl="0" fontAlgn="base">
              <a:spcBef>
                <a:spcPct val="0"/>
              </a:spcBef>
              <a:spcAft>
                <a:spcPct val="0"/>
              </a:spcAft>
              <a:defRPr sz="2400" b="1">
                <a:solidFill>
                  <a:schemeClr val="tx2"/>
                </a:solidFill>
                <a:latin typeface="Verdana" pitchFamily="34" charset="0"/>
                <a:cs typeface="Arial" charset="0"/>
              </a:defRPr>
            </a:lvl6pPr>
            <a:lvl7pPr marL="914400" algn="l" rtl="0" fontAlgn="base">
              <a:spcBef>
                <a:spcPct val="0"/>
              </a:spcBef>
              <a:spcAft>
                <a:spcPct val="0"/>
              </a:spcAft>
              <a:defRPr sz="2400" b="1">
                <a:solidFill>
                  <a:schemeClr val="tx2"/>
                </a:solidFill>
                <a:latin typeface="Verdana" pitchFamily="34" charset="0"/>
                <a:cs typeface="Arial" charset="0"/>
              </a:defRPr>
            </a:lvl7pPr>
            <a:lvl8pPr marL="1371600" algn="l" rtl="0" fontAlgn="base">
              <a:spcBef>
                <a:spcPct val="0"/>
              </a:spcBef>
              <a:spcAft>
                <a:spcPct val="0"/>
              </a:spcAft>
              <a:defRPr sz="2400" b="1">
                <a:solidFill>
                  <a:schemeClr val="tx2"/>
                </a:solidFill>
                <a:latin typeface="Verdana" pitchFamily="34" charset="0"/>
                <a:cs typeface="Arial" charset="0"/>
              </a:defRPr>
            </a:lvl8pPr>
            <a:lvl9pPr marL="1828800" algn="l" rtl="0" fontAlgn="base">
              <a:spcBef>
                <a:spcPct val="0"/>
              </a:spcBef>
              <a:spcAft>
                <a:spcPct val="0"/>
              </a:spcAft>
              <a:defRPr sz="2400" b="1">
                <a:solidFill>
                  <a:schemeClr val="tx2"/>
                </a:solidFill>
                <a:latin typeface="Verdana" pitchFamily="34" charset="0"/>
                <a:cs typeface="Arial" charset="0"/>
              </a:defRPr>
            </a:lvl9pPr>
          </a:lstStyle>
          <a:p>
            <a:pPr algn="ctr"/>
            <a:r>
              <a:rPr lang="en-IN" kern="0" dirty="0" smtClean="0"/>
              <a:t>Answer: a*b</a:t>
            </a:r>
            <a:endParaRPr lang="en-IN" kern="0" dirty="0"/>
          </a:p>
        </p:txBody>
      </p:sp>
    </p:spTree>
    <p:extLst>
      <p:ext uri="{BB962C8B-B14F-4D97-AF65-F5344CB8AC3E}">
        <p14:creationId xmlns:p14="http://schemas.microsoft.com/office/powerpoint/2010/main" xmlns="" val="186799647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What is the output?</a:t>
            </a:r>
            <a:endParaRPr lang="en-IN" dirty="0"/>
          </a:p>
        </p:txBody>
      </p:sp>
      <p:pic>
        <p:nvPicPr>
          <p:cNvPr id="4" name="Content Placeholder 3"/>
          <p:cNvPicPr>
            <a:picLocks noGrp="1" noChangeAspect="1"/>
          </p:cNvPicPr>
          <p:nvPr>
            <p:ph idx="1"/>
          </p:nvPr>
        </p:nvPicPr>
        <p:blipFill>
          <a:blip r:embed="rId2"/>
          <a:stretch>
            <a:fillRect/>
          </a:stretch>
        </p:blipFill>
        <p:spPr>
          <a:xfrm>
            <a:off x="1678513" y="1609859"/>
            <a:ext cx="5817136" cy="3616741"/>
          </a:xfrm>
          <a:prstGeom prst="rect">
            <a:avLst/>
          </a:prstGeom>
        </p:spPr>
      </p:pic>
      <mc:AlternateContent xmlns:mc="http://schemas.openxmlformats.org/markup-compatibility/2006">
        <mc:Choice xmlns:p14="http://schemas.microsoft.com/office/powerpoint/2010/main" xmlns="" Requires="p14">
          <p:contentPart p14:bwMode="auto" r:id="rId3">
            <p14:nvContentPartPr>
              <p14:cNvPr id="5" name="Ink 4"/>
              <p14:cNvContentPartPr/>
              <p14:nvPr/>
            </p14:nvContentPartPr>
            <p14:xfrm>
              <a:off x="1991520" y="2401920"/>
              <a:ext cx="2286360" cy="196920"/>
            </p14:xfrm>
          </p:contentPart>
        </mc:Choice>
        <mc:Fallback>
          <p:pic>
            <p:nvPicPr>
              <p:cNvPr id="5" name="Ink 4"/>
              <p:cNvPicPr/>
              <p:nvPr/>
            </p:nvPicPr>
            <p:blipFill>
              <a:blip r:embed="rId4"/>
              <a:stretch>
                <a:fillRect/>
              </a:stretch>
            </p:blipFill>
            <p:spPr>
              <a:xfrm>
                <a:off x="1975680" y="2338560"/>
                <a:ext cx="2318040" cy="324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
            <p14:nvContentPartPr>
              <p14:cNvPr id="6" name="Ink 5"/>
              <p14:cNvContentPartPr/>
              <p14:nvPr/>
            </p14:nvContentPartPr>
            <p14:xfrm>
              <a:off x="4116600" y="2464560"/>
              <a:ext cx="125640" cy="107640"/>
            </p14:xfrm>
          </p:contentPart>
        </mc:Choice>
        <mc:Fallback>
          <p:pic>
            <p:nvPicPr>
              <p:cNvPr id="6" name="Ink 5"/>
              <p:cNvPicPr/>
              <p:nvPr/>
            </p:nvPicPr>
            <p:blipFill>
              <a:blip r:embed="rId6"/>
              <a:stretch>
                <a:fillRect/>
              </a:stretch>
            </p:blipFill>
            <p:spPr>
              <a:xfrm>
                <a:off x="4100760" y="2401200"/>
                <a:ext cx="157320" cy="234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
            <p14:nvContentPartPr>
              <p14:cNvPr id="7" name="Ink 6"/>
              <p14:cNvContentPartPr/>
              <p14:nvPr/>
            </p14:nvContentPartPr>
            <p14:xfrm>
              <a:off x="4054320" y="2330640"/>
              <a:ext cx="294840" cy="384480"/>
            </p14:xfrm>
          </p:contentPart>
        </mc:Choice>
        <mc:Fallback>
          <p:pic>
            <p:nvPicPr>
              <p:cNvPr id="7" name="Ink 6"/>
              <p:cNvPicPr/>
              <p:nvPr/>
            </p:nvPicPr>
            <p:blipFill>
              <a:blip r:embed="rId8"/>
              <a:stretch>
                <a:fillRect/>
              </a:stretch>
            </p:blipFill>
            <p:spPr>
              <a:xfrm>
                <a:off x="4044960" y="2321280"/>
                <a:ext cx="313560" cy="403200"/>
              </a:xfrm>
              <a:prstGeom prst="rect">
                <a:avLst/>
              </a:prstGeom>
            </p:spPr>
          </p:pic>
        </mc:Fallback>
      </mc:AlternateContent>
    </p:spTree>
    <p:extLst>
      <p:ext uri="{BB962C8B-B14F-4D97-AF65-F5344CB8AC3E}">
        <p14:creationId xmlns:p14="http://schemas.microsoft.com/office/powerpoint/2010/main" xmlns="" val="2559584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2400" dirty="0" smtClean="0"/>
              <a:t>3 Types of Errors in Programming</a:t>
            </a:r>
            <a:endParaRPr lang="en-AU" sz="24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marL="0" indent="0">
              <a:buNone/>
            </a:pPr>
            <a:r>
              <a:rPr lang="en-AU" sz="1800" dirty="0" smtClean="0">
                <a:latin typeface="+mj-lt"/>
              </a:rPr>
              <a:t> </a:t>
            </a:r>
            <a:endParaRPr lang="en-IN" b="1" dirty="0"/>
          </a:p>
          <a:p>
            <a:pPr marL="0" indent="0">
              <a:buNone/>
            </a:pPr>
            <a:r>
              <a:rPr lang="en-IN" dirty="0" smtClean="0"/>
              <a:t>Most </a:t>
            </a:r>
            <a:r>
              <a:rPr lang="en-IN" dirty="0"/>
              <a:t>errors are easily fixed by carefully examining the program as we create it, in just the same way as we fix spelling and grammatical errors when we type an e-mail message</a:t>
            </a:r>
            <a:r>
              <a:rPr lang="en-IN" dirty="0" smtClean="0"/>
              <a:t>.</a:t>
            </a:r>
          </a:p>
          <a:p>
            <a:pPr marL="0" indent="0">
              <a:buNone/>
            </a:pPr>
            <a:endParaRPr lang="en-IN" i="1" dirty="0"/>
          </a:p>
          <a:p>
            <a:r>
              <a:rPr lang="en-IN" b="1" i="1" dirty="0" smtClean="0"/>
              <a:t>Compile-time </a:t>
            </a:r>
            <a:r>
              <a:rPr lang="en-IN" b="1" i="1" dirty="0"/>
              <a:t>errors.</a:t>
            </a:r>
            <a:r>
              <a:rPr lang="en-IN" dirty="0"/>
              <a:t> These errors are caught by the system when we compile the program, because they prevent the compiler from doing the translation (so it issues an error message that tries to explain why</a:t>
            </a:r>
            <a:r>
              <a:rPr lang="en-IN" dirty="0" smtClean="0"/>
              <a:t>).</a:t>
            </a:r>
          </a:p>
          <a:p>
            <a:endParaRPr lang="en-IN" dirty="0"/>
          </a:p>
          <a:p>
            <a:r>
              <a:rPr lang="en-IN" b="1" i="1" dirty="0"/>
              <a:t>Run-time errors.</a:t>
            </a:r>
            <a:r>
              <a:rPr lang="en-IN" b="1" dirty="0"/>
              <a:t> </a:t>
            </a:r>
            <a:r>
              <a:rPr lang="en-IN" dirty="0"/>
              <a:t>These errors are caught by the system when we execute the program, because the program tries to perform an invalid operation (e.g., division by zero</a:t>
            </a:r>
            <a:r>
              <a:rPr lang="en-IN" dirty="0" smtClean="0"/>
              <a:t>).</a:t>
            </a:r>
          </a:p>
          <a:p>
            <a:endParaRPr lang="en-IN" dirty="0"/>
          </a:p>
          <a:p>
            <a:r>
              <a:rPr lang="en-IN" b="1" i="1" dirty="0" smtClean="0"/>
              <a:t>Logical errors.</a:t>
            </a:r>
            <a:r>
              <a:rPr lang="en-IN" dirty="0" smtClean="0"/>
              <a:t> These errors are (hopefully) caught by the programmer when we execute the program and it produces the wrong answer. Bugs are the bane of a programmer's existence. They can be subtle and very hard to find.</a:t>
            </a:r>
          </a:p>
          <a:p>
            <a:pPr>
              <a:buFont typeface="Wingdings" panose="05000000000000000000" pitchFamily="2" charset="2"/>
              <a:buChar char="Ø"/>
            </a:pPr>
            <a:endParaRPr lang="en-AU" dirty="0" smtClean="0">
              <a:latin typeface="+mj-lt"/>
            </a:endParaRPr>
          </a:p>
        </p:txBody>
      </p:sp>
    </p:spTree>
    <p:extLst>
      <p:ext uri="{BB962C8B-B14F-4D97-AF65-F5344CB8AC3E}">
        <p14:creationId xmlns:p14="http://schemas.microsoft.com/office/powerpoint/2010/main" xmlns="" val="322530939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3200" dirty="0">
                <a:latin typeface="Calibri" panose="020F0502020204030204" pitchFamily="34" charset="0"/>
              </a:rPr>
              <a:t>Java &amp; JEE </a:t>
            </a:r>
            <a:r>
              <a:rPr lang="en-US" sz="3200" dirty="0" smtClean="0">
                <a:latin typeface="Calibri" panose="020F0502020204030204" pitchFamily="34" charset="0"/>
              </a:rPr>
              <a:t>Training – Day 2 Agenda</a:t>
            </a:r>
            <a:endParaRPr lang="en-AU" sz="32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a:buFont typeface="Wingdings" panose="05000000000000000000" pitchFamily="2" charset="2"/>
              <a:buChar char="ü"/>
            </a:pPr>
            <a:r>
              <a:rPr lang="en-AU" sz="2400" dirty="0" smtClean="0">
                <a:latin typeface="Calibri" panose="020F0502020204030204" pitchFamily="34" charset="0"/>
              </a:rPr>
              <a:t> </a:t>
            </a:r>
            <a:r>
              <a:rPr lang="en-AU" sz="2000" dirty="0" smtClean="0">
                <a:latin typeface="Calibri" panose="020F0502020204030204" pitchFamily="34" charset="0"/>
              </a:rPr>
              <a:t>Quick review of last class</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Breaking down the Hello World program</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Built-in Data Types</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Conditional statements</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Loops</a:t>
            </a:r>
          </a:p>
          <a:p>
            <a:pPr>
              <a:buFont typeface="Wingdings" panose="05000000000000000000" pitchFamily="2" charset="2"/>
              <a:buChar char="Ø"/>
            </a:pPr>
            <a:r>
              <a:rPr lang="en-AU" sz="2000" b="1" dirty="0">
                <a:latin typeface="Calibri" panose="020F0502020204030204" pitchFamily="34" charset="0"/>
              </a:rPr>
              <a:t> </a:t>
            </a:r>
            <a:r>
              <a:rPr lang="en-AU" sz="2000" b="1" dirty="0" smtClean="0">
                <a:latin typeface="Calibri" panose="020F0502020204030204" pitchFamily="34" charset="0"/>
              </a:rPr>
              <a:t> Introduction to Strings in Java</a:t>
            </a:r>
          </a:p>
          <a:p>
            <a:pPr marL="0" indent="0">
              <a:buNone/>
            </a:pPr>
            <a:endParaRPr lang="en-AU" sz="2000" dirty="0">
              <a:latin typeface="Calibri" panose="020F0502020204030204" pitchFamily="34" charset="0"/>
            </a:endParaRPr>
          </a:p>
          <a:p>
            <a:pPr>
              <a:buFont typeface="Wingdings" panose="05000000000000000000" pitchFamily="2" charset="2"/>
              <a:buChar char="ü"/>
            </a:pPr>
            <a:endParaRPr lang="en-AU" sz="2000" dirty="0" smtClean="0">
              <a:latin typeface="Calibri" panose="020F0502020204030204" pitchFamily="34" charset="0"/>
            </a:endParaRPr>
          </a:p>
        </p:txBody>
      </p:sp>
    </p:spTree>
    <p:extLst>
      <p:ext uri="{BB962C8B-B14F-4D97-AF65-F5344CB8AC3E}">
        <p14:creationId xmlns:p14="http://schemas.microsoft.com/office/powerpoint/2010/main" xmlns="" val="139891448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sz="2800" dirty="0" smtClean="0"/>
              <a:t>Introduction to Strings in Java</a:t>
            </a:r>
            <a:endParaRPr lang="en-US" sz="2800" dirty="0"/>
          </a:p>
        </p:txBody>
      </p:sp>
      <p:sp>
        <p:nvSpPr>
          <p:cNvPr id="4" name="Title 2"/>
          <p:cNvSpPr txBox="1">
            <a:spLocks/>
          </p:cNvSpPr>
          <p:nvPr/>
        </p:nvSpPr>
        <p:spPr bwMode="auto">
          <a:xfrm>
            <a:off x="601632" y="3095969"/>
            <a:ext cx="7988300" cy="1235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xmlns="" val="4284062945"/>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Strings in Java</a:t>
            </a:r>
            <a:endParaRPr lang="en-IN" dirty="0"/>
          </a:p>
        </p:txBody>
      </p:sp>
      <p:sp>
        <p:nvSpPr>
          <p:cNvPr id="3" name="Content Placeholder 2"/>
          <p:cNvSpPr>
            <a:spLocks noGrp="1"/>
          </p:cNvSpPr>
          <p:nvPr>
            <p:ph idx="1"/>
          </p:nvPr>
        </p:nvSpPr>
        <p:spPr/>
        <p:txBody>
          <a:bodyPr/>
          <a:lstStyle/>
          <a:p>
            <a:pPr marL="0" indent="0">
              <a:buNone/>
            </a:pPr>
            <a:r>
              <a:rPr lang="en-IN" dirty="0" smtClean="0"/>
              <a:t>Three in-built classes that can be used for Strings…</a:t>
            </a:r>
          </a:p>
          <a:p>
            <a:pPr marL="0" indent="0">
              <a:buNone/>
            </a:pPr>
            <a:endParaRPr lang="en-IN" dirty="0"/>
          </a:p>
          <a:p>
            <a:pPr marL="342900" indent="-342900">
              <a:buAutoNum type="arabicPeriod"/>
            </a:pPr>
            <a:r>
              <a:rPr lang="en-IN" dirty="0" smtClean="0"/>
              <a:t>String</a:t>
            </a:r>
          </a:p>
          <a:p>
            <a:pPr marL="342900" indent="-342900">
              <a:buAutoNum type="arabicPeriod"/>
            </a:pPr>
            <a:r>
              <a:rPr lang="en-IN" dirty="0" err="1" smtClean="0"/>
              <a:t>StringBuilder</a:t>
            </a:r>
            <a:endParaRPr lang="en-IN" dirty="0" smtClean="0"/>
          </a:p>
          <a:p>
            <a:pPr marL="342900" indent="-342900">
              <a:buAutoNum type="arabicPeriod"/>
            </a:pPr>
            <a:r>
              <a:rPr lang="en-IN" dirty="0" err="1" smtClean="0"/>
              <a:t>StringBuffer</a:t>
            </a:r>
            <a:endParaRPr lang="en-IN" dirty="0"/>
          </a:p>
        </p:txBody>
      </p:sp>
    </p:spTree>
    <p:extLst>
      <p:ext uri="{BB962C8B-B14F-4D97-AF65-F5344CB8AC3E}">
        <p14:creationId xmlns:p14="http://schemas.microsoft.com/office/powerpoint/2010/main" xmlns="" val="81129814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a:t>
            </a:r>
            <a:endParaRPr lang="en-IN" dirty="0"/>
          </a:p>
        </p:txBody>
      </p:sp>
      <p:sp>
        <p:nvSpPr>
          <p:cNvPr id="3" name="Content Placeholder 2"/>
          <p:cNvSpPr>
            <a:spLocks noGrp="1"/>
          </p:cNvSpPr>
          <p:nvPr>
            <p:ph idx="1"/>
          </p:nvPr>
        </p:nvSpPr>
        <p:spPr>
          <a:xfrm>
            <a:off x="574675" y="1485900"/>
            <a:ext cx="8024813" cy="4811869"/>
          </a:xfrm>
        </p:spPr>
        <p:txBody>
          <a:bodyPr/>
          <a:lstStyle/>
          <a:p>
            <a:r>
              <a:rPr lang="en-IN" dirty="0" smtClean="0"/>
              <a:t>String </a:t>
            </a:r>
            <a:r>
              <a:rPr lang="en-IN" dirty="0"/>
              <a:t>is immutable  ( once created can not be changed )object  . The object created as a String is stored in the  Constant String Pool  . </a:t>
            </a:r>
          </a:p>
          <a:p>
            <a:r>
              <a:rPr lang="en-IN" dirty="0"/>
              <a:t>Every immutable object in Java is thread safe ,that implies String is also thread safe . String can not be used by two threads simultaneously.</a:t>
            </a:r>
          </a:p>
          <a:p>
            <a:r>
              <a:rPr lang="en-IN" dirty="0"/>
              <a:t>String  once assigned can not be changed.</a:t>
            </a:r>
          </a:p>
          <a:p>
            <a:endParaRPr lang="en-IN" dirty="0"/>
          </a:p>
          <a:p>
            <a:pPr marL="0" indent="0" algn="ctr">
              <a:buNone/>
            </a:pPr>
            <a:r>
              <a:rPr lang="en-IN" dirty="0"/>
              <a:t>String  demo = " hello " ;</a:t>
            </a:r>
          </a:p>
          <a:p>
            <a:pPr marL="0" indent="0">
              <a:buNone/>
            </a:pPr>
            <a:r>
              <a:rPr lang="en-IN" dirty="0"/>
              <a:t>// The above object is stored in constant string pool and its value can not be modified.</a:t>
            </a:r>
          </a:p>
          <a:p>
            <a:endParaRPr lang="en-IN" dirty="0"/>
          </a:p>
          <a:p>
            <a:pPr marL="0" indent="0" algn="ctr">
              <a:buNone/>
            </a:pPr>
            <a:r>
              <a:rPr lang="en-IN" dirty="0"/>
              <a:t>demo="Bye" ;     </a:t>
            </a:r>
            <a:endParaRPr lang="en-IN" dirty="0" smtClean="0"/>
          </a:p>
          <a:p>
            <a:pPr marL="0" indent="0" algn="ctr">
              <a:buNone/>
            </a:pPr>
            <a:r>
              <a:rPr lang="en-IN" dirty="0" smtClean="0"/>
              <a:t>//</a:t>
            </a:r>
            <a:r>
              <a:rPr lang="en-IN" dirty="0"/>
              <a:t>new "Bye" string is created in constant pool and referenced by the demo variable            </a:t>
            </a:r>
          </a:p>
          <a:p>
            <a:pPr marL="0" indent="0">
              <a:buNone/>
            </a:pPr>
            <a:r>
              <a:rPr lang="en-IN" dirty="0"/>
              <a:t> // "hello" string still exists in string constant pool and its value is not </a:t>
            </a:r>
            <a:r>
              <a:rPr lang="en-IN" dirty="0" err="1"/>
              <a:t>overrided</a:t>
            </a:r>
            <a:r>
              <a:rPr lang="en-IN" dirty="0"/>
              <a:t> but we lost reference to the  "</a:t>
            </a:r>
            <a:r>
              <a:rPr lang="en-IN" dirty="0" err="1"/>
              <a:t>hello"string</a:t>
            </a:r>
            <a:r>
              <a:rPr lang="en-IN" dirty="0"/>
              <a:t> </a:t>
            </a:r>
          </a:p>
        </p:txBody>
      </p:sp>
    </p:spTree>
    <p:extLst>
      <p:ext uri="{BB962C8B-B14F-4D97-AF65-F5344CB8AC3E}">
        <p14:creationId xmlns:p14="http://schemas.microsoft.com/office/powerpoint/2010/main" xmlns="" val="419011552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StringBuffer</a:t>
            </a:r>
            <a:endParaRPr lang="en-IN" dirty="0"/>
          </a:p>
        </p:txBody>
      </p:sp>
      <p:sp>
        <p:nvSpPr>
          <p:cNvPr id="3" name="Content Placeholder 2"/>
          <p:cNvSpPr>
            <a:spLocks noGrp="1"/>
          </p:cNvSpPr>
          <p:nvPr>
            <p:ph idx="1"/>
          </p:nvPr>
        </p:nvSpPr>
        <p:spPr>
          <a:xfrm>
            <a:off x="574675" y="1485900"/>
            <a:ext cx="8024813" cy="4618686"/>
          </a:xfrm>
        </p:spPr>
        <p:txBody>
          <a:bodyPr/>
          <a:lstStyle/>
          <a:p>
            <a:r>
              <a:rPr lang="en-IN" sz="1400" dirty="0" err="1"/>
              <a:t>StringBuffer</a:t>
            </a:r>
            <a:r>
              <a:rPr lang="en-IN" sz="1400" b="1" dirty="0"/>
              <a:t> </a:t>
            </a:r>
            <a:r>
              <a:rPr lang="en-IN" sz="1400" dirty="0"/>
              <a:t>is mutable means one can change the value of the object . The object created through </a:t>
            </a:r>
            <a:r>
              <a:rPr lang="en-IN" sz="1400" dirty="0" err="1"/>
              <a:t>StringBuffer</a:t>
            </a:r>
            <a:r>
              <a:rPr lang="en-IN" sz="1400" dirty="0"/>
              <a:t> is stored in the heap . </a:t>
            </a:r>
            <a:r>
              <a:rPr lang="en-IN" sz="1400" dirty="0" err="1"/>
              <a:t>StringBuffer</a:t>
            </a:r>
            <a:r>
              <a:rPr lang="en-IN" sz="1400" dirty="0"/>
              <a:t>  has the same methods as the </a:t>
            </a:r>
            <a:r>
              <a:rPr lang="en-IN" sz="1400" dirty="0" err="1"/>
              <a:t>StringBuilder</a:t>
            </a:r>
            <a:r>
              <a:rPr lang="en-IN" sz="1400" dirty="0"/>
              <a:t> , but </a:t>
            </a:r>
            <a:r>
              <a:rPr lang="en-IN" sz="1400" b="1" dirty="0"/>
              <a:t>each method in </a:t>
            </a:r>
            <a:r>
              <a:rPr lang="en-IN" sz="1400" b="1" dirty="0" err="1"/>
              <a:t>StringBuffer</a:t>
            </a:r>
            <a:r>
              <a:rPr lang="en-IN" sz="1400" b="1" dirty="0"/>
              <a:t> is synchronized </a:t>
            </a:r>
            <a:r>
              <a:rPr lang="en-IN" sz="1400" dirty="0"/>
              <a:t>that is </a:t>
            </a:r>
            <a:r>
              <a:rPr lang="en-IN" sz="1400" b="1" dirty="0" err="1"/>
              <a:t>StringBuffer</a:t>
            </a:r>
            <a:r>
              <a:rPr lang="en-IN" sz="1400" b="1" dirty="0"/>
              <a:t> is thread safe</a:t>
            </a:r>
            <a:r>
              <a:rPr lang="en-IN" sz="1400" dirty="0"/>
              <a:t> . </a:t>
            </a:r>
            <a:br>
              <a:rPr lang="en-IN" sz="1400" dirty="0"/>
            </a:br>
            <a:r>
              <a:rPr lang="en-IN" sz="1400" dirty="0"/>
              <a:t/>
            </a:r>
            <a:br>
              <a:rPr lang="en-IN" sz="1400" dirty="0"/>
            </a:br>
            <a:r>
              <a:rPr lang="en-IN" sz="1400" dirty="0"/>
              <a:t>Due to this it does not allow  two threads to simultaneously access the same method . Each method can be accessed by one thread at a time .</a:t>
            </a:r>
            <a:br>
              <a:rPr lang="en-IN" sz="1400" dirty="0"/>
            </a:br>
            <a:r>
              <a:rPr lang="en-IN" sz="1400" dirty="0"/>
              <a:t/>
            </a:r>
            <a:br>
              <a:rPr lang="en-IN" sz="1400" dirty="0"/>
            </a:br>
            <a:r>
              <a:rPr lang="en-IN" sz="1400" dirty="0"/>
              <a:t>But being thread safe has disadvantages too as the performance of the </a:t>
            </a:r>
            <a:r>
              <a:rPr lang="en-IN" sz="1400" dirty="0" err="1"/>
              <a:t>StringBuffer</a:t>
            </a:r>
            <a:r>
              <a:rPr lang="en-IN" sz="1400" dirty="0"/>
              <a:t> hits due to thread safe property . Thus  </a:t>
            </a:r>
            <a:r>
              <a:rPr lang="en-IN" sz="1400" dirty="0" err="1"/>
              <a:t>StringBuilder</a:t>
            </a:r>
            <a:r>
              <a:rPr lang="en-IN" sz="1400" dirty="0"/>
              <a:t> is faster than the </a:t>
            </a:r>
            <a:r>
              <a:rPr lang="en-IN" sz="1400" dirty="0" err="1"/>
              <a:t>StringBuffer</a:t>
            </a:r>
            <a:r>
              <a:rPr lang="en-IN" sz="1400" dirty="0"/>
              <a:t> when calling the same methods of each class.</a:t>
            </a:r>
            <a:br>
              <a:rPr lang="en-IN" sz="1400" dirty="0"/>
            </a:br>
            <a:r>
              <a:rPr lang="en-IN" sz="1400" dirty="0"/>
              <a:t/>
            </a:r>
            <a:br>
              <a:rPr lang="en-IN" sz="1400" dirty="0"/>
            </a:br>
            <a:r>
              <a:rPr lang="en-IN" sz="1400" dirty="0" err="1"/>
              <a:t>StringBuffer</a:t>
            </a:r>
            <a:r>
              <a:rPr lang="en-IN" sz="1400" dirty="0"/>
              <a:t> value can be changed , it means it can be assigned to the new value . Nowadays its a most common interview question ,the differences between the above classes .</a:t>
            </a:r>
            <a:br>
              <a:rPr lang="en-IN" sz="1400" dirty="0"/>
            </a:br>
            <a:r>
              <a:rPr lang="en-IN" sz="1400" b="1" i="1" dirty="0"/>
              <a:t>String Buffer can be converted to the string by using </a:t>
            </a:r>
            <a:r>
              <a:rPr lang="en-IN" sz="1400" b="1" i="1" dirty="0" err="1" smtClean="0"/>
              <a:t>toString</a:t>
            </a:r>
            <a:r>
              <a:rPr lang="en-IN" sz="1400" b="1" i="1" dirty="0"/>
              <a:t>() method.</a:t>
            </a:r>
            <a:r>
              <a:rPr lang="en-IN" sz="1400" dirty="0"/>
              <a:t/>
            </a:r>
            <a:br>
              <a:rPr lang="en-IN" sz="1400" dirty="0"/>
            </a:br>
            <a:endParaRPr lang="en-IN" sz="1400" dirty="0" smtClean="0"/>
          </a:p>
          <a:p>
            <a:r>
              <a:rPr lang="en-IN" sz="1400" dirty="0" err="1" smtClean="0"/>
              <a:t>StringBuffer</a:t>
            </a:r>
            <a:r>
              <a:rPr lang="en-IN" sz="1400" dirty="0" smtClean="0"/>
              <a:t> </a:t>
            </a:r>
            <a:r>
              <a:rPr lang="en-IN" sz="1400" dirty="0"/>
              <a:t>demo1 = new </a:t>
            </a:r>
            <a:r>
              <a:rPr lang="en-IN" sz="1400" dirty="0" err="1"/>
              <a:t>StringBuffer</a:t>
            </a:r>
            <a:r>
              <a:rPr lang="en-IN" sz="1400" dirty="0"/>
              <a:t>("Hello") ;</a:t>
            </a:r>
            <a:br>
              <a:rPr lang="en-IN" sz="1400" dirty="0"/>
            </a:br>
            <a:r>
              <a:rPr lang="en-IN" sz="1400" dirty="0"/>
              <a:t>// The above object stored in heap and its value can be changed .</a:t>
            </a:r>
            <a:br>
              <a:rPr lang="en-IN" sz="1400" dirty="0"/>
            </a:br>
            <a:r>
              <a:rPr lang="en-IN" sz="1400" dirty="0" smtClean="0"/>
              <a:t>demo1=new </a:t>
            </a:r>
            <a:r>
              <a:rPr lang="en-IN" sz="1400" dirty="0" err="1"/>
              <a:t>StringBuffer</a:t>
            </a:r>
            <a:r>
              <a:rPr lang="en-IN" sz="1400" dirty="0"/>
              <a:t>("Bye");</a:t>
            </a:r>
            <a:br>
              <a:rPr lang="en-IN" sz="1400" dirty="0"/>
            </a:br>
            <a:r>
              <a:rPr lang="en-IN" sz="1400" dirty="0"/>
              <a:t>// Above statement is right as it modifies the value which is allowed in the </a:t>
            </a:r>
            <a:r>
              <a:rPr lang="en-IN" sz="1400" dirty="0" err="1"/>
              <a:t>StringBuffer</a:t>
            </a:r>
            <a:endParaRPr lang="en-IN" sz="1400" dirty="0"/>
          </a:p>
        </p:txBody>
      </p:sp>
    </p:spTree>
    <p:extLst>
      <p:ext uri="{BB962C8B-B14F-4D97-AF65-F5344CB8AC3E}">
        <p14:creationId xmlns:p14="http://schemas.microsoft.com/office/powerpoint/2010/main" xmlns="" val="181861216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StringBuilder</a:t>
            </a:r>
            <a:endParaRPr lang="en-IN" dirty="0"/>
          </a:p>
        </p:txBody>
      </p:sp>
      <p:sp>
        <p:nvSpPr>
          <p:cNvPr id="3" name="Content Placeholder 2"/>
          <p:cNvSpPr>
            <a:spLocks noGrp="1"/>
          </p:cNvSpPr>
          <p:nvPr>
            <p:ph idx="1"/>
          </p:nvPr>
        </p:nvSpPr>
        <p:spPr/>
        <p:txBody>
          <a:bodyPr/>
          <a:lstStyle/>
          <a:p>
            <a:r>
              <a:rPr lang="en-IN" dirty="0" err="1"/>
              <a:t>StringBuilder</a:t>
            </a:r>
            <a:r>
              <a:rPr lang="en-IN" dirty="0"/>
              <a:t>  is same as the </a:t>
            </a:r>
            <a:r>
              <a:rPr lang="en-IN" dirty="0" err="1"/>
              <a:t>StringBuffer</a:t>
            </a:r>
            <a:r>
              <a:rPr lang="en-IN" dirty="0"/>
              <a:t> , that is it stores the object in heap and it can also be modified . The main difference between the </a:t>
            </a:r>
            <a:r>
              <a:rPr lang="en-IN" dirty="0" err="1"/>
              <a:t>StringBuffer</a:t>
            </a:r>
            <a:r>
              <a:rPr lang="en-IN" dirty="0"/>
              <a:t> and </a:t>
            </a:r>
            <a:r>
              <a:rPr lang="en-IN" dirty="0" err="1"/>
              <a:t>StringBuilder</a:t>
            </a:r>
            <a:r>
              <a:rPr lang="en-IN" dirty="0"/>
              <a:t> is that </a:t>
            </a:r>
            <a:r>
              <a:rPr lang="en-IN" dirty="0" err="1"/>
              <a:t>StringBuilder</a:t>
            </a:r>
            <a:r>
              <a:rPr lang="en-IN" dirty="0"/>
              <a:t> is also not thread safe. </a:t>
            </a:r>
          </a:p>
          <a:p>
            <a:r>
              <a:rPr lang="en-IN" dirty="0" err="1"/>
              <a:t>StringBuilder</a:t>
            </a:r>
            <a:r>
              <a:rPr lang="en-IN" dirty="0"/>
              <a:t> is fast as it is not thread safe .  </a:t>
            </a:r>
          </a:p>
          <a:p>
            <a:endParaRPr lang="en-IN" dirty="0"/>
          </a:p>
          <a:p>
            <a:endParaRPr lang="en-IN" dirty="0"/>
          </a:p>
          <a:p>
            <a:pPr marL="0" indent="0">
              <a:buNone/>
            </a:pPr>
            <a:r>
              <a:rPr lang="en-IN" dirty="0" err="1"/>
              <a:t>StringBuilder</a:t>
            </a:r>
            <a:r>
              <a:rPr lang="en-IN" dirty="0"/>
              <a:t> demo2= new </a:t>
            </a:r>
            <a:r>
              <a:rPr lang="en-IN" dirty="0" err="1"/>
              <a:t>StringBuilder</a:t>
            </a:r>
            <a:r>
              <a:rPr lang="en-IN" dirty="0"/>
              <a:t>("Hello");</a:t>
            </a:r>
          </a:p>
          <a:p>
            <a:pPr marL="0" indent="0">
              <a:buNone/>
            </a:pPr>
            <a:r>
              <a:rPr lang="en-IN" dirty="0"/>
              <a:t>// The above object too is stored in the heap and its value can be </a:t>
            </a:r>
            <a:r>
              <a:rPr lang="en-IN" dirty="0" smtClean="0"/>
              <a:t>modified</a:t>
            </a:r>
          </a:p>
          <a:p>
            <a:pPr marL="0" indent="0">
              <a:buNone/>
            </a:pPr>
            <a:endParaRPr lang="en-IN" dirty="0"/>
          </a:p>
          <a:p>
            <a:pPr marL="0" indent="0">
              <a:buNone/>
            </a:pPr>
            <a:r>
              <a:rPr lang="en-IN" dirty="0"/>
              <a:t>demo2=new </a:t>
            </a:r>
            <a:r>
              <a:rPr lang="en-IN" dirty="0" err="1"/>
              <a:t>StringBuilder</a:t>
            </a:r>
            <a:r>
              <a:rPr lang="en-IN" dirty="0"/>
              <a:t>("Bye"); </a:t>
            </a:r>
          </a:p>
          <a:p>
            <a:pPr marL="0" indent="0">
              <a:buNone/>
            </a:pPr>
            <a:r>
              <a:rPr lang="en-IN" dirty="0"/>
              <a:t>// Above statement is right as it modifies the value which is allowed in the </a:t>
            </a:r>
            <a:r>
              <a:rPr lang="en-IN" dirty="0" err="1"/>
              <a:t>StringBuilder</a:t>
            </a:r>
            <a:endParaRPr lang="en-IN" dirty="0"/>
          </a:p>
        </p:txBody>
      </p:sp>
    </p:spTree>
    <p:extLst>
      <p:ext uri="{BB962C8B-B14F-4D97-AF65-F5344CB8AC3E}">
        <p14:creationId xmlns:p14="http://schemas.microsoft.com/office/powerpoint/2010/main" xmlns="" val="280950214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Comparison</a:t>
            </a:r>
            <a:endParaRPr lang="en-IN" dirty="0"/>
          </a:p>
        </p:txBody>
      </p:sp>
      <p:pic>
        <p:nvPicPr>
          <p:cNvPr id="4" name="Content Placeholder 3"/>
          <p:cNvPicPr>
            <a:picLocks noGrp="1" noChangeAspect="1"/>
          </p:cNvPicPr>
          <p:nvPr>
            <p:ph idx="1"/>
          </p:nvPr>
        </p:nvPicPr>
        <p:blipFill>
          <a:blip r:embed="rId2"/>
          <a:stretch>
            <a:fillRect/>
          </a:stretch>
        </p:blipFill>
        <p:spPr>
          <a:xfrm>
            <a:off x="398314" y="2047741"/>
            <a:ext cx="8630827" cy="2550017"/>
          </a:xfrm>
          <a:prstGeom prst="rect">
            <a:avLst/>
          </a:prstGeom>
        </p:spPr>
      </p:pic>
    </p:spTree>
    <p:extLst>
      <p:ext uri="{BB962C8B-B14F-4D97-AF65-F5344CB8AC3E}">
        <p14:creationId xmlns:p14="http://schemas.microsoft.com/office/powerpoint/2010/main" xmlns="" val="16887301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TYLE" val="AcnSubjectTitle"/>
  <p:tag name="DATE" val="9/12/2009 10:31:47 AM"/>
</p:tagLst>
</file>

<file path=ppt/tags/tag2.xml><?xml version="1.0" encoding="utf-8"?>
<p:tagLst xmlns:a="http://schemas.openxmlformats.org/drawingml/2006/main" xmlns:r="http://schemas.openxmlformats.org/officeDocument/2006/relationships" xmlns:p="http://schemas.openxmlformats.org/presentationml/2006/main">
  <p:tag name="NAME" val="McK Disclaimer"/>
  <p:tag name="LLEFT" val=" 210.125"/>
  <p:tag name="LTOP" val=" 469.875"/>
  <p:tag name="RESIZE" val="Yes"/>
</p:tagLst>
</file>

<file path=ppt/theme/theme1.xml><?xml version="1.0" encoding="utf-8"?>
<a:theme xmlns:a="http://schemas.openxmlformats.org/drawingml/2006/main" name="Presentation_ANZ">
  <a:themeElements>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fontScheme name="Presentation_ANZ">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Report_Logo_ANZ">
  <a:themeElements>
    <a:clrScheme name="">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fontScheme name="1_Report_Logo_ANZ">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Report_Logo_ANZ 1">
        <a:dk1>
          <a:srgbClr val="000000"/>
        </a:dk1>
        <a:lt1>
          <a:srgbClr val="FFFFFF"/>
        </a:lt1>
        <a:dk2>
          <a:srgbClr val="004165"/>
        </a:dk2>
        <a:lt2>
          <a:srgbClr val="747678"/>
        </a:lt2>
        <a:accent1>
          <a:srgbClr val="007DBA"/>
        </a:accent1>
        <a:accent2>
          <a:srgbClr val="5BC6E8"/>
        </a:accent2>
        <a:accent3>
          <a:srgbClr val="FFFFFF"/>
        </a:accent3>
        <a:accent4>
          <a:srgbClr val="000000"/>
        </a:accent4>
        <a:accent5>
          <a:srgbClr val="AABFD9"/>
        </a:accent5>
        <a:accent6>
          <a:srgbClr val="52B3D2"/>
        </a:accent6>
        <a:hlink>
          <a:srgbClr val="589199"/>
        </a:hlink>
        <a:folHlink>
          <a:srgbClr val="FDC82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1_Default Design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fontScheme name="1_Default Design">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Presentation_ANZ</Template>
  <TotalTime>110708</TotalTime>
  <Words>1980</Words>
  <Application>Microsoft Office PowerPoint</Application>
  <PresentationFormat>On-screen Show (4:3)</PresentationFormat>
  <Paragraphs>304</Paragraphs>
  <Slides>96</Slides>
  <Notes>7</Notes>
  <HiddenSlides>0</HiddenSlides>
  <MMClips>0</MMClips>
  <ScaleCrop>false</ScaleCrop>
  <HeadingPairs>
    <vt:vector size="4" baseType="variant">
      <vt:variant>
        <vt:lpstr>Theme</vt:lpstr>
      </vt:variant>
      <vt:variant>
        <vt:i4>3</vt:i4>
      </vt:variant>
      <vt:variant>
        <vt:lpstr>Slide Titles</vt:lpstr>
      </vt:variant>
      <vt:variant>
        <vt:i4>96</vt:i4>
      </vt:variant>
    </vt:vector>
  </HeadingPairs>
  <TitlesOfParts>
    <vt:vector size="99" baseType="lpstr">
      <vt:lpstr>Presentation_ANZ</vt:lpstr>
      <vt:lpstr>1_Report_Logo_ANZ</vt:lpstr>
      <vt:lpstr>1_Default Design</vt:lpstr>
      <vt:lpstr>Java &amp; JEE Training  Day 2 – Elements of the Java Language</vt:lpstr>
      <vt:lpstr>Java &amp; JEE Training – Day 2 Agenda</vt:lpstr>
      <vt:lpstr>Java &amp; JEE Training – Day 2 Agenda</vt:lpstr>
      <vt:lpstr>Quick review of last class</vt:lpstr>
      <vt:lpstr>Java &amp; JEE Training – Day 2 Agenda</vt:lpstr>
      <vt:lpstr>Breaking down the “Hello World” Program</vt:lpstr>
      <vt:lpstr>Java programming process</vt:lpstr>
      <vt:lpstr>Exercise</vt:lpstr>
      <vt:lpstr>3 Types of Errors in Programming</vt:lpstr>
      <vt:lpstr>Providing Input to the HelloWorld program</vt:lpstr>
      <vt:lpstr>Providing Input to the HelloWorld program</vt:lpstr>
      <vt:lpstr>Exercise</vt:lpstr>
      <vt:lpstr>Exercise</vt:lpstr>
      <vt:lpstr>Exercise – What is the output?</vt:lpstr>
      <vt:lpstr>Java &amp; JEE Training – Day 2 Agenda</vt:lpstr>
      <vt:lpstr>Built-in Data Types</vt:lpstr>
      <vt:lpstr>Commonly Used Built-in Data Types</vt:lpstr>
      <vt:lpstr>Declaration and Assignment Statements</vt:lpstr>
      <vt:lpstr>Exercise: What is the output?</vt:lpstr>
      <vt:lpstr>Integers - Exercise</vt:lpstr>
      <vt:lpstr>Integers</vt:lpstr>
      <vt:lpstr>Integers – Exercise – Try these…</vt:lpstr>
      <vt:lpstr>Floating Point Numbers: double</vt:lpstr>
      <vt:lpstr>Floating Point Numbers: Exercise – Try these..</vt:lpstr>
      <vt:lpstr>Booleans</vt:lpstr>
      <vt:lpstr>Comparison Operators</vt:lpstr>
      <vt:lpstr>Exercise – Leap Year</vt:lpstr>
      <vt:lpstr>Parsing Command Line Arguments  (Converting Strings to Primitives)</vt:lpstr>
      <vt:lpstr>Type Conversion</vt:lpstr>
      <vt:lpstr>Exercise: Evaluate the following</vt:lpstr>
      <vt:lpstr>Exercise: Evaluate the following - Answers</vt:lpstr>
      <vt:lpstr>Mathematical Functions</vt:lpstr>
      <vt:lpstr>Mathematical Functions: Examples</vt:lpstr>
      <vt:lpstr>Exercise: Random Integer</vt:lpstr>
      <vt:lpstr>Exercise: Random Integer</vt:lpstr>
      <vt:lpstr>Exercise</vt:lpstr>
      <vt:lpstr>Exercise: What is the output?</vt:lpstr>
      <vt:lpstr>Summary of Operators</vt:lpstr>
      <vt:lpstr>Summary of Operators</vt:lpstr>
      <vt:lpstr>Summary of Operators</vt:lpstr>
      <vt:lpstr>Summary of Operators</vt:lpstr>
      <vt:lpstr>Exercise – What is the output?</vt:lpstr>
      <vt:lpstr>What is the output?</vt:lpstr>
      <vt:lpstr>Write unambiguous expressions…</vt:lpstr>
      <vt:lpstr>Write unambiguous expressions…</vt:lpstr>
      <vt:lpstr>Importance of Blocks in Code</vt:lpstr>
      <vt:lpstr>Java &amp; JEE Training – Day 2 Agenda</vt:lpstr>
      <vt:lpstr>Conditional Statements</vt:lpstr>
      <vt:lpstr>Conditional Statements</vt:lpstr>
      <vt:lpstr>if</vt:lpstr>
      <vt:lpstr>if and if-else examples</vt:lpstr>
      <vt:lpstr>if-else ladder</vt:lpstr>
      <vt:lpstr>Ternary Operator</vt:lpstr>
      <vt:lpstr>Switch…case statement</vt:lpstr>
      <vt:lpstr>Exercise</vt:lpstr>
      <vt:lpstr>Exercise</vt:lpstr>
      <vt:lpstr>Exercise</vt:lpstr>
      <vt:lpstr>Java &amp; JEE Training – Day 2 Agenda</vt:lpstr>
      <vt:lpstr>Loops</vt:lpstr>
      <vt:lpstr>Loops</vt:lpstr>
      <vt:lpstr>while</vt:lpstr>
      <vt:lpstr>do-while</vt:lpstr>
      <vt:lpstr>Exercise – what is output?</vt:lpstr>
      <vt:lpstr>Exercise – what is the output?</vt:lpstr>
      <vt:lpstr>Difference between while and do-while?</vt:lpstr>
      <vt:lpstr>for statement</vt:lpstr>
      <vt:lpstr>Loop Examples</vt:lpstr>
      <vt:lpstr>Branching Statements: Break, Continue and Return…</vt:lpstr>
      <vt:lpstr>Break statement: Example (Without Label)</vt:lpstr>
      <vt:lpstr>Slide 69</vt:lpstr>
      <vt:lpstr>Branching Statements: Break, Continue and Return…</vt:lpstr>
      <vt:lpstr>Continue Statement: Example (Without Label)</vt:lpstr>
      <vt:lpstr>Continue Statement: Example (Without Label)</vt:lpstr>
      <vt:lpstr>Branching Statements: Break, Continue and Return…</vt:lpstr>
      <vt:lpstr>Exercise: What is the output?</vt:lpstr>
      <vt:lpstr>Exercise</vt:lpstr>
      <vt:lpstr>Exercise</vt:lpstr>
      <vt:lpstr>Exercise</vt:lpstr>
      <vt:lpstr>Exercise</vt:lpstr>
      <vt:lpstr>Exercise</vt:lpstr>
      <vt:lpstr>Exercise</vt:lpstr>
      <vt:lpstr>Exercise</vt:lpstr>
      <vt:lpstr>Exercise: What is the value of m and n?</vt:lpstr>
      <vt:lpstr>Exercise: What is the output?</vt:lpstr>
      <vt:lpstr>Exercise: What’s wrong with this?</vt:lpstr>
      <vt:lpstr>Exercise: What is the output?</vt:lpstr>
      <vt:lpstr>Exercise: What is the output?</vt:lpstr>
      <vt:lpstr>Exercise: What is the output?</vt:lpstr>
      <vt:lpstr>Exercise: What is the output?</vt:lpstr>
      <vt:lpstr>Java &amp; JEE Training – Day 2 Agenda</vt:lpstr>
      <vt:lpstr>Introduction to Strings in Java</vt:lpstr>
      <vt:lpstr>Strings in Java</vt:lpstr>
      <vt:lpstr>String</vt:lpstr>
      <vt:lpstr>StringBuffer</vt:lpstr>
      <vt:lpstr>StringBuilder</vt:lpstr>
      <vt:lpstr>Comparison</vt:lpstr>
    </vt:vector>
  </TitlesOfParts>
  <Company>ANZ</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TSM RP05 Antivirus  Steering Committee Meeting – #01  16 March 2012</dc:title>
  <dc:creator>Vijay Singh Sambasivam</dc:creator>
  <cp:lastModifiedBy>Ratna Patel</cp:lastModifiedBy>
  <cp:revision>5292</cp:revision>
  <dcterms:created xsi:type="dcterms:W3CDTF">2014-11-23T04:41:29Z</dcterms:created>
  <dcterms:modified xsi:type="dcterms:W3CDTF">2019-08-25T16:25:06Z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