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ink/ink58.xml" ContentType="application/inkml+xml"/>
  <Override PartName="/ppt/ink/ink106.xml" ContentType="application/inkml+xml"/>
  <Override PartName="/ppt/ink/ink153.xml" ContentType="application/inkml+xml"/>
  <Override PartName="/ppt/slides/slide36.xml" ContentType="application/vnd.openxmlformats-officedocument.presentationml.slide+xml"/>
  <Override PartName="/ppt/ink/ink47.xml" ContentType="application/inkml+xml"/>
  <Override PartName="/ppt/ink/ink94.xml" ContentType="application/inkml+xml"/>
  <Override PartName="/ppt/ink/ink142.xml" ContentType="application/inkml+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ink/ink25.xml" ContentType="application/inkml+xml"/>
  <Override PartName="/ppt/ink/ink36.xml" ContentType="application/inkml+xml"/>
  <Override PartName="/ppt/ink/ink72.xml" ContentType="application/inkml+xml"/>
  <Override PartName="/ppt/ink/ink83.xml" ContentType="application/inkml+xml"/>
  <Override PartName="/ppt/ink/ink120.xml" ContentType="application/inkml+xml"/>
  <Override PartName="/ppt/ink/ink131.xml" ContentType="application/inkml+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ink/ink14.xml" ContentType="application/inkml+xml"/>
  <Override PartName="/ppt/ink/ink61.xml" ContentType="application/inkml+xml"/>
  <Override PartName="/ppt/ink/ink207.xml" ContentType="application/inkml+xml"/>
  <Override PartName="/ppt/tableStyles.xml" ContentType="application/vnd.openxmlformats-officedocument.presentationml.tableStyles+xml"/>
  <Override PartName="/ppt/ink/ink2.xml" ContentType="application/inkml+xml"/>
  <Override PartName="/ppt/ink/ink50.xml" ContentType="application/inkml+xml"/>
  <Override PartName="/ppt/ink/ink169.xml" ContentType="application/inkml+xml"/>
  <Override PartName="/ppt/ink/ink147.xml" ContentType="application/inkml+xml"/>
  <Override PartName="/ppt/ink/ink158.xml" ContentType="application/inkml+xml"/>
  <Override PartName="/ppt/ink/ink194.xml" ContentType="application/inkml+xml"/>
  <Override PartName="/ppt/ink/ink210.xml" ContentType="application/inkml+xml"/>
  <Override PartName="/ppt/ink/ink88.xml" ContentType="application/inkml+xml"/>
  <Override PartName="/ppt/ink/ink99.xml" ContentType="application/inkml+xml"/>
  <Override PartName="/ppt/ink/ink136.xml" ContentType="application/inkml+xml"/>
  <Override PartName="/ppt/ink/ink183.xml" ContentType="application/inkml+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ink/ink77.xml" ContentType="application/inkml+xml"/>
  <Override PartName="/ppt/ink/ink125.xml" ContentType="application/inkml+xml"/>
  <Override PartName="/ppt/ink/ink172.xml" ContentType="application/inkml+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ink/ink19.xml" ContentType="application/inkml+xml"/>
  <Override PartName="/ppt/ink/ink66.xml" ContentType="application/inkml+xml"/>
  <Override PartName="/ppt/ink/ink114.xml" ContentType="application/inkml+xml"/>
  <Override PartName="/ppt/ink/ink161.xml" ContentType="application/inkml+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ink/ink7.xml" ContentType="application/inkml+xml"/>
  <Override PartName="/ppt/ink/ink44.xml" ContentType="application/inkml+xml"/>
  <Override PartName="/ppt/ink/ink55.xml" ContentType="application/inkml+xml"/>
  <Override PartName="/ppt/ink/ink91.xml" ContentType="application/inkml+xml"/>
  <Override PartName="/ppt/ink/ink103.xml" ContentType="application/inkml+xml"/>
  <Override PartName="/ppt/ink/ink150.xml" ContentType="application/inkml+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ink/ink33.xml" ContentType="application/inkml+xml"/>
  <Override PartName="/ppt/ink/ink80.xml" ContentType="application/inkml+xml"/>
  <Override PartName="/ppt/ink/ink215.xml" ContentType="application/inkml+xml"/>
  <Override PartName="/ppt/slides/slide11.xml" ContentType="application/vnd.openxmlformats-officedocument.presentationml.slide+xml"/>
  <Override PartName="/ppt/slideLayouts/slideLayout21.xml" ContentType="application/vnd.openxmlformats-officedocument.presentationml.slideLayout+xml"/>
  <Override PartName="/ppt/ink/ink22.xml" ContentType="application/inkml+xml"/>
  <Override PartName="/ppt/ink/ink199.xml" ContentType="application/inkml+xml"/>
  <Override PartName="/ppt/ink/ink204.xml" ContentType="application/inkml+xml"/>
  <Override PartName="/ppt/slideLayouts/slideLayout10.xml" ContentType="application/vnd.openxmlformats-officedocument.presentationml.slideLayout+xml"/>
  <Override PartName="/ppt/ink/ink11.xml" ContentType="application/inkml+xml"/>
  <Override PartName="/ppt/ink/ink188.xml" ContentType="application/inkml+xml"/>
  <Override PartName="/ppt/ink/ink119.xml" ContentType="application/inkml+xml"/>
  <Override PartName="/ppt/ink/ink166.xml" ContentType="application/inkml+xml"/>
  <Override PartName="/ppt/ink/ink177.xml" ContentType="application/inkml+xml"/>
  <Override PartName="/ppt/slides/slide49.xml" ContentType="application/vnd.openxmlformats-officedocument.presentationml.slide+xml"/>
  <Override PartName="/ppt/notesSlides/notesSlide4.xml" ContentType="application/vnd.openxmlformats-officedocument.presentationml.notesSlide+xml"/>
  <Override PartName="/ppt/ink/ink108.xml" ContentType="application/inkml+xml"/>
  <Override PartName="/ppt/ink/ink155.xml" ContentType="application/inkml+xml"/>
  <Override PartName="/ppt/slides/slide38.xml" ContentType="application/vnd.openxmlformats-officedocument.presentationml.slide+xml"/>
  <Override PartName="/ppt/ink/ink49.xml" ContentType="application/inkml+xml"/>
  <Override PartName="/ppt/ink/ink96.xml" ContentType="application/inkml+xml"/>
  <Override PartName="/ppt/ink/ink144.xml" ContentType="application/inkml+xml"/>
  <Override PartName="/ppt/ink/ink191.xml" ContentType="application/inkml+xml"/>
  <Override PartName="/ppt/slides/slide27.xml" ContentType="application/vnd.openxmlformats-officedocument.presentationml.slide+xml"/>
  <Override PartName="/ppt/slideLayouts/slideLayout4.xml" ContentType="application/vnd.openxmlformats-officedocument.presentationml.slideLayout+xml"/>
  <Override PartName="/ppt/ink/ink27.xml" ContentType="application/inkml+xml"/>
  <Override PartName="/ppt/ink/ink38.xml" ContentType="application/inkml+xml"/>
  <Override PartName="/ppt/ink/ink74.xml" ContentType="application/inkml+xml"/>
  <Override PartName="/ppt/ink/ink85.xml" ContentType="application/inkml+xml"/>
  <Override PartName="/ppt/ink/ink122.xml" ContentType="application/inkml+xml"/>
  <Override PartName="/ppt/ink/ink133.xml" ContentType="application/inkml+xml"/>
  <Override PartName="/ppt/ink/ink180.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ink/ink16.xml" ContentType="application/inkml+xml"/>
  <Override PartName="/ppt/ink/ink63.xml" ContentType="application/inkml+xml"/>
  <Override PartName="/ppt/ink/ink111.xml" ContentType="application/inkml+xml"/>
  <Override PartName="/ppt/ink/ink209.xml" ContentType="application/inkml+xml"/>
  <Override PartName="/ppt/slides/slide41.xml" ContentType="application/vnd.openxmlformats-officedocument.presentationml.slide+xml"/>
  <Override PartName="/ppt/ink/ink4.xml" ContentType="application/inkml+xml"/>
  <Override PartName="/ppt/ink/ink52.xml" ContentType="application/inkml+xml"/>
  <Override PartName="/ppt/ink/ink100.xml" ContentType="application/inkml+xml"/>
  <Override PartName="/ppt/slides/slide30.xml" ContentType="application/vnd.openxmlformats-officedocument.presentationml.slide+xml"/>
  <Override PartName="/ppt/ink/ink41.xml" ContentType="application/inkml+xml"/>
  <Override PartName="/ppt/ink/ink30.xml" ContentType="application/inkml+xml"/>
  <Override PartName="/ppt/ink/ink212.xml" ContentType="application/inkml+xml"/>
  <Override PartName="/ppt/ink/ink138.xml" ContentType="application/inkml+xml"/>
  <Override PartName="/ppt/ink/ink149.xml" ContentType="application/inkml+xml"/>
  <Override PartName="/ppt/ink/ink185.xml" ContentType="application/inkml+xml"/>
  <Override PartName="/ppt/ink/ink196.xml" ContentType="application/inkml+xml"/>
  <Override PartName="/ppt/ink/ink201.xml" ContentType="application/inkml+xml"/>
  <Override PartName="/ppt/slides/slide7.xml" ContentType="application/vnd.openxmlformats-officedocument.presentationml.slide+xml"/>
  <Override PartName="/ppt/slideLayouts/slideLayout9.xml" ContentType="application/vnd.openxmlformats-officedocument.presentationml.slideLayout+xml"/>
  <Override PartName="/ppt/ink/ink79.xml" ContentType="application/inkml+xml"/>
  <Override PartName="/ppt/ink/ink127.xml" ContentType="application/inkml+xml"/>
  <Override PartName="/ppt/ink/ink174.xml" ContentType="application/inkml+xml"/>
  <Override PartName="/ppt/slideMasters/slideMaster2.xml" ContentType="application/vnd.openxmlformats-officedocument.presentationml.slideMaster+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ink/ink68.xml" ContentType="application/inkml+xml"/>
  <Override PartName="/ppt/ink/ink116.xml" ContentType="application/inkml+xml"/>
  <Override PartName="/ppt/ink/ink163.xml" ContentType="application/inkml+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ink/ink9.xml" ContentType="application/inkml+xml"/>
  <Override PartName="/ppt/ink/ink28.xml" ContentType="application/inkml+xml"/>
  <Override PartName="/ppt/ink/ink46.xml" ContentType="application/inkml+xml"/>
  <Override PartName="/ppt/ink/ink57.xml" ContentType="application/inkml+xml"/>
  <Override PartName="/ppt/ink/ink75.xml" ContentType="application/inkml+xml"/>
  <Override PartName="/ppt/ink/ink93.xml" ContentType="application/inkml+xml"/>
  <Override PartName="/ppt/ink/ink105.xml" ContentType="application/inkml+xml"/>
  <Override PartName="/ppt/ink/ink123.xml" ContentType="application/inkml+xml"/>
  <Override PartName="/ppt/ink/ink141.xml" ContentType="application/inkml+xml"/>
  <Override PartName="/ppt/ink/ink152.xml" ContentType="application/inkml+xml"/>
  <Override PartName="/ppt/ink/ink170.xml" ContentType="application/inkml+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ink/ink17.xml" ContentType="application/inkml+xml"/>
  <Override PartName="/ppt/ink/ink35.xml" ContentType="application/inkml+xml"/>
  <Override PartName="/ppt/ink/ink64.xml" ContentType="application/inkml+xml"/>
  <Override PartName="/ppt/ink/ink82.xml" ContentType="application/inkml+xml"/>
  <Override PartName="/ppt/ink/ink101.xml" ContentType="application/inkml+xml"/>
  <Override PartName="/ppt/ink/ink112.xml" ContentType="application/inkml+xml"/>
  <Override PartName="/ppt/ink/ink130.xml" ContentType="application/inkml+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ink/ink5.xml" ContentType="application/inkml+xml"/>
  <Override PartName="/ppt/ink/ink24.xml" ContentType="application/inkml+xml"/>
  <Override PartName="/ppt/ink/ink42.xml" ContentType="application/inkml+xml"/>
  <Override PartName="/ppt/ink/ink53.xml" ContentType="application/inkml+xml"/>
  <Override PartName="/ppt/ink/ink71.xml" ContentType="application/inkml+xml"/>
  <Override PartName="/ppt/ink/ink206.xml" ContentType="application/inkml+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ink/ink1.xml" ContentType="application/inkml+xml"/>
  <Override PartName="/ppt/ink/ink13.xml" ContentType="application/inkml+xml"/>
  <Override PartName="/ppt/ink/ink31.xml" ContentType="application/inkml+xml"/>
  <Override PartName="/ppt/ink/ink60.xml" ContentType="application/inkml+xml"/>
  <Override PartName="/ppt/ink/ink213.xml" ContentType="application/inkml+xml"/>
  <Override PartName="/ppt/ink/ink20.xml" ContentType="application/inkml+xml"/>
  <Override PartName="/ppt/ink/ink168.xml" ContentType="application/inkml+xml"/>
  <Override PartName="/ppt/ink/ink179.xml" ContentType="application/inkml+xml"/>
  <Override PartName="/ppt/ink/ink197.xml" ContentType="application/inkml+xml"/>
  <Override PartName="/ppt/ink/ink202.xml" ContentType="application/inkml+xml"/>
  <Override PartName="/ppt/notesSlides/notesSlide6.xml" ContentType="application/vnd.openxmlformats-officedocument.presentationml.notesSlide+xml"/>
  <Override PartName="/ppt/ink/ink139.xml" ContentType="application/inkml+xml"/>
  <Override PartName="/ppt/ink/ink157.xml" ContentType="application/inkml+xml"/>
  <Override PartName="/ppt/ink/ink186.xml" ContentType="application/inkml+xml"/>
  <Override PartName="/ppt/slides/slide8.xml" ContentType="application/vnd.openxmlformats-officedocument.presentationml.slide+xml"/>
  <Override PartName="/ppt/ink/ink69.xml" ContentType="application/inkml+xml"/>
  <Override PartName="/ppt/ink/ink98.xml" ContentType="application/inkml+xml"/>
  <Override PartName="/ppt/ink/ink117.xml" ContentType="application/inkml+xml"/>
  <Override PartName="/ppt/ink/ink128.xml" ContentType="application/inkml+xml"/>
  <Override PartName="/ppt/ink/ink146.xml" ContentType="application/inkml+xml"/>
  <Override PartName="/ppt/ink/ink164.xml" ContentType="application/inkml+xml"/>
  <Override PartName="/ppt/ink/ink175.xml" ContentType="application/inkml+xml"/>
  <Override PartName="/ppt/ink/ink193.xml" ContentType="application/inkml+xml"/>
  <Override PartName="/ppt/slides/slide29.xml" ContentType="application/vnd.openxmlformats-officedocument.presentationml.slide+xml"/>
  <Override PartName="/ppt/ink/ink87.xml" ContentType="application/inkml+xml"/>
  <Override PartName="/ppt/ink/ink124.xml" ContentType="application/inkml+xml"/>
  <Override PartName="/ppt/ink/ink135.xml" ContentType="application/inkml+xml"/>
  <Override PartName="/ppt/ink/ink171.xml" ContentType="application/inkml+xml"/>
  <Override PartName="/ppt/ink/ink182.xml" ContentType="application/inkml+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ink/ink18.xml" ContentType="application/inkml+xml"/>
  <Override PartName="/ppt/ink/ink29.xml" ContentType="application/inkml+xml"/>
  <Override PartName="/ppt/ink/ink65.xml" ContentType="application/inkml+xml"/>
  <Override PartName="/ppt/ink/ink76.xml" ContentType="application/inkml+xml"/>
  <Override PartName="/ppt/ink/ink113.xml" ContentType="application/inkml+xml"/>
  <Override PartName="/ppt/ink/ink160.xml" ContentType="application/inkml+xml"/>
  <Override PartName="/ppt/slides/slide43.xml" ContentType="application/vnd.openxmlformats-officedocument.presentationml.slide+xml"/>
  <Override PartName="/ppt/theme/theme1.xml" ContentType="application/vnd.openxmlformats-officedocument.theme+xml"/>
  <Override PartName="/ppt/ink/ink6.xml" ContentType="application/inkml+xml"/>
  <Override PartName="/ppt/ink/ink54.xml" ContentType="application/inkml+xml"/>
  <Override PartName="/ppt/ink/ink102.xml" ContentType="application/inkml+xml"/>
  <Override PartName="/ppt/slides/slide32.xml" ContentType="application/vnd.openxmlformats-officedocument.presentationml.slide+xml"/>
  <Override PartName="/ppt/ink/ink43.xml" ContentType="application/inkml+xml"/>
  <Override PartName="/ppt/ink/ink90.xml" ContentType="application/inkml+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ink/ink21.xml" ContentType="application/inkml+xml"/>
  <Override PartName="/ppt/ink/ink32.xml" ContentType="application/inkml+xml"/>
  <Override PartName="/ppt/ink/ink214.xml" ContentType="application/inkml+xml"/>
  <Override PartName="/ppt/ink/ink10.xml" ContentType="application/inkml+xml"/>
  <Override PartName="/ppt/ink/ink187.xml" ContentType="application/inkml+xml"/>
  <Override PartName="/ppt/ink/ink198.xml" ContentType="application/inkml+xml"/>
  <Override PartName="/ppt/ink/ink203.xml" ContentType="application/inkml+xml"/>
  <Override PartName="/ppt/ink/ink129.xml" ContentType="application/inkml+xml"/>
  <Override PartName="/ppt/ink/ink176.xml" ContentType="application/inkml+xml"/>
  <Override PartName="/ppt/slides/slide9.xml" ContentType="application/vnd.openxmlformats-officedocument.presentationml.slide+xml"/>
  <Override PartName="/ppt/viewProps.xml" ContentType="application/vnd.openxmlformats-officedocument.presentationml.viewProps+xml"/>
  <Override PartName="/ppt/ink/ink118.xml" ContentType="application/inkml+xml"/>
  <Override PartName="/ppt/ink/ink165.xml" ContentType="application/inkml+xml"/>
  <Override PartName="/ppt/slides/slide48.xml" ContentType="application/vnd.openxmlformats-officedocument.presentationml.slide+xml"/>
  <Override PartName="/ppt/notesSlides/notesSlide3.xml" ContentType="application/vnd.openxmlformats-officedocument.presentationml.notesSlide+xml"/>
  <Override PartName="/ppt/ink/ink48.xml" ContentType="application/inkml+xml"/>
  <Override PartName="/ppt/ink/ink59.xml" ContentType="application/inkml+xml"/>
  <Override PartName="/ppt/ink/ink95.xml" ContentType="application/inkml+xml"/>
  <Override PartName="/ppt/ink/ink107.xml" ContentType="application/inkml+xml"/>
  <Override PartName="/ppt/ink/ink143.xml" ContentType="application/inkml+xml"/>
  <Override PartName="/ppt/ink/ink154.xml" ContentType="application/inkml+xml"/>
  <Override PartName="/ppt/ink/ink190.xml" ContentType="application/inkml+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ink/ink37.xml" ContentType="application/inkml+xml"/>
  <Override PartName="/ppt/ink/ink84.xml" ContentType="application/inkml+xml"/>
  <Override PartName="/ppt/ink/ink132.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ink/ink26.xml" ContentType="application/inkml+xml"/>
  <Override PartName="/ppt/ink/ink73.xml" ContentType="application/inkml+xml"/>
  <Override PartName="/ppt/ink/ink121.xml" ContentType="application/inkml+xml"/>
  <Override PartName="/ppt/ink/ink208.xml" ContentType="application/inkml+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ink/ink3.xml" ContentType="application/inkml+xml"/>
  <Override PartName="/ppt/ink/ink15.xml" ContentType="application/inkml+xml"/>
  <Override PartName="/ppt/ink/ink62.xml" ContentType="application/inkml+xml"/>
  <Override PartName="/ppt/ink/ink110.xml" ContentType="application/inkml+xml"/>
  <Override PartName="/ppt/slides/slide40.xml" ContentType="application/vnd.openxmlformats-officedocument.presentationml.slide+xml"/>
  <Override PartName="/ppt/ink/ink40.xml" ContentType="application/inkml+xml"/>
  <Override PartName="/ppt/ink/ink51.xml" ContentType="application/inkml+xml"/>
  <Override PartName="/ppt/ink/ink159.xml" ContentType="application/inkml+xml"/>
  <Override PartName="/ppt/ink/ink211.xml" ContentType="application/inkml+xml"/>
  <Override PartName="/ppt/ink/ink148.xml" ContentType="application/inkml+xml"/>
  <Override PartName="/ppt/ink/ink195.xml" ContentType="application/inkml+xml"/>
  <Override PartName="/ppt/ink/ink200.xml" ContentType="application/inkml+xml"/>
  <Override PartName="/ppt/handoutMasters/handoutMaster1.xml" ContentType="application/vnd.openxmlformats-officedocument.presentationml.handoutMaster+xml"/>
  <Override PartName="/docProps/core.xml" ContentType="application/vnd.openxmlformats-package.core-properties+xml"/>
  <Override PartName="/ppt/ink/ink89.xml" ContentType="application/inkml+xml"/>
  <Override PartName="/ppt/ink/ink137.xml" ContentType="application/inkml+xml"/>
  <Override PartName="/ppt/ink/ink184.xml" ContentType="application/inkml+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ink/ink67.xml" ContentType="application/inkml+xml"/>
  <Override PartName="/ppt/ink/ink78.xml" ContentType="application/inkml+xml"/>
  <Override PartName="/ppt/ink/ink115.xml" ContentType="application/inkml+xml"/>
  <Override PartName="/ppt/ink/ink126.xml" ContentType="application/inkml+xml"/>
  <Override PartName="/ppt/ink/ink162.xml" ContentType="application/inkml+xml"/>
  <Override PartName="/ppt/ink/ink173.xml" ContentType="application/inkml+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ink/ink8.xml" ContentType="application/inkml+xml"/>
  <Override PartName="/ppt/ink/ink56.xml" ContentType="application/inkml+xml"/>
  <Override PartName="/ppt/ink/ink104.xml" ContentType="application/inkml+xml"/>
  <Override PartName="/ppt/ink/ink151.xml" ContentType="application/inkml+xml"/>
  <Override PartName="/ppt/slides/slide34.xml" ContentType="application/vnd.openxmlformats-officedocument.presentationml.slide+xml"/>
  <Override PartName="/ppt/ink/ink45.xml" ContentType="application/inkml+xml"/>
  <Override PartName="/ppt/ink/ink92.xml" ContentType="application/inkml+xml"/>
  <Override PartName="/ppt/ink/ink140.xml" ContentType="application/inkml+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ink/ink23.xml" ContentType="application/inkml+xml"/>
  <Override PartName="/ppt/ink/ink34.xml" ContentType="application/inkml+xml"/>
  <Override PartName="/ppt/ink/ink70.xml" ContentType="application/inkml+xml"/>
  <Override PartName="/ppt/ink/ink81.xml" ContentType="application/inkml+xml"/>
  <Override PartName="/ppt/ink/ink216.xml" ContentType="application/inkml+xml"/>
  <Override PartName="/ppt/slides/slide12.xml" ContentType="application/vnd.openxmlformats-officedocument.presentationml.slide+xml"/>
  <Override PartName="/ppt/slideLayouts/slideLayout11.xml" ContentType="application/vnd.openxmlformats-officedocument.presentationml.slideLayout+xml"/>
  <Override PartName="/ppt/ink/ink12.xml" ContentType="application/inkml+xml"/>
  <Override PartName="/ppt/ink/ink189.xml" ContentType="application/inkml+xml"/>
  <Override PartName="/ppt/ink/ink205.xml" ContentType="application/inkml+xml"/>
  <Override PartName="/ppt/ink/ink178.xml" ContentType="application/inkml+xml"/>
  <Override PartName="/ppt/ink/ink167.xml" ContentType="application/inkml+xml"/>
  <Override PartName="/ppt/notesSlides/notesSlide5.xml" ContentType="application/vnd.openxmlformats-officedocument.presentationml.notesSlide+xml"/>
  <Override PartName="/ppt/ink/ink97.xml" ContentType="application/inkml+xml"/>
  <Override PartName="/ppt/ink/ink109.xml" ContentType="application/inkml+xml"/>
  <Override PartName="/ppt/ink/ink145.xml" ContentType="application/inkml+xml"/>
  <Override PartName="/ppt/ink/ink156.xml" ContentType="application/inkml+xml"/>
  <Override PartName="/ppt/ink/ink192.xml" ContentType="application/inkml+xml"/>
  <Override PartName="/ppt/slides/slide28.xml" ContentType="application/vnd.openxmlformats-officedocument.presentationml.slide+xml"/>
  <Override PartName="/ppt/slides/slide39.xml" ContentType="application/vnd.openxmlformats-officedocument.presentationml.slide+xml"/>
  <Override PartName="/ppt/ink/ink39.xml" ContentType="application/inkml+xml"/>
  <Override PartName="/ppt/ink/ink86.xml" ContentType="application/inkml+xml"/>
  <Override PartName="/ppt/ink/ink134.xml" ContentType="application/inkml+xml"/>
  <Override PartName="/ppt/ink/ink181.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3648" r:id="rId1"/>
    <p:sldMasterId id="2147483663" r:id="rId2"/>
    <p:sldMasterId id="2147483675" r:id="rId3"/>
  </p:sldMasterIdLst>
  <p:notesMasterIdLst>
    <p:notesMasterId r:id="rId61"/>
  </p:notesMasterIdLst>
  <p:handoutMasterIdLst>
    <p:handoutMasterId r:id="rId62"/>
  </p:handoutMasterIdLst>
  <p:sldIdLst>
    <p:sldId id="307" r:id="rId4"/>
    <p:sldId id="2832" r:id="rId5"/>
    <p:sldId id="2830" r:id="rId6"/>
    <p:sldId id="2984" r:id="rId7"/>
    <p:sldId id="2979" r:id="rId8"/>
    <p:sldId id="2971" r:id="rId9"/>
    <p:sldId id="2972" r:id="rId10"/>
    <p:sldId id="2985" r:id="rId11"/>
    <p:sldId id="2835" r:id="rId12"/>
    <p:sldId id="2931" r:id="rId13"/>
    <p:sldId id="2932" r:id="rId14"/>
    <p:sldId id="2933" r:id="rId15"/>
    <p:sldId id="2934" r:id="rId16"/>
    <p:sldId id="2962" r:id="rId17"/>
    <p:sldId id="2935" r:id="rId18"/>
    <p:sldId id="2936" r:id="rId19"/>
    <p:sldId id="2938" r:id="rId20"/>
    <p:sldId id="2939" r:id="rId21"/>
    <p:sldId id="2940" r:id="rId22"/>
    <p:sldId id="2941" r:id="rId23"/>
    <p:sldId id="2942" r:id="rId24"/>
    <p:sldId id="2943" r:id="rId25"/>
    <p:sldId id="2944" r:id="rId26"/>
    <p:sldId id="2945" r:id="rId27"/>
    <p:sldId id="2946" r:id="rId28"/>
    <p:sldId id="2947" r:id="rId29"/>
    <p:sldId id="2948" r:id="rId30"/>
    <p:sldId id="2949" r:id="rId31"/>
    <p:sldId id="2950" r:id="rId32"/>
    <p:sldId id="2951" r:id="rId33"/>
    <p:sldId id="2952" r:id="rId34"/>
    <p:sldId id="2958" r:id="rId35"/>
    <p:sldId id="2953" r:id="rId36"/>
    <p:sldId id="2954" r:id="rId37"/>
    <p:sldId id="2955" r:id="rId38"/>
    <p:sldId id="2956" r:id="rId39"/>
    <p:sldId id="2957" r:id="rId40"/>
    <p:sldId id="2963" r:id="rId41"/>
    <p:sldId id="2986" r:id="rId42"/>
    <p:sldId id="2983" r:id="rId43"/>
    <p:sldId id="2981" r:id="rId44"/>
    <p:sldId id="2982" r:id="rId45"/>
    <p:sldId id="2968" r:id="rId46"/>
    <p:sldId id="2987" r:id="rId47"/>
    <p:sldId id="2959" r:id="rId48"/>
    <p:sldId id="2960" r:id="rId49"/>
    <p:sldId id="2961" r:id="rId50"/>
    <p:sldId id="2964" r:id="rId51"/>
    <p:sldId id="2965" r:id="rId52"/>
    <p:sldId id="2969" r:id="rId53"/>
    <p:sldId id="2970" r:id="rId54"/>
    <p:sldId id="2973" r:id="rId55"/>
    <p:sldId id="2974" r:id="rId56"/>
    <p:sldId id="2975" r:id="rId57"/>
    <p:sldId id="2976" r:id="rId58"/>
    <p:sldId id="2977" r:id="rId59"/>
    <p:sldId id="2988" r:id="rId60"/>
  </p:sldIdLst>
  <p:sldSz cx="9144000" cy="6858000" type="screen4x3"/>
  <p:notesSz cx="6807200" cy="9939338"/>
  <p:defaultTextStyle>
    <a:defPPr>
      <a:defRPr lang="en-AU"/>
    </a:defPPr>
    <a:lvl1pPr algn="l" rtl="0" fontAlgn="base">
      <a:spcBef>
        <a:spcPct val="0"/>
      </a:spcBef>
      <a:spcAft>
        <a:spcPct val="0"/>
      </a:spcAft>
      <a:defRPr sz="1000" b="1" kern="1200">
        <a:solidFill>
          <a:schemeClr val="bg1"/>
        </a:solidFill>
        <a:latin typeface="Verdana" pitchFamily="34" charset="0"/>
        <a:ea typeface="+mn-ea"/>
        <a:cs typeface="Arial" charset="0"/>
      </a:defRPr>
    </a:lvl1pPr>
    <a:lvl2pPr marL="457200" algn="l" rtl="0" fontAlgn="base">
      <a:spcBef>
        <a:spcPct val="0"/>
      </a:spcBef>
      <a:spcAft>
        <a:spcPct val="0"/>
      </a:spcAft>
      <a:defRPr sz="1000" b="1" kern="1200">
        <a:solidFill>
          <a:schemeClr val="bg1"/>
        </a:solidFill>
        <a:latin typeface="Verdana" pitchFamily="34" charset="0"/>
        <a:ea typeface="+mn-ea"/>
        <a:cs typeface="Arial" charset="0"/>
      </a:defRPr>
    </a:lvl2pPr>
    <a:lvl3pPr marL="914400" algn="l" rtl="0" fontAlgn="base">
      <a:spcBef>
        <a:spcPct val="0"/>
      </a:spcBef>
      <a:spcAft>
        <a:spcPct val="0"/>
      </a:spcAft>
      <a:defRPr sz="1000" b="1" kern="1200">
        <a:solidFill>
          <a:schemeClr val="bg1"/>
        </a:solidFill>
        <a:latin typeface="Verdana" pitchFamily="34" charset="0"/>
        <a:ea typeface="+mn-ea"/>
        <a:cs typeface="Arial" charset="0"/>
      </a:defRPr>
    </a:lvl3pPr>
    <a:lvl4pPr marL="1371600" algn="l" rtl="0" fontAlgn="base">
      <a:spcBef>
        <a:spcPct val="0"/>
      </a:spcBef>
      <a:spcAft>
        <a:spcPct val="0"/>
      </a:spcAft>
      <a:defRPr sz="1000" b="1" kern="1200">
        <a:solidFill>
          <a:schemeClr val="bg1"/>
        </a:solidFill>
        <a:latin typeface="Verdana" pitchFamily="34" charset="0"/>
        <a:ea typeface="+mn-ea"/>
        <a:cs typeface="Arial" charset="0"/>
      </a:defRPr>
    </a:lvl4pPr>
    <a:lvl5pPr marL="1828800" algn="l" rtl="0" fontAlgn="base">
      <a:spcBef>
        <a:spcPct val="0"/>
      </a:spcBef>
      <a:spcAft>
        <a:spcPct val="0"/>
      </a:spcAft>
      <a:defRPr sz="1000" b="1" kern="1200">
        <a:solidFill>
          <a:schemeClr val="bg1"/>
        </a:solidFill>
        <a:latin typeface="Verdana" pitchFamily="34" charset="0"/>
        <a:ea typeface="+mn-ea"/>
        <a:cs typeface="Arial" charset="0"/>
      </a:defRPr>
    </a:lvl5pPr>
    <a:lvl6pPr marL="2286000" algn="l" defTabSz="914400" rtl="0" eaLnBrk="1" latinLnBrk="0" hangingPunct="1">
      <a:defRPr sz="1000" b="1" kern="1200">
        <a:solidFill>
          <a:schemeClr val="bg1"/>
        </a:solidFill>
        <a:latin typeface="Verdana" pitchFamily="34" charset="0"/>
        <a:ea typeface="+mn-ea"/>
        <a:cs typeface="Arial" charset="0"/>
      </a:defRPr>
    </a:lvl6pPr>
    <a:lvl7pPr marL="2743200" algn="l" defTabSz="914400" rtl="0" eaLnBrk="1" latinLnBrk="0" hangingPunct="1">
      <a:defRPr sz="1000" b="1" kern="1200">
        <a:solidFill>
          <a:schemeClr val="bg1"/>
        </a:solidFill>
        <a:latin typeface="Verdana" pitchFamily="34" charset="0"/>
        <a:ea typeface="+mn-ea"/>
        <a:cs typeface="Arial" charset="0"/>
      </a:defRPr>
    </a:lvl7pPr>
    <a:lvl8pPr marL="3200400" algn="l" defTabSz="914400" rtl="0" eaLnBrk="1" latinLnBrk="0" hangingPunct="1">
      <a:defRPr sz="1000" b="1" kern="1200">
        <a:solidFill>
          <a:schemeClr val="bg1"/>
        </a:solidFill>
        <a:latin typeface="Verdana" pitchFamily="34" charset="0"/>
        <a:ea typeface="+mn-ea"/>
        <a:cs typeface="Arial" charset="0"/>
      </a:defRPr>
    </a:lvl8pPr>
    <a:lvl9pPr marL="3657600" algn="l" defTabSz="914400" rtl="0" eaLnBrk="1" latinLnBrk="0" hangingPunct="1">
      <a:defRPr sz="1000" b="1" kern="1200">
        <a:solidFill>
          <a:schemeClr val="bg1"/>
        </a:solidFill>
        <a:latin typeface="Verdana" pitchFamily="34" charset="0"/>
        <a:ea typeface="+mn-ea"/>
        <a:cs typeface="Arial" charset="0"/>
      </a:defRPr>
    </a:lvl9pPr>
  </p:defaultTextStyle>
  <p:extLst>
    <p:ext uri="{EFAFB233-063F-42B5-8137-9DF3F51BA10A}">
      <p15:sldGuideLst xmlns="" xmlns:p15="http://schemas.microsoft.com/office/powerpoint/2012/main">
        <p15:guide id="1" orient="horz">
          <p15:clr>
            <a:srgbClr val="A4A3A4"/>
          </p15:clr>
        </p15:guide>
        <p15:guide id="2">
          <p15:clr>
            <a:srgbClr val="A4A3A4"/>
          </p15:clr>
        </p15:guide>
      </p15:sldGuideLst>
    </p:ext>
    <p:ext uri="{2D200454-40CA-4A62-9FC3-DE9A4176ACB9}">
      <p15:notesGuideLst xmlns="" xmlns:p15="http://schemas.microsoft.com/office/powerpoint/2012/main">
        <p15:guide id="1" orient="horz" pos="3131">
          <p15:clr>
            <a:srgbClr val="A4A3A4"/>
          </p15:clr>
        </p15:guide>
        <p15:guide id="2" pos="214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FFFF4B"/>
    <a:srgbClr val="C0C0C0"/>
    <a:srgbClr val="DDDDDD"/>
    <a:srgbClr val="FF9900"/>
    <a:srgbClr val="008000"/>
    <a:srgbClr val="00660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8247" autoAdjust="0"/>
  </p:normalViewPr>
  <p:slideViewPr>
    <p:cSldViewPr snapToGrid="0">
      <p:cViewPr varScale="1">
        <p:scale>
          <a:sx n="65" d="100"/>
          <a:sy n="65" d="100"/>
        </p:scale>
        <p:origin x="-1338" y="-108"/>
      </p:cViewPr>
      <p:guideLst>
        <p:guide orient="horz"/>
        <p:guide/>
      </p:guideLst>
    </p:cSldViewPr>
  </p:slideViewPr>
  <p:outlineViewPr>
    <p:cViewPr>
      <p:scale>
        <a:sx n="33" d="100"/>
        <a:sy n="33" d="100"/>
      </p:scale>
      <p:origin x="48" y="3114"/>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1" d="100"/>
          <a:sy n="81" d="100"/>
        </p:scale>
        <p:origin x="-2790" y="-96"/>
      </p:cViewPr>
      <p:guideLst>
        <p:guide orient="horz" pos="3131"/>
        <p:guide pos="2143"/>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3" name="Rectangle 3"/>
          <p:cNvSpPr>
            <a:spLocks noGrp="1" noChangeArrowheads="1"/>
          </p:cNvSpPr>
          <p:nvPr>
            <p:ph type="dt" sz="quarter"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25604" name="Rectangle 4"/>
          <p:cNvSpPr>
            <a:spLocks noGrp="1" noChangeArrowheads="1"/>
          </p:cNvSpPr>
          <p:nvPr>
            <p:ph type="ftr" sz="quarter" idx="2"/>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25605" name="Rectangle 5"/>
          <p:cNvSpPr>
            <a:spLocks noGrp="1" noChangeArrowheads="1"/>
          </p:cNvSpPr>
          <p:nvPr>
            <p:ph type="sldNum" sz="quarter" idx="3"/>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D0C31871-5B07-4F23-B3D0-C5CC077A7435}" type="slidenum">
              <a:rPr lang="en-AU"/>
              <a:pPr>
                <a:defRPr/>
              </a:pPr>
              <a:t>‹#›</a:t>
            </a:fld>
            <a:endParaRPr lang="en-AU" dirty="0"/>
          </a:p>
        </p:txBody>
      </p:sp>
    </p:spTree>
    <p:extLst>
      <p:ext uri="{BB962C8B-B14F-4D97-AF65-F5344CB8AC3E}">
        <p14:creationId xmlns="" xmlns:p14="http://schemas.microsoft.com/office/powerpoint/2010/main" val="235615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17:08.0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5606 8310 0,'0'-25'31,"0"0"-31,25-49 0,124-50 16,-50 24-1,25-24-15,0 50 16,-25-1-16,-24 51 15,-26-26 1,1 50-16,-50 0 16,25 0-1,-25 0 16,-25 25-31,-25 49 16,-74 50 0,25-49-16,-25 98 15,25-73 1,0-1-16,24 0 15,50-74 1,1 24-16,24-49 16,0 25-1,0-25-15,0 0 31,49 0-31,50-49 16,75-75 0,25-25-16,-26 25 15,-49 24-15,0 1 16,-49 50-1,-26 24-15,-24 0 16,0 25 0,-25 0 15,-25 0-31,-74 99 15,-50 75 1,25-50-16,0 25 16,25-50-1,-1 25-15,51-74 16,-1-1-1,25-24-15,25 0 16,0-25 0,0 0 15,50-75-31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17.2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13023 6176 0,'25'0'31,"-1"0"-31,-24 0 15,25 0 1,0 0-16,0-24 16,-25 24-1,25 0-15,-1 0 16,1-25-1,25 25-15,-25 0 16,-1 0 0,1 0-16,0 0 15,0 0 1,24 0-16,-49 0 15,25 0 1,-25 0-16,50 0 16,-50 0-1,25 0-15,-25 0 16,49 0-1,-49 0 1,25 0 0,-25 0-1,0 0 126,0 0-126,-49 0-15,-26 0 16,1 25-1,-26-1-15,26-24 16,0 25 0,24 0-16,0 0 15,1-25-15,24 0 16,0 0-1,0 0-15,25 0 32,-24 0-1,24 0 47,24 0-63,-24 0-15,25 0 16,0 0 0,-25 0-16,50 0 15,-26 0-15,26 0 16,-25 0-1,0 0-15,24 25 16,-49-25 0,25 0-16,-25 0 15,50 0 1,-50 0-16,24 0 15,-24 0 1,25 0 0,0 0-1,-25 0 16,0 24 47,0-24-62,-25 0 0,0 0-16,1 25 15,-26-25 1,25 25-1,0-25-15,1 0 16,24 0-16,-25 0 31,0 0-15,25 0 62,25 0-78,24 0 15,-24 0 1,0 0 0,25 0-16,-26 0 15,1 0-15,0 0 16,-25 0-1,25 0-15,0 0 16,-1 0 0,-24 0-1,25 0 16,-25 0 422,-49 0-438,24 0-15,0 0 16,-25-25 0,26 25-16,-1 0 15,25 0 1,-25 0-16,0 0 15,0 0 1,25-25 0,0 1-1,0-1-15,0 0 16,25-25-1,0 50-15,25-49 16,-50 49 0,24-25-16,-24 25 15,25-25 1,0 25-1,-25 0-15,0 0 16,25-25 0,-25 25 46,-25 0-62,-25 25 16,-24-25-1,24 50-15,1-25 16,-1-25-1,-24 24-15,49 1 16,-25 0 0,50-25-1,-24 0-15,24 0 16,-25 0-16,25 0 47,74-25-32,1-24-15,-26-1 16,26 0-1,-26 26-15,-24-1 16,-25 0-16,25 25 16,-25-25-1,0 25-15,0 0 31,0 0 47,-50 50-62,25 24-16,-24-24 16,-1-1-1,25-24-15,-24 0 16,49 0-1,-50 0-15,50-25 32,0 24-17,0-24 16,25 0-31,74 0 16,0-49 0,-24 24-1,-26-25-15,51 1 16,-76 24-16,26 0 15,-25 25 1,-25-25-16,25 25 16,0-24-1,-25 48 48,-50 26-63,0 0 15,-49 49 1,25 0-16,-1-25 15,50-24-15,-24-25 16,24 24 0,25-49-16,0 25 15,0-25 32,74-49-31,26 24-1,-26-25-15,0 1 16,-24 24-1,-25-25-15,0 50 16,-25-25 0,0 25-1,0 0 32,0 0-31,0 25-1,-50 25-15,-24 24 16,24-24-1,0-1 1,50-24-16,-49 25 0,49-50 16,-25 25-1,25-25 32,50 0-31,24-25-16,-24 25 15,-1-25 1,-24 0-16,0 25 15,-25-25 1,25 1 0,-25 24 30,-25 24-30,25-24-16,-25 50 16,0-50-1,0 25-15,25-25 31,0 0-31,-24 0 16,24 25 15</inkml:trace>
</inkml:ink>
</file>

<file path=ppt/ink/ink10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50.9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15082 8706 0,'0'174'16,"-25"25"-16,-25 24 15,25 74-15,-49-24 16,24 0 0,26 0-16,-1-50 15,25-74 1,0-25-16,0-50 15,0-24 1,0 0-16,0-26 16,0-24-1,25 25-15,-1-25 16,1 0-1,0 0-15,0 0 16,24-25 0,-24 1-16,25-1 15,-25 25-15,-1 0 16,1-25-1,-25 25 1,0 0 46,0 0-46,0 0-16,0 0 16,0 0-1</inkml:trace>
</inkml:ink>
</file>

<file path=ppt/ink/ink10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52.4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15106 11633 0,'0'0'16,"0"-24"-1,0 24-15,25-25 16,25-25-1,49 25-15,-25-24 16,1-1 0,-1 25-16,-24 1 15,-25-1 1,24 25-16,-49 0 15,25 0 1,-25-25-16,25 25 16,-25 0 30,-50 0-30,1 0 0,-51 25-16,-48 24 15,-51 1-15,100 0 16,-25-26-1,50-24-15,24 25 16,25-25 0,0 25-16,1-25 15,24 0 1,-25 0-1,50 0 63,-1 0-78,1 0 16,25 0 0,-1-25-16,-24 25 15,25 0 1,-25 0-16,-1-25 15,26 25 1,-25 0-16,-25 0 16,25-24-16,-1 24 15,1 0 1</inkml:trace>
</inkml:ink>
</file>

<file path=ppt/ink/ink10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54.6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13221 12477 0,'0'0'78,"0"0"-63,50-25-15,-1 25 16,26-25 0,49 0-16,-50 25 15,1 0 1,-50 0-16,24 0 15,-24 0-15,25 0 16,-50 0 0,24 0-16,1 0 15,0 0 1,-25 0 15,0 0-15,-50 0-1,26 0-15,-51 0 16,-24 0-1,0 0-15,24 0 16,1 0 0,-50 0-16,74 0 15,25 0 1,-24 0-16,-1 0 15,50 0-15,-25 0 16,25 0 0,-24 0-16,-1 0 31,25 0 0,25 0-15,-1 0-1,51 0-15,-1 0 16,-24 0-1,-1 0-15,26 0 16,-26 0 0,-24 0-16,0 0 15,25 0 1,-50 0-16,25 0 15,-25 0-15</inkml:trace>
</inkml:ink>
</file>

<file path=ppt/ink/ink10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56.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13221 13444 0,'-25'0'16,"1"0"-1,48 0 48,-24 0-63,75-25 15,-1 25 1,1 0-16,-26 0 16,1 0-16,0 0 15,-1 0 1,-24 0-16,25 0 15,-26 0 1,-24 0-16,25 0 16,0 0-1,-25 0-15,-25-24 47,-49 24-31,-1 0-16,1 0 15,-1 0 1,1 0-16,24 0 15,1 0 1,-1 0-16,25 0 16,1 0-1,24 0-15,-50 0 16,50 0 15,0 0 0,0 0-31,25 0 16,0 0-1,24 0-15,1-25 16,24 0 0,-24 25-16,-1-25 15,1 0 1,-25 25-16</inkml:trace>
</inkml:ink>
</file>

<file path=ppt/ink/ink10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7:01.8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13196 14511 0,'0'0'31,"25"0"-15,0 0 0,25 0-16,49 0 15,75 0 1,-1 0-16,100 0 15,49 0 1,1 0-16,49 25 16,25-25-1,-124 0-15,24 0 16,-98 0-1,49 0-15,-75 0 16,51 0 0,-51 0-16,1 0 15,-75 0 1,25 0-16,-49 0 15,-1 0 1,-49 0-16,24 0 16,1 0-16,-25 0 15,0 0 1,24 0-16,-24 0 15,0 0 1,-25 0 15,25 0-15,-25 0 62,-50 0-78,-24 0 15,-50 0 1,-50-25-16,-74 25 16,74 0-1,-98 0-15,73 0 16,-24 0-16,-25 0 15,25 0 1,49 0-16,0 0 16,1 0-1,24 0-15,74 25 16,-24-25-1,25 0 1,24 0-16,-24 0 16,24 0-16,1 0 15,24 0 1,-25 0-16,50 0 15,-25 0 1,1 0-16,-1 0 16,25 0-1,-25 0 1,25 0-1,-25 0 1,25 0 15</inkml:trace>
</inkml:ink>
</file>

<file path=ppt/ink/ink10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7:05.6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13172 15453 0,'0'0'125,"74"0"-125,0 0 16,1 0-16,49 0 15,25 0 1,-50 0-16,0 0 16,25 0-1,-99 0-15,25 0 16,-26 0-1,26 0-15,-25 0 16,24 0 0,1 0-16,-50 0 15,25 0 1,-25 0-1,25 0-15,-25 0 16,0-24 15,0 24-15,0-25-1,-75 25 1,26 0-16,-26 0 16,-24 0-1,-75 0-15,75 0 16,-50 0-1,50 0-15,49 0 16,1 0 0,-1 0-16,1 0 15,49 0 1,-50 0-16,50 0 15,-25 0 1,25 0-16,-25 0 31,25-25 94,50 25-109,0-25-1,24 0-15,0 0 16,26 1-16,-51 24 15,-24-25 1,0 25-16,-25 0 16,25 0-1,0-25-15,-1 25 31,-24-25-15,25 25 0,-25 0 62,-25 0-63,1 0 1,-51 0-16,26 0 15,-1 25 1,0-25-16,1 25 16,-1-25-1,25 0-15,0 0 16,1 0-1,-1 0-15,0 0 16,25 0 0,-25 0-16,0 0 31,25 0-16</inkml:trace>
</inkml:ink>
</file>

<file path=ppt/ink/ink10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3:21.725"/>
    </inkml:context>
    <inkml:brush xml:id="br0">
      <inkml:brushProperty name="width" value="0.05292" units="cm"/>
      <inkml:brushProperty name="height" value="0.05292" units="cm"/>
      <inkml:brushProperty name="color" value="#FF0000"/>
    </inkml:brush>
  </inkml:definitions>
  <inkml:trace contextRef="#ctx0" brushRef="#br0">6946 6424 0,'-25'0'327,"25"0"-295,0-24 233,25 24-234,-25 0 0,24 0-15,-24 0 77,25 0-77,-25 0 0,25 0 15,0 0-16,-25 0 1,25 0 15,-25 0-15,24 0-1,1 0 17,-25 0-17,25 0 16,-25 0-15,25 0 0,-25 0 15,25 0 0,0 0-15,-25 0-1,24 0 16,-24 0-15,25 0 0,0 0 15,-25 0-16,25 0 1,-25 0 0,25 0 15,-25 0-31,24 0 31,1 0-15,0 0-1,-25 0 1,50 0-1,-50 0 1,24 0 0,-24 0-1,25 0 1,0 0 15,0 0-15,-25 0-1,25 0 1,-1 0-16,-24 0 15,25 0 1,-25 24 0,25-24-1,0 0-15,-25 0 16,25 0-1,-25 0-15,24 0 32,-24 0-17,25 0 1,0 0-1,-25 0 1,25 25-16,-25-25 31,25 25-31,-1-25 16,1 0-1,0 0 1,-25 25 0,25-25-1,0 0-15,-25 0 16,24 0-1,1 0-15,0 0 16,-25 0 0,25 0 15,0 0-16,-25 0 1,24 0 15,-24 0 0,25 0-15,-25 0 0,25 0-1,0 0 32,-25 0-31,25 0 15,-25 0 0,25 0 0,-1 0-15,-24 0-1,25 0 17,-25 0-17,25 0 1,-25 0-1,25 0 17,0 0-17,-25 0 16,24 0-15,-24 0 15,50 0-15,-50 0-1,25 0-15,-25 0 16,49 0 0,-49 0-16,25 0 15,-25 0 1,50 0-16,-50 0 15,25 0 1,-25 0 0,24 0-16,1 0 31,-25 0 0,25 0-15,-25 0-1,0 0 1,25 0-1,-25 0-15,0 0 16,25 0 31,-1 0-32,-24 0 1,25 0 15,-25 0-15,0 0-1,25 0 1,0 0 0,-25 0-1,25 0 16,-25 0-31,24 0 32,-24 0-32,25 0 15,0 0 1,-25 0-1,25 0 1,-25 0 0,25 0-1,-25 0 1,24 0-1,1 0 1,-25 0 0,25 0-1,-25 0 1,25 0-1,0 0 17,-1-25-17,-24 25 1,25 0-16,0 0 15,-25 0 1,25-25-16,-25 25 16,25 0-1,-1 0 1,1 0-1,-25 0-15,25 0 16,0 0 0,0 0-16,0 0 31,-1 0-31,-24 0 15,25 0-15,-25 0 16,25 0 0,-25 0-16,25 0 15,0 0 1,-1 0-16,1 0 31,0 0-31,-25 0 16,25 0-1,0 0-15,-1 0 31,-24 0-15,50 0 15,-50 0-15,25 0-1,-25 0-15,25 0 16,-1 0-16,1 0 16,-25 0-16,25 0 15,-25 0 1,25 0 15,0 0-15,-25 0-1,24 0 16,-24 0 1,25 0-17,-25 0 1,25 0 15,0 0-15,-25 0-1,25 0 157,-25 0-157,24 0 1,-24 0 0,25 0-1,-25 0-15,0 0 16,25 0-1,-25 0 1,25 0 15,-25 0-15,25 0 15,-25 25 47,24-25-62,-24 0 30,0 0 48,0 0 249,0 25-327,0-25-1,0 25 17,0-1-32,0-24 15,0 25 1,0-25-16,0 25 31,0 0-31,0 0 16,0 24-16,0-24 15,0 0 1,0 0-16,0-1 15,0 1 1,0 25-16,25-25 16,-25 0-1,0 24-15,25-24 16,-25 0-1,0 0-15,25-1 16,-25 1 0,0 0-16,0 0 31,0-25-31,0 25 15,0-1 1,0-24 15,0 25-31,0-25 31,0 25-31,0-25 16,0 25-16,0 0 16,0-25-1,0 24 1,0-24-1,0 25-15,0 0 16,0-25 0,0 25-1,0-25 1,0 25-16,0-25 15,0 0 266,0 24-234,0 1-31,0 0-16,0 0 15,0 24 1,0-24-16,0-25 15,0 25-15,0 0 16,0-25 0,0 25-16,-25-25 15,25 24 1,0 1-1,0-25 1,0 25 15,0-25-15,0 25-1,0-25-15,0 25 16,0-1 0,0 1-16,0-25 15,0 25 1,0 0-16,0-25 15,0 25 1,0-25-16,0 24 16,0-24-1,0 25 1,0 0-16,0-25 15,0 25 1,0-25 0,0 25-1,0 0 1,0-25-1,0 24-15,0-24 16,0 25 0,0-25-1,0 50 1,0-50-16,0 25 15,0-1 1,0 1-16,0 0 16,0 0-1,0 24-15,0-49 16,0 25-16,0 0 15,0 0 1,0 0-16,0-25 16,0 49-1,0-49 1,0 25-16,0 0 15,0 0-15,25-1 16,-25 1 0,0 25-16,0-50 15,0 25 1,0-1-16,0 1 15,0 25 1,0-1-16,0-24 16,0 0-1,0 0-15,0-25 16,0 49-1,0-49-15,0 25 16,0 0 0,0 0-16,0-25 15,0 25-15,0-25 16,0 49-1,0-24 282,0-25-297,0 50 15,0-25 1,0-1-16,0 26 16,0 0-1,0-1-15,0-24 16,0 49-1,0-49-15,0 50 16,0-26 0,0 1-16,0-25 15,0 49 1,0-24-16,0-1 15,0-24 1,0 25-16,0-26 16,0 1-1,0 0-15,0-25 16,0 50-16,0-50 15,0 25 1,0-1-16,0 1 16,0-25-1,0 25-15,0-25 16,0 25-1,0-25 1,0 25-16,0-1 16,0 1-16,0-25 15,0 25 1,0 0-16,0-25 15,0 25 17,-25-25-17,25 0 266,0 24-250,0-24-15,0 25-1,0-25 17,0 25-1,0-25 0,0 0 234,-25 0-234,0 0-31,-24-25 16,24 25 0,0 0-1,0 0 1,25 0-16,-24 0 15,-1 0 1,25 0-16,-25 0 16,-49 0-16,24 0 15,0 0 1,1 0-16,24 0 15,-25 0 1,1 0-16,24 0 16,-25 0-1,50 0-15,-24 0 31,24 0-15,-25 0 15,25 0-15,-25 0 62,0 0-63,25 0 1,-25 0 0,1 0-1,-1 0-15,25 0 16,-25 0-1,0 0-15,0 0 16,25 0 0,-25 0-1,-24 0-15,24 0 16,-25 0-16,1 0 15,24 0 1,0 0-16,0 0 16,-24 0-1,49 0-15,-25 0 16,0 0-16,-24 0 15,24 0 1,25 0-16,-50 0 16,25 0-1,1 0-15,-1 0 16,0 0-1,0 0-15,-24 0 16,24 0 0,0 0-16,-25 0 15,26 0 1,-1 0-16,25 0 15,-25 0 1,-25 0-16,26 0 16,-1 0-1,-25 0-15,25 0 16,1 0-1,-26 0-15,25 25 16,0-25-16,-49 25 16,24-25-1,1 0-15,24 0 16,-25 0-1,25 25-15,1-25 16,-26 0 0,25 0-16,0 0 15,1 0 1,24 0 249,-25 0-249,25 0-1,-25 0 48,0 0-48,0 0 1,1 0-16,-26 0 15,0 0 1,-24 0-16,24 24 16,-24-24-1,24 0-15,1 0 16,-1 0-16,-24 0 15,24 25 1,25-25-16,0 0 16,1 0-1,-1 0-15,0 0 16,0 0-1,25 0-15,-25 0 16,1 0 0,-1 0-16,25 0 15,-25 0 1,0 0-1,25 0 1,-25 0-16,1 0 31,-1 0-31,0 0 16,25 0-1,-25 0-15,0 0 16,25 0 0,-24 0-1,24 0 16,-25 0-15,25 0 93,-25 0-46,25-25-17,0 25 126,0-24 296,-25 24-390,25-25-78,0 25 16,0-50-1,0 25-15,0 1 16,0-26-1,0 25-15,0 0 16,0-24-16,0 24 16,0 0-1,0 0-15,0 25 16,0-24-1,0 24-15,0-25 16,0 0 0,0 25-1,0-25 1,0 0-1,0 0 1,0 1-16,0 24 16,0-25-1,0 0 32,0 25-31,0-25-1,0 25 1,0-25-1,0 1-15,0 24 16,0-25 0,0 25-1,0-25 1,0 25-16,0-25 15,0 0 1,0-24 0,0 24-1,0 25-15,0-25 16,0 0-1,0 25-15,0-24 16,0 24 0,0-25-1,0 0-15,0 25 16,0-25-1,0 0-15,0 1 16,0-1 0,0 25-16,0-50 15,0 25 1,0 1-16,0-26 15,0 50 1,0-25-16,0 0 16,0 1-1,0 24-15,0-25 16,0 0-1,0 0-15,0 0 16,0 25 0,0-24-16,0-1 15,0 0 1,0 25-16,0-50 15,0 50 1,0-25-16,0 1 16,0-1-1,0 25 1,0-25-16,0 25 15,0-25 1,25 25 0,-25-25-1,0 1 1,0 24-1,0-25-15,25 25 16,-25-25 0,0 0-16,25 0 31,-1 1-31,-24-1 15,0 0 1,0 0-16,25 0 16,-25 1-1,0 24-15,0-25 16,0 25-1,0-25 1,0 25-16,0-25 16,0 0-1,0 25 219,0 0-203,-25 0-15,25 0 0,-24 0-16,24-24 31,0 24-31,0-50 15,0-24 1,0 74-16,-25-50 16,25 0-1,0 26-15,0-26 16,0 25-1,0 25-15,0-25 16,0 1-16,0 24 47,0-25-32,0 25-15,0-25 16,0 25 0,0-25-16,0 0 15,0 25 1,0-25 15,0 25 16,0-24-16,0 24-15,0-25-16,0 0 15,0 25 1,0-25-1,0 25-15,0-25 16,0 1 15,0 24 0,0-25 47,0 25-46,0-25-1,0 25 0,0-25 109,0 0-108,0 25-1,0-24 0,0 24 31,0-25-30,0 0-1,0 25 0,0-25 16,0 25-16,0-25 0,0 25 0,0-24 1,0-1-17,0 25 16,0-25-15,0 25 0,0-25 15,0 0-16,0 25 17,0-24-1,25 24-16,-25 0 1,24-25 15,1 0 0,0 25-15,-25 0 0,0-25-1,25 25 1,-25 0-1,25 0 1,-1 0 0,1 0-1,-25 0-15,50 0 16,-50-25-1,25 25-15,24 0 16,-49 0 0,25 0-16,-25 0 15,50 0 1,-26 0-16,1 0 15,25 0-15,-50 0 16,25 0 0,-25 0-16,49 0 15,-24 0 1,0 0-1,0 0-15,0 0 16,-1 0-16,1 0 16,0 0-1,0 0-15,-25 0 16,25 0-1,-1 0-15,1 0 16,-25 0 0,25 0-16,-25 0 15,25 0 1,0 0-16,-1 0 15,-24 0 1,25 0-16,0 0 16,-25 0-1,25 0-15,24 0 16,-24 0-1,25 0-15,-50 0 16,25 0-16,-1 0 16,1 0-1,-25 0-15,25 25 16,0-25-1,-25 0-15,25 0 16,-1 0 0,1 0-16,-25 0 15,25 0 1,0 0-1,-25 0 1,25 0 0,-25 0-1,24 0-15,1 0 16,-25 25-1,25-25-15,0 0 16,0 0 0,-25 0-1,24 0 1,-24 0-1,25 0-15,-25 0 16,25 0 0,0 0-16,0 0 15,-25 0 1,25 0-16,-1 0 15,1 0 1,-25 0-16,25 0 16,0 0-1,-25 0-15,25 0 16,-25 0-1,49 0-15,-49 0 16,25 0 0,-25 0-1,0 0 235,50 0-219,-50 0-31,24 0 16,-24 0-1,50 0 1,-50 25-16,25-25 15,0 0 1,-1 25-16,51-1 16,-50 1-1,-1-25-15,26 25 16,-25 0-1,0-25-15,24 0 16,-49 0 0,25 0-16,-25 0 15,25 0 1,0 25-16,-1-25 15,-24 0 1,25 0-16,0 0 16,-25 0-16,25 0 31,0 0-16,-1 0 1,-24 0 0,25 0-1,-25 0 16,0 0 203,0 49-202,0-24-32,0 0 15,0 24 1,0-24-16,0-25 15,0 25 1,0 49-16,0-49 16,0 25-1,0-1-15,0 26 16,0-50-1,0 0-15,0-1 16,0 1 0,0 0-16,0 25 15,0-26 1,0 1-16,0 25 15,0-25-15,0-25 16,0 49 0,0-24-16,0 0 15,0-25 1,0 25-1,0-1-15,0 1 16,0 0-16,0-25 16,0 50-1,0-50-15,0 24 16,0 1-1,0 0-15,0 0 16,0 0 0,0-1-16,0 1 15,0 0-15,0 0 16,0-25-1,0 25-15,0-1 16,0-24 0,0 25-1,0-25-15,0 25 16,0 0-16,0-25 15,0 25 1,0-1-16,0 1 16,0 0-1,0 0-15,0 0 31,0 0-31,0-1 16,0-24 0,0 25-16,0-25 31,0 25-31,0-25 15,0 25 1,0 0-16,0-25 16,0 24-1,0-24 1,0 25-1,0 0 17,0-25-1,0 25 16,0-25-47,0 25 15,0-25 1,0 24-16,0 1 31,0-25 0,0 0 234,0 0-233,0-25-32,-25 25 15,-24 0-15,24 0 16,-25 0-1,26 0 1,-26 0 0,0-24-16,1 24 15,-1 0 1,25 0-16,-24 0 15,-26 0 1,26 0-16,-1 0 16,1 0-1,-1-25-15,-24 25 16,49 0-1,0 0-15,0 0 16,0 0 0,1 0-16,-1 0 15,0 0 1,25 0-1,-25 0-15,0 0 16,0 0 0,25 0-16,-24 0 15,-1 0 1,0 0-16,0 0 15,25 0 1,-25 0-16,25 0 31,-24 0 0,-1 0 1,25 0-17,-25 0 16,25 0-15,-25 0 0,0 0 15,1 0-31,24 0 15,-25 0 1,0 0-16,0 0 16,25 0-1,-25 0-15,1 0 31,24 0 1,-25 0-32,25 0 31,-25 0 0,25 0-15,-25 0-1,0 0 79,25-25-79,0 25-15,-24-25 32,24 25-32,0 0 31,0-25 0,0 25 0,-25 0-15,25-24-1,0 24 1,-25 0 0,25-25-1,0 0 1,0 25-1,0 0-15,0-25 16,0 25 0,-25-25-1,25 1 1,0 24-16,0-25 15,0 0 1,0 0-16,0 25 16,0-25-1,0 25-15,0-25 16,0 25-1,0-49-15,0 49 16,0-50 0,0 50-16,0-25 15,0 1 1,0-1-16,0-25 15,0 50-15,0-25 16,0 1 0,0-1-16,0 0 15,0 25 1,0-25-16,0 0 15,0 1 1,0-1-16,0 0 16,0 25-1,0-25-15,0 25 16,0-25-1,0 25-15,25-24 16,-25-1 0,0 0-16,0 0 15,25 0 1,-25 25-16,0-49 15,0 49-15,25-25 16,-25 0 0,0 0-16,0 25 15,0-24 1,0 24-1,0-25 1,0 0 15,0 25 0,0 0 47,0-25-62,24 25 0,-24 0-16,0-25 31,0 25 1217,0-24-1170,0-1 78,0 25-94,0-25 359,0 25 952,0 0-1373,0 25 31,0 0 1,0-25 1200,0 24-1185,0-24-32,0 25-15,0-25 32,0 0-17,25 0 453,-25 25-452,25 0-16,0-25 31,0 0-31,-25 0 16,49 0-1,-24 25-15,0-25 16,0 0-1,-1 24-15,26-24 16,-50 0 0,25 0-16,-25 0 15,25 0 1,-25 0-1,24 0 17,1 0-17,-25 0 1,25 0 93</inkml:trace>
</inkml:ink>
</file>

<file path=ppt/ink/ink10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7:45.6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8781 5259 0,'-25'0'15,"50"0"1,50 0 0,98 0-1,1 0-15,148 0 16,26 0-16,24 0 15,-50 0 1,25 0-16,-74 0 16,0 0-1,-74 0-15,-26 0 16,-74 0-1,-24 0-15,-1 0 16,-49 0 0,0 0-16,-25 0 15,25 0 1</inkml:trace>
</inkml:ink>
</file>

<file path=ppt/ink/ink10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7:50.1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5011 7516 0,'25'0'15,"49"0"-15,1 0 16,73 0-16,26 25 15,0-25 1,49 0-16,25 0 16,50 0-16,74 0 15,-75 0 1,75 0-16,-74 0 15,-25 0 1,0 0-16,-75 0 16,50 0-1,-99 0 1,74 0-16,-124 24 15,75 1-15,0-25 16,-25 25 0,-25-25-16,-50 25 15,25-25 1,-24 0-16,-26 0 15,26 0 1,-26 0-16,1 0 16,24 0-1,1 0-15,-26 0 16,1 0-1,-25-25-15,24 25 16,1-25-16,-25 25 16,24 0-1,-24 0-15,0 0 16,25 0-1,-26 0-15,-24 0 16,25 0 0,0 0-16,0 0 15,-25 0 1,0 0 15,-25 0-15,-25 0-1,-98 0-15,-26 25 16,0-25-1,50 0-15,-25 0 16,50 0-16,25 0 16,49 0-1,-25 0-15,26 0 16,-1 0-1,0 0 1,25 0 46,0 0-46,74 0-16,1 25 16,74-25-1,24 0-15,100 0 16,-74 0-1,24 0-15,-50 0 16,51 0 0,-26 0-16,1 0 15,-26 0-15,1 0 16,-75 0-1,25 0 1,50 0-16,-1 25 16,-49-25-16,100 0 15,-76 0 1,76 24-16,-51 1 15,1-25 1,0 25-16,-26-25 16,1 25-1,-25 0-15,25-1 16,-74-24-1,24 25-15,0 0 16,-25-25 0,-49 0-16,25 0 15,-50 0 313,49 0-328,1 0 15,49-25 1,50 0-16,25 25 16,24-24-1,1-1-15,49 25 16,24-25-1,26 25-15,-25 0 16,-25 0 0,0 0-16,-25 0 15,-49 0 1,-75 0-1,-24 0-15,-26 0 16,-24 0-16,0 0 16,-25 0-1,0 0 94,0 0-93,-75 0 0,26 0-16,-26 0 15,-73 0 1,-26-25-16,-74 25 15,25-25 1,-25 1-16,-50-1 16,25 25-1,0 0-15,25 0 16,25 0-1,-75 0-15,50 0 16,-124 25 0,124-1-16,-25 1 15,25 25-15,-25-50 16,-24 0-1,-26 0-15,50 0 16,0 0 0,1 0-16,-76 0 15,26 25 1,24-1-16,25-24 15,1 25 1,-1 0-16,0 25 16,99-50-1,-49 24-15,99-24 16,-25 0-1,25 0-15,50 0 16,-1 0 0,1 0-16,49 0 15,-25 0-15,1 0 16,24 0-1,25 0-15,-25 0 16,0 0 0,25 0-1,-24 0 1,24-24 109,0 24-94,74-25-31,25-50 15,25 26 1,124-1-16,50-49 16,24 25-16,-49-1 15,0 26 1,-74 24-1,24-25-15,-50 25 16,1 1-16,-75-1 16,25 25-1,-49-25-15,-1 25 16,-24 0-1,-25 0-15,24 0 16,1 0 0,-50 0-16,25 0 15,-1 0 1,-24 0-16,25 0 31,-25-25 0,0 25-15,-49 0-1,-1 0-15,-49 0 16,-50 0-16,75 0 16,-26 0-1,26 0-15,24 0 16,1 0-1,-1 0-15,50 0 16,-25 0 0,25 0-16,0 0 46,25 0-30,49 0-16,100 0 16,-50 25-1,50 0-15,74 49 16,-50-49-1,75 25-15,-50-26 16,-49 1 0,-50-25-16,25 0 15,-75 25-15,1-25 16,-1 0-1,-24 0-15,-26 0 16,51 0 0,-50 0-16,24 25 15,26-25 1,-1 0-16,-24 0 15,-1 0 1,-24 0-16,25 0 16,-25 0-1,-1 0-15,1 0 16,-25 0-1,50 0-15,-50 0 16,25 0 0,-25 0-1</inkml:trace>
</inkml:ink>
</file>

<file path=ppt/ink/ink10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08.2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6797 14808 0,'0'0'172,"-25"0"-48,25 0 1062,25 0-1170,0 0-1,24 0-15,1 0 16,-25 0-1,24 0-15,1 0 16,-25 0 0,-1 0-16,26 0 15,-50 0 1,25 0-16,-25 0 15,50 0 1,-50 0-16,49 0 16,-49 0-16,25 0 15,0 0 1,0 0-16,24 0 15,1 0 1,-25 0 0,-1 0-16,26 0 15,-25 0-15,0 0 16,24 0-1,-49 0-15,25 0 16,0 0 0,0 0-16,-25 0 15,24 0 1,-24 0 15,25 0-15,-25 0-1,25 0 1,0 0 15,-25 0-15,25 0-1,24 0 1,-24 0-1,25 0 1,-1 0-16,-24 0 16,25 0-16,-1 0 15,1 0 1,-25 0-16,0 0 15,24 0 1,1 0-16,-25 0 16,-1 0-1,26 0-15,-25 0 16,24 0-1,1-24-15,0 24 16,-26 0-16,26 0 16,0 0-1,-50 0-15,24 0 16,-24 0-1,50 0-15,-50-25 16,25 25 0,-25 0 15,0 0 0,-25 0-15,-49 0-1,-1 0-15,26 0 16,-26 0-1,1 0-15,-1 0 16,51 0-16,-51 0 16,1 0-1,49 0-15,-50 0 16,1 0-1,24 0-15,1 0 16,-26 0 0,26 0-1,-1 0-15,-49 0 16,49 0-16,-24 0 15,0 0 1,-26 25-16,51-25 16,-1 24-1,25-24-15,-24 0 16,24 0-1,0 0-15,0 0 16,25 0 0,-25 0-16,1 0 15,24 0 1,-25 0-1,25 0 48,74 0-63,26 0 15,24 0 1,49 0-16,-24 0 16,-25 0-1,0-24-15,-50 24 16,1-25-1,-50 25-15,24 0 16,-49-25 0,25 25-16,0 0 31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29.1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7318 6226 0,'0'0'78,"25"-25"-63,24-24-15,1-1 16,-1 25 0,-24 0-16,25 1 15,-25-26 1,-1 50-16,1 0 15,0-25 1,-25 0 0,25 25-1,-25 0 79,0 25-79,-25 25-15,-25 24 16,26-24 0,-51 24-16,50-24 15,1-25 1,-1 24-16,0-49 15,0 50 1,25-50-16,-25 0 16,25 25-1,0-25-15,0 0 31,0 24-15,0-24 46,0 0-62,50 0 16,-25-49 0,0 49-16,-25-50 15,49 50 1,-49-25-16,25 1 15,-25 24 1,25 0-16,-25-25 16,0 25-1,0 0 1,0 0 62,-25 49-63,-25 1-15,1 0 16,-1-1 0,1 1-16,24-1 15,-25 1 1,50-50-16,0 25 15,-25-25 1,25 25 0,0-25 15,0 0-16,25 0-15,0 0 16,49-75 0,-24 26-16,0-1 15,-1 0 1,-49 50-16,25-49 15,0 49 1,-25-25-16,0 25 31,0 0 63,-25 0-79,25 25-15,-25 0 16,0-1 0,1-24-16,24 25 15,-25-25 1,0 0-1,25 25 1,0-25-16,0 0 16,0 0 15,25 0-16,24-25-15,1 0 16,0-24 0,-26 24-16,1 0 15,-25 25-15,0-25 16,25 25-1,-25-24-15,0 24 32</inkml:trace>
</inkml:ink>
</file>

<file path=ppt/ink/ink1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11.1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6846 14585 0,'0'0'16,"0"0"0,0 0-16,25 0 15,0 0 1,25-25-16,-26 25 15,1 0-15,25 0 16,-1-24 0,1 24-16,0-25 15,-1 25 1,51 0-16,-26 0 15,-24 0 1,-1 0-16,50 0 16,-24 0-1,-1 0-15,1 0 16,-26-25-1,26 25-15,-26 0 16,1 0 0,-1 0-16,26 0 15,-50 0 1,0 0-16,-1 0 15,-24 0-15,25 0 16,0 0 0,0 0-1,-25-25 48,0 25-48,-25 0-15,0 0 16,-49 0-1,-26 0-15,-73 0 16,49 0 0,-25 0-16,25 0 15,25 25 1,0-25-16,-1 25 15,26-25-15,-1 25 16,1-25 0,49 0-1,0 0-15,-24 0 16,24 0-16,0 0 15,0 0 1,1 0-16,-1 0 16,25 0-1,-25 0-15,25 0 31,0 0 1,0 24-17,74 1 1,75-25-16,25 25 15,24 0 1,-98-25-16,48 25 16,-48-25-1,-26 0-15,-24 0 16,-26 0-16,1 0 15,0 0 1,-25 0 0,25 0-1,0 0 16,-25 0 32,-25 0-63,-25 0 15,1 0 1,-1 0-16,-49 24 16,0-24-1,24 0-15,1 0 16,24 0-1,25 0-15,1 0 16,-1 0 0,25 0-16,-25 0 15,0 0 16,25 0-15</inkml:trace>
</inkml:ink>
</file>

<file path=ppt/ink/ink1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15.4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9426 14808 0,'0'0'78,"25"0"-63,0 0-15,74 0 16,50 0-16,-25-24 16,124 24-16,-50-25 15,-24 25 1,-25 0-16,-25 0 15,0 0 1,-50 0-16,1 0 16,-26 0-1,-24 0-15,0 0 16,-25 0-1,25 0-15,-25 0 32,24 0-17,-24-25 48,0 25-63,-49 0 15,-26-25 1,-98 0-16,49 1 15,-149-1 1,50 25-16,-1 0 16,51 0-1,-1 0-15,75 0 16,0 0-1,0 0-15,49 0 16,50 0 0,-25 0-16,0 0 15,25 0 1,-25 0 15,25 0 47,50 0-62,74 0-16,-25 0 15,100 0-15,49 0 16,25 0-1,-100 0-15,26 0 16,-100 0 0,50 25-16,-75-25 15,-49 0 1,25 0-16,-26 0 15,1 0 1,-25 0 46,-25 0-46,-49 0-16,0 0 16,-75-25-1,-25 25-15,75 0 16,-75 0-1,1 0-15,-26 0 16,100 0 0,0 0-16,24 0 15,1 0 1,49 0-16,25 0 15,-25 0 1,25 0 46,0 0-46,25 0 0,74 0-16,1 0 15,-26 0-15,75 0 16,49 0-1,-24 0-15,-25 0 16,-100 25 0,26-25-16,-50 0 15,24 0 1,-49 0-16,25 0 15,-25 0 1</inkml:trace>
</inkml:ink>
</file>

<file path=ppt/ink/ink1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21.4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12303 14808 0,'25'0'16,"-25"0"-16,75 0 15,24 0 1,50 0-16,-25 0 15,-25 0 1,50 0-16,-50 0 16,-25 0-1,26 0-15,-26 0 16,0 0-1,-49 0-15,0 0 16,25 0 0,-1 0-16,-49 0 15,25 0 1,-25 0-16,50 0 15,-50 0 1,25 0-16,-25 0 16,24 0-1,1 0 16,-25 0-15,0-24 15,-25 24-31,-24-25 16,-26-25-1,1 50-15,-25 0 16,-25 0 0,0 0-16,49-25 15,1 25 1,-1 0-16,26 0 15,24 0 1,0 0-16,25 0 16,-49 0-1,49 0 1,-25 0-1,25 0 63,49 0-62,26-24 0,74 24-1,-50-25-15,0 0 16,75 25-16,-1 0 15,-24-25 1,-99 25-16,-1 0 16,1 0-1,-25 0-15,0 0 16,-1 0 15,-24 0 94,0 0-125,-49 0 15,-1 0 1,-49 0-16,0 0 16,0 0-1,-50 0-15,49 25 16,26-25-1,0 25-15,24-25 16,25 0 0,0 0-16,1 0 15,-1 0 1,25 0-1,-25 0 1</inkml:trace>
</inkml:ink>
</file>

<file path=ppt/ink/ink1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25.8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9327 14585 0,'0'25'31,"0"-25"0,25 0-31,24 25 16,51 0-1,-26-25-15,25 24 16,25-24-1,50 25-15,-75-25 16,0 0 0,-24 0-16,-26 0 15,-24 0-15,0 0 16,25 0-1,-26 0-15,1 0 16,0 0 0,0 0-16,-25 0 15,25 0 1,-50 0 31,-74 0-32,24 0-15,-49 25 16,25-25-1,-100 0-15,51 0 16,-1 0 0,50 25-16,24 0 15,26-25-15,-26 0 16,50 0-1,0 0-15,25 0 16,-24 0 0,48 0 15,51 24-16,123-24 1,100 25-16,124-25 16,-100 25-1,1 0-15,-125-25 16,-49 25-1,-75-1-15,-24-24 16,-25 0 0,0 0-16,-25 0 31</inkml:trace>
</inkml:ink>
</file>

<file path=ppt/ink/ink1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29.5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12700 15577 0,'0'0'62,"25"0"-62,50 0 16,-26-24 0,75 24-16,75-25 15,-51 0 1,1 25-16,-49-25 15,-1 25-15,25-25 16,-75 25 0,1-24-16,-25 24 15,24 0 1,-24 0-1,0 0 1,-25 0-16,0 0 16,0 0 15,-25 0-16,-24 0-15,-51 0 16,-24 0 0,-49 0-16,-1 0 15,25 0 1,-24 24-16,98-24 15,1 0 1,24 0-16,25 0 16,1 0-16,-1 0 31,25 25 0,0-25-31,49 25 16,26-25-1,24 0-15,50 0 16,74 74-1,-24-74-15,-26 25 16,1-25 0,-75 0-16,25 0 15,-25 25 1,-24-25-16,-26 0 15,-24 0 1,0 0-16,0 0 31,-25 0 16,-75 0-31,-49 0-16,50 0 15,-100 0-15,1 0 16,49 0-1,0-25-15,24 0 16,1 25 0,25 0-16,24 0 15,25 0 1,-24 0-16,24 0 15,25 0 1,0 0 31,25 0-32,74 0-15,-25 0 16,125 0 0,-50 25-16,-25 0 15,-50-25-15,50 0 16,-50 0-1,-24 0-15,-25 0 16,0 0 0,-25 0-16,49 0 15,-49 0 1,0 0 46,-25 0-46,-74 0-1,0 0-15,-75 0 16,-49-25 0,74 25-16,-24 0 15,49 0-15,24 0 16,26 0-1,24 0-15,26 0 16,-1 0 0,0 0-16,25 0 15,0 0 48,50 0-48,24 0-15,124 0 16,26 0-1,24 0-15,-99 0 16,-1 0 0,-24 25-16,-24-25 15,-26 0 1,-24 0-16,-50 0 15,24 0 1,-24 0 31,-49 0-47,-26 0 15,1-25 1,-75 0-16,25 1 16,-25-1-1,25 0-15,50 25 16,-1 0-1,1 0-15,24 0 16,26 0 0,-26 0-16,50 0 15,-25 0 1,0 0-16,1 0 31,24 0-15,0-25 46,24 25-46,26 0-16,0 0 15,-1 0-15,1 0 16,-25 0-1,24 0-15,-24 0 16,0 0 0,25 0-16,-50 0 15,24 0 1,-24-25-16,0 25 31,0 0-15,-99-24-1,0-1-15,-50 25 16,-25 0-1,75 0-15,-25 0 16,50 0 0,-1 0-16,26 0 15,24 0-15,0 0 16,0 0 15,25 0 0,100 0-15,123-50-16,50 25 15,-75 25 1,75 0-16,-99 0 16,24 0-1,-99 0-15,-24 0 16,-26 0-1,1 0-15,-50 0 16,49 0 0,-49 0-1,0 0 48,-49 0-63,-26 0 15,-73-25 1,-1 1-16,25 24 15,-25-25 1,0 25-16,50-25 16,0 25-1,24 0-15,26 0 16,-1 0-1,25 0-15,0 0 16,25 0 0,-24 0-16,73 0 62,26 0-62,49 0 16,74 0-16,-24 0 15,24 0 1,-49 0-1,0 25-15,-75 0 16,-24-25 0,-25 0-16,-1 0 15,1 0 1</inkml:trace>
</inkml:ink>
</file>

<file path=ppt/ink/ink1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42.4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6896 14858 0,'0'0'437,"25"0"-421,0 0-1,24 0-15,26 0 16,24 0 0,-25 0-16,50 0 15,25 25 1,-25-25-16,0 0 15,-49 0-15,-51 0 16,26 0 0,-25 0-16,-25 0 452,49 0-436,-24 0-1,-25 0-15,25 0 16,0 0-1,-25 0-15,25 0 16,-1 0 0,1 0-1,-25 0 16</inkml:trace>
</inkml:ink>
</file>

<file path=ppt/ink/ink1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45.1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9401 14784 0,'0'0'63,"50"0"-63,24 0 15,50 0 1,-24 0-16,148 24 15,-75-24 1,26 25-16,-50-25 16,24 25-1,-74 0-15,-24-25 16,-1 0-1,-24 0-15,-1 0 16,-49 0 0,25 0-16,0 0 15,-25 0 16,0 0 1,-25 0-17,-49-25 1,-1 25-16,-49-25 15,-24-24 1,-1 49-16,-50-25 16,26 0-1,-1 0-15,25 25 16,75 0-1,-1 0-15,51 0 16,-1 0 0,0 0-16,0 0 15,0 0 1,25 0 15,50 0-15,24 0-16,26 0 15,148 0 1,-75 25-16,1 25 15,-25-26 1,-50 1-16,0-25 16,-24 25-1,-51-25-15,-24 0 16,25 0-1,0 0 1,-25 0 62,-25 0-62,25 0-1,-25 0 1,25 0-1,-24 0-15,24-25 16,0 25 0,-25 0-1,0 0 1</inkml:trace>
</inkml:ink>
</file>

<file path=ppt/ink/ink1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58:47.9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12254 14684 0,'0'0'62,"0"0"-46,25 0-1,-1 0 1,1 0 0,0 0-16,49 0 15,-24 0 1,0 0-16,-1 0 15,51 0-15,-26 0 16,25 0 0,0 0-16,1 0 15,-51 0 1,26 0-16,-51 0 15,1 0 1,25 0-16,-25-24 16,-1 24-1,26 0-15,-50 0 16,25 0-1,0 0-15,-1 0 16,-24 0 0,0-25-1,0 25 1,-49-25-1,-26 0-15,-24 0 16,-74-24 0,-1 24-16,25 25 15,50-25 1,0 25-16,-25 0 15,74 0 1,0 0-16,26 0 16,-26 0-1,50 0 1,0 0 31,99 0-32,0 0 1,100 0-16,24 0 15,-49 0-15,24 0 16,-24 0 0,0 0-16,-75 0 15,0 0 1,-49 0-16,-1 0 15,1 0 1,-50 0-16,25 0 31,-25 0-15,24 0-1</inkml:trace>
</inkml:ink>
</file>

<file path=ppt/ink/ink1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31.0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11807 6350 0,'0'0'62,"0"0"-46,0 0 0,25 0-16,-25 0 15,25 0 1,0 0-1,0 0-15,-25 0 16,49 0 0,1 0-16,-25 0 15,-1 0 1,1 0-16,25 0 15,-25 0 1,24 0-16,-24 0 16,0 0-1,24 0-15,-24 0 16,0 25-1,25-25-15,-26 0 16,26 25 0,-25-25-16,25 0 15,-50 0 1,49 0-16,-24 0 15,-25 0-15,25 0 16,0 0 0,-1 0-16,-24 0 15,25 0 1,0 0-16,0 0 15,-25 0 1,49 0-16,-24 0 16,0 0-1,25 0-15,-50 0 16,24 0-1,-24 0-15,25 0 16,0 0 0,0 0-1,-25 0 1,0 0 31,0 0-32,-25-25-15,-49 25 16,-1 0-16,-24-25 15,25 0 1,-26 25-16,1-25 16,25 25-1,-1 0-15,26 0 16,-1 0-1,25 0-15,0 0 16,1 0 0,24 0-16,-25 0 31,50 0 0,49 25-15,25-25-16,0 0 15,-49 0 1,49 0-16,-24 0 15,-1 0 1,-24 0-16,-1 0 16,-24 0-1,25 0-15,-50 0 16,25 0-1,-25 0-15,49 0 16,-49 0 0,25 0 15,-25 0 31,-25 0-62,-24 0 16,-26 0-1,26 0-15,-1-25 16,25 25-16,-24 0 16,24 0-1,0 0-15,0 0 16,0 0-1,1 0-15,24 0 16,-25 0 0,25 0-1,-25 0 16,0 0 16</inkml:trace>
</inkml:ink>
</file>

<file path=ppt/ink/ink1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36.7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10741 11410 0,'0'0'16,"25"0"-1,-1 0 1,1 0-16,50 0 16,-1 0-16,75 0 15,-25 0 1,-50 0-16,100 0 15,-75 0 1,0 0-16,-24 0 16,-26 0-1,1 0-15,-50 0 16,25 0-1,-25 0-15,25 0 32,-25 0-17,24 0 1,-24 0 46,-24 0-46,-76 0-16,-24 0 15,-49 0 1,-1 0-16,25 0 16,-74 0-1,49 0-15,50 0 16,25 0-1,-25 0-15,75 0 16,-26 0 0,50 0-16,0 0 15,-24 0 1,49 0-16,-25 0 31,25 0-15,0 0 46,0 0-62,99 0 16,1 0-1,48 0-15,100 25 16,75-25-1,-50 25-15,24-25 16,-49 0 0,-49 0-16,-26 0 15,-98 0 1,-1 0-16,-24 0 15,0 0 1,-50 0-16,24 0 16,-24 0-1,0 0 79,-24 0-94,-76 0 15,-49 0-15,-173 0 16,24 0 0,-74 0-16,75 0 15,-1 0 1,100 0-1,-26 0-15,125 0 16,0 0-16,24 0 16,51 0-1,-26 0-15,50 0 16,0 0 62,25 0-63,99 0 1,25 0-16,74 0 16,124 25-16,75-25 15,-124 24 1,49-24-16,-124 0 15,25 25 1,-124-25-16,50 25 16,-100-25-1,25 0-15,-74 0 16,0 0-1,0 0 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35.1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12973 6325 0,'0'-25'31,"0"1"-15,25-1-16,25 0 0,-1 0 15,1-24 1,24-1-16,-49 25 15,25 0 1,-1 1-16,-24-1 16,0 25-1,-25 0 1,25 0-16,-25-25 15,24 25-15,-24 0 32,0 0 14,-24 25-30,-51 49-16,26-49 16,-26 49-1,1-49-15,24 25 16,1-25-16,24-1 15,0-24 1,25 25-16,0-25 47,25 0-32,0 0-15,-1 0 16,26 0 0,-25 0-16,0-25 15,-25 25 1,24 0-16,1-24 15,0 24 1,-25-25-16,25 25 16,-25 0-1,0 0-15,25 0 31,-1 0-15,-24 0 15,-24 25-15,-1-1-1,0 1-15,25 0 16,-25 0 0,25-25-1,-25 25 1,25-1-16,0-24 15,0 25 1,0-25 0,0 0-1,25 0 16,25 0-31,-25 0 16,-25 0 0,49 0-16,-49 0 15,25 0 1,-25 0-1,25 0 17,0 0 46</inkml:trace>
</inkml:ink>
</file>

<file path=ppt/ink/ink1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46.1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9451 7714 0,'0'0'125,"25"0"-110,24 0 1,1 0-16,-25 0 16,24 0-1,1 0-15,0 0 16,-1 0-1,1 0-15,24 0 16,-24 0 0,49 0-16,75 0 15,-1 0 1,26 0-16,-26 0 15,1 0 1,-50 0-16,-50 0 16,26 0-1,-26 0-15,1 0 16,49 0-1,-25 0-15,-50-25 16,26 25 0,24 0-16,25 0 15,-99 0-15,99 0 16,-50 0-1,1 0-15,-26 0 16,-24 0 0,25 0-16,-26 0 15,26 0 1,-50 0-16,25 0 15,-25 0 1,25 0-16,0 0 31,-25-24-15,-25 24-1,-50 0 1,-24 0 0,-75 0-16,1 0 15,49 0-15,-25 0 16,25 0-1,50 0-15,-26 0 16,76 0 0,-1 0-16,0 0 15,0 0 1,25 0 31,50 0-32,148 0-15,-24 0 16,74 0-1,74 0-15,50 0 16,-99-25 0,-50 25-1,25 0-15,-123 0 16,48 0-16,-74 0 15,50 0 1,-50 0 0,1 0-16,48 0 0,-48 0 15,-26 0 1,1 0-16,-1 0 15,0 0 1,-24 0-16,0 25 16,24-25-1,-24 0-15,24 0 16,-49 0-1,0 0-15,74 0 16,-50 24 0,1-24-16,-25 0 15,0 0 1,24 0-16,-49 0 15,25 0-15,0 0 16,-25 0 0,25 0-1,-50 0 32,-25 0-31,-74 0-1,50 0-15,-50 0 16,-75 0-1,-24 0-15,25 0 16,-1 0 0,50 0-16,1 0 15,48 0 1,1 0-16,50 0 15,24 0 1,0 0-16,0 0 16,0 0-1,25 0 1,0 0 31,75 0-47,24 0 15,149 25-15,-50 0 16,-24-25-1,-25 25-15,99 0 16,-74-1 0,-50-24-16,-75 25 15,26-25 1,-51 0-16,1 0 15,0 0 1,-25 0 0,0 0 77,0 0-77,-25 0-1,0 0-15,25 0 16,-24 0 0,-1 0-16,0 0 15</inkml:trace>
</inkml:ink>
</file>

<file path=ppt/ink/ink1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48.5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12849 7913 0,'0'0'31,"25"0"-15,0-25-16,99 25 15,-25 0 1,-25 0-16,-24 0 15,0 0 1,-1 0-16,-24-25 16,0 25-1,-25 0-15,0 0 16,25 0-1,-25-25 32,0 25-31,-25 0-1,-25 0-15,-24 0 16,24 0 0,-49 0-16,25 0 15,49 0 1,0 0-16,-49 0 15,74 0 1,-25 0-16,25 0 31,0 0 0,49 0-15,51 0 0,123 0-16,-99 0 15,0 0 1,-50 0-16,1-25 15,-75 25 1,25-24-16,-25 24 62,-50 0-46,-24 0 0,-51 0-16,26 0 15,0 0-15,-25 0 16,50 0-1,-1 0-15,26 0 16,24 0 0,-25 0-16,50 0 15,-25 0 1,1 0-1,24 0 1,24 0 0,26 0-1,49 0-15,0 0 16,-24 0-16,-26 0 15,-24 0 1,25 0-16,-25 0 16,-25 0-1,0 0 48,-25 0-63,-50 0 15,1 0 1,0 0-16,-1 0 15,1 0 1,49 0-16,0 0 16,0 0-1,25 0-15,-24 0 16,24 0 31,24 0-47,1 0 15,25 0-15,-1 0 16,-24 0-1,0 0-15,-25 0 16,25 0 0,0 0-16,-1 0 31,-24 0-16,0 0 32,0 0-16,-24 0-15,24 0 0</inkml:trace>
</inkml:ink>
</file>

<file path=ppt/ink/ink1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54.0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9451 8508 0,'0'0'171,"0"0"-155,25 0-16,0 0 16,-1 0-1,26 0-15,-25 0 16,49 0-16,-49 0 15,49 0 1,-49 0-16,0 0 16,25 0-1,-26 0-15,51 0 16,49 0-1,0 0-15,50 25 16,-1 0 0,-24-25-16,49 24 15,-49-24 1,25 0-16,-25 0 15,24 25 1,-73-25-16,48 25 16,-73-25-1,-1 0-15,-24 0 16,-1 0-1,1 0-15,-50 0 16,50 0-16,-50 0 16,24 0-1,-24 0-15,25 0 16,0 0-1,0 0 1,-25 0 0,25 0-1,-25 0 1,0 0 62,-25 0-63,-50-25-15,-24 25 16,-50-25 0,-49 25-16,49-24 15,-24 24 1,73 0-16,-73-25 15,73 25-15,26 0 16,0 0 0,-1 0-16,26 0 15,-1 0 1,25 0-16,0 0 15,25 0 1,-24 0-16,24 0 47,124 0-32,0 0-15,173 0 16,-49 0 0,124 0-16,-74 0 15,0 49 1,24-49-16,-99 25 15,1 0 1,-100-25-16,24 0 16,-73 0-16,-50 0 15,0 0 1,-1 0-16,-24 0 62,-49 0-62,-1 0 16,-74-25-1,-25 25-15,50 0 16,0 0 0,24 0-16,-24 0 15,25 0 1,24 0-16,-24 0 15,49 0 1,0 0-16,25 0 31,25 0 0,74 0-15,174 25-16,25-25 16,49 0-1,-74 0-15,0-25 16,-149 25-1,24 0-15,-98 0 16,0 0 0,-1 0-16,-49-25 62,-24 25-46,-76 0-1,-24-24-15,-49 24 16,-1 0-1,0 0-15,26 0 16,24 0-16,-1 0 16,51 0-1,0 0-15,24 0 16,25 0-1,0 0-15,1 0 16,73 0 31,75 0-32,149 0 1,99 0-16,-25 0 16,-49 0-1,-75 0-15,-74-25 16,-74 0-1,-1 25-15,-49 0 16,-25 0 0,0 0 15,-75 0-16,-98 0-15,-26 0 16,-24 0 0,49 0-1,-49 25-15,99 0 16,-25-1-16,100 1 15,-26-25 1,51 0-16,-1 0 16,25 0 30,25 25-46,99-25 16,49 0 0,75 0-16,-149 0 15,1 0 1,-51 0-16,26 0 15,-75 0 1,25 0-16,-25 0 31,-25 0-15,-50 0-16,-74 0 15,-99 0 1,0 0-16,50 0 16,-1 0-1,26 0-15,49 0 16,0 0-1,74 0-15,1 0 16,24 0 0,0 0-16,0 0 15,25 0 1</inkml:trace>
</inkml:ink>
</file>

<file path=ppt/ink/ink1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2:59.5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8930 4688 0,'0'0'94,"50"0"-79,-1 0-15,50 0 16,1 0-16,-1 0 16,-49 0-1,24 0-15,-49 0 16,24 0-1,-49 0-15,50 0 16,-50 0 0,0 0 30,-74 0-30,-75 0-16,0 0 16,-25 0-1,100-25-15,-75 25 16,50 0-1,49 0-15,1 0 16,-1 0 0,50 0-16,-50 0 15,75 0 32,25 0-31,24 0-16,25 0 15,125 25 1,-100 0-16,24-25 15,-48 25 1,-26-25-16,-49 0 16,25 0-1,-26 0-15,-24 0 16</inkml:trace>
</inkml:ink>
</file>

<file path=ppt/ink/ink1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3:03.8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10914 8682 0,'100'0'15,"-26"0"-15,0 0 16,1 0-1,-50 0-15,-1 0 16,26 0 0,-25 0-16,-25 0 15,25 0-15,0 0 16,-1 0 15,-24 0 16,0 0-32,-49 0 1,49 0 0,-25 0-1,25 0 16,0 0 1,0-25-17,74 25 1,50 0-16,75-25 15,-1 25-15,-24 0 16,74 0 0,-50 0-16,50 0 15,-148 0 1,48 0-16,-73 0 15,-50 0 1,-1 0-16,1 25 16,-25-25 30,-49 0-30,-1 0 0,-49 0-16,-25 0 15,-25 0 1,75 0-16,-26 0 15,26 0-15,-1 0 16,51 0 0,-1 0-16,0 0 15,25 0 1,-25 0-16,0 0 31,50 0 0,25 0-31,49 0 16,100 0-1,-26 0-15,1 0 16,-25 0 0,-25 0-16,-25 0 15,-25 0 1,-24 0-16,-25 0 15,0 0 1,24 0-16,-49 0 31,25 0-15,0 0 904</inkml:trace>
</inkml:ink>
</file>

<file path=ppt/ink/ink1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3:08.9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9476 9302 0,'0'0'296,"25"0"-280,-25 0 15,24 0-16,1 0 17,0 0-32,-25 0 15,25 0 1,0 0-16,-1 0 15,-24 0 1,25 0-16,0 0 16,25 0-1,-1 0-15,-24 0 16,0 0-1,0 25-15,-1-25 16,1 0 0,-25 0-16,50 0 15,-50 0-15,25 0 16,-25 0-1,49 0-15,-49 0 16,25 0 0,-25 0-1,50 0-15,-50 0 16,24 0-16,-24 0 15,50 0 1,-50 0-16,25 0 16,-25 0-1,25 0-15,-1 0 16,1 0-1,-25 0-15,50 0 16,-25 0 0,0 0-16,-1 0 15,1 0 1,0 0-16,-25 0 15,25 0 1,24 0-16,-24 0 16,25 0-16,-25 0 15,-25 0 1,24 0-16,1 0 15,25 0 1,-25 0-16,-25 0 16,49 0-1,-24 0-15,0 0 16,0 0-1,-1 0-15,1 0 16,25 0 0,-25 0-16,-1 0 15,26 0 1,0 0-16,-26 0 15,26 0 1,-25 0-16,0 0 16,-1 0-16,1 0 15,0 0 1,-25 0-16,25 0 15,0 0 1,0 0 0,-25 0-1,24 0 16,-24 0 32,0 0-48,-49 0 1,24 0-16,-74 0 16,-50 0-16,-74 0 15,49 0 1,-49-25-16,99 25 15,-50 0 1,75-25-16,24 25 16,-24 0-1,25 0-15,49 0 16,0 0-1,0 0-15,25 0 16,-24 0 0,-1 0-1,25 0 1,0 0 77,0 0-93,25 0 16,-25 0-16,24 0 16,26 0-1,-25 0-15,24 0 16,26 0-1,-50 0-15,-1 0 16,1 0 0,25 0-16,-50 0 15,25 0 1,-25 0-16,24 0 15,1 0 1,-25 0 15</inkml:trace>
</inkml:ink>
</file>

<file path=ppt/ink/ink1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3:11.4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9525 9302 0,'0'0'125,"0"0"-109,50 0-1,49 0-15,0-25 16,75 25-16,-75 0 15,100-25 1,-75 25-16,-25 0 16,25 0-1,-50 0-15,-24 0 16,-25 0-1,0 0-15,-25 0 16,24 0 0,-24 0 15,25 0-16,-25-25 48,0 25-48,-49 0-15,-26 0 16,26 0-16,-26 0 16,1 0-1,-1 0-15,51 0 16,-51 0-1,50 0-15,25 0 16,-25 0 0,1 0-16,24-24 15,0-1 32,49 25-47,26 0 16,49 0-1,25 0-15,-50 0 16,0 0-1,25 0-15,-74 0 16,-1 0 0,-24 0-16,0 0 15,0 0 1,-25 0-1</inkml:trace>
</inkml:ink>
</file>

<file path=ppt/ink/ink1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07.8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9699 7714 0,'0'0'172,"25"0"-157,-25 0-15,49 0 16,1 0-16,24 0 16,1 0-1,74 0-15,-75 25 16,25-25-1,75 25-15,-75-25 16,25 25 0,-25-25-16,25 24 15,50 1 1,-75-25-16,100 25 15,-50-25 1,74 25-16,-74-25 16,24 0-1,-74 0-15,1 0 16,-26 0-1,0 0-15,-24 0 16,0 0-16,-25 0 16,24 0-1,-24 0-15,-25 0 16,25 0-1,0 0-15,-25 0 16,24 0 0,-24 0 15,25 0-16</inkml:trace>
</inkml:ink>
</file>

<file path=ppt/ink/ink1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10.0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9575 7789 0,'0'-25'47,"0"25"0,50 0-47,24 0 15,0 0 1,26-25-16,48 25 16,-48 0-1,-1 0-15,0 0 16,75 0-1,24 0-15,50 0 16,-124 0-16,124 0 16,-74 0-1,0 0-15,-75 0 16,-25 0-1,1 0-15,-26 0 16,1 0 0,-25 0-16,-1 0 15,-24 0 1,25 0-1,-25 0 1</inkml:trace>
</inkml:ink>
</file>

<file path=ppt/ink/ink1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11.9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11014 8582 0,'0'0'15,"24"-24"-15,26 24 16,-25-25-1,49 25-15,25 0 16,1-25 0,-1 0-16,0-24 15,75 24 1,-25-25-16,-75 25 15,25 1 1,-24 24-16,-1-25 16,-24 0-16,-26 25 15,1 0 1,-25 0-16,50 0 15,-50-25 1,0 25-16,25 0 31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39.8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10592 6077 0,'50'-49'16,"-1"24"-16,-24-25 15,25 25-15,-1 25 16,-24-24-16,0-1 15,-25 25 1,25 0-16,-25 0 16,24 0-1,-24-25-15,25 25 16,-25 0-1,0 0 17,0 25-1,0 24-31,-74 26 15,24-26-15,1 1 16,-26 24 0,50-24-16,-24 0 15,24-26 1,0 1-16,25-25 15,0 25 1,0-25 0,0 0 15,0 0-16,75 0-15,-26 0 16,75-74 0,0 24-16,0 0 15,-74 26 1,24-51-16,1 75 15,-26-25 1,-49 1-16,50 24 16,-50-25-1,0 25-15,0 25 78,-25 24-62,-25 26-1,1-26-15,24 1 16,-49-1 0,49-24-16,0 0 15,25 0 1,-25 0-16,0-1 15,25-24 1,0 0 15,25 0-15,25-24-16,24-26 15,25 25 1,1-49-16,-26 49 16,1-25-1,-51 50-15,26-24 16,-25-1-1,0 25-15,-25 0 32,0-25-32,24 25 0,-24 0 93,-24 74-93,-1-24 16,-25 24-1,1 1-15,24-50 16,0 24 0,0-24-16,0-25 15,25 25-15,0 0 16,0-25-1,0 0 17,50 0-32,49-25 15,25-25 1,0 1-16,-74-1 15,-1 25 1,1 0-16,0 1 16,-50 24-1,24-25 1,1 25 31,-25 0 15,0 0-46,0 25-1,0-1 1,0-24-16,0 25 31,0-25 0,0 0 0,25 0-15,0 0 0,0 0-1,-1 0-15,-24 0 16,25 0-16,0 0 15,-25-25 1,25 25 0,-25 0 15</inkml:trace>
</inkml:ink>
</file>

<file path=ppt/ink/ink1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15.6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9947 9128 0,'-25'0'16,"0"0"-1,25 25 32,25-25-31,0 0-1,0 0 1,24 0-16,-24 0 16,25 0-1,24 0-15,1 0 16,-1 0-1,-24 0 1,24 0-16,1 0 16,-1 0-16,0 0 15,-24 0 1,24 0-16,1 0 15,-1 0-15,-49 0 16,25 0 0,-26 0-16,1 0 15,25 0 1,-25 0-16,-1 0 15,1 0 1,-25 0-16,25 0 16,0 0-1,-25 0 1,25 0-1,-25 0 48,-50 0-48,0 0 1,-24 0-16,-25 0 16,0 0-16,24 0 15,1 0 1,-1 0-16,26 0 15,24 0 1,0 0 0,-24 0-16,49 0 15,-25 0-15,0 0 16,0 0-1,25 0 17,0 0-1,0 0-31,25 0 15,0 0 1,-25 0 15,25 0-15</inkml:trace>
</inkml:ink>
</file>

<file path=ppt/ink/ink1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18.5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9674 9178 0,'-25'0'15,"1"0"1,24 25 31,24-25-32,125 49-15,50-24 16,-26-25-1,26 25-15,-50-25 16,-25 0 0,0 0-16,-50 0 15,0 0 1,-24 0-16,0 0 15,-26 0 1,-24 0-16,25 0 16,0 0-16,0 0 31,-25 0-16,25 0 17,-25 0 14,-50 0-46,-74 0 16,-25 0 0,-49 0-16,24 0 15,-24 0 1,74 0-16,-25 0 15,74 0 1,26 0-16,-1 0 16,1 0-1,49 0-15,-25 0 16,25 0-1,0 0 48,49 0-48,75 0-15,75 0 16,24 0 0,-49-25-16,-25 0 15,-50 25 1,-50-25-16,-24 25 15,25-24 1,-50 24-16,25 0 31</inkml:trace>
</inkml:ink>
</file>

<file path=ppt/ink/ink1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4:58.4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9401 6945 0,'0'0'156,"25"0"-140,-25 0 15,25 0-31,0 0 15,0 0 1,-1 0-16,1 0 16,0 0-1,25 0-15,49 0 16,-50 0-1,26 0-15,-50 0 16,49 0 0,-24 0-16,-1 0 15,26 25-15,-1-25 16,50 25-1,0-25-15,-25 0 16,-24 0 0,-26 0-16,51 0 15,48 0 1,-73 0-16,-1 0 15,-24 0 1,-25 0-16,24 0 16,-24 0-1,0 0-15,-25 0 16,25 0-1,-1 0 1,1 0 0,-50 0 46,-49 0-46,-50 0-16,-124 0 15,25 0 1,-25 50-16,49-50 15,26 24 1,-1 1-16,25-25 16,75 0-1,-1 0-15,26 0 16,24 0-1,-25 0-15,50 0 16,-24 0 0,24 0-1,0 0 32,49 0-31,1 0-1,74 0-15,124 0 16,0 0-16,-25 0 15,-24 0 1,-26-25-16,-24 25 16,-50-24-1,-24 24-15,-26 0 16,-24 0-1,0 0-15,-25 0 16,25 0 0,-25-25-1,0 25 16,-25 0-15,-25 0-16,-49 0 16,0 0-1,0 0-15,-100 25 16,75-1-1,0 1-15,50-25 16,49 25-16,-25-25 16,1 0-1,49 0-15,-25 0 31,50 0 1,49 0-17,50-25 1,75-24-16,-26 24 15,1 0 1,-50 0-16,-25 0 16,-25 25-1,-49 0-15,0 0 16,0 0-1,-25 0 32,-50 0-31,-49 0-1,0 0-15,-75 0 16,25 0 0,-49 25-16,24-25 15,50 25 1,25-25-16,25 25 15,49-25 1,-25 25-16,50-25 16,-25 0-1,25 0-15,0 0 47,25 0-31,50-50-16,49 25 15,-50 25 1,-24-25-16,-1 1 15,-49 24-15,25 0 16,-25 0 0</inkml:trace>
</inkml:ink>
</file>

<file path=ppt/ink/ink1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5:03.0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9823 6846 0,'0'25'62,"0"-25"-62,25 0 16,24 0-1,26 25-15,74 0 16,-50-25 0,50 24-16,0-24 15,-50 0 1,0 0-1,0 0-15,-49 0 16,24 0-16,-24 0 16,-25 0-1,-1 0-15,1 0 16,0 0-1,0 0-15,-25 0 32,0 0 14,0 0-46,-25 0 16,-49 0 0,-1 0-16,-24 0 15,25 0 1,-50 0-1,24 0-15,51 0 16,-26 0-16,26 0 16,24 0-1,0 0-15,0 0 16,0 0-1,25 0-15,-24 0 16,24 0 31,0 0-47,124 0 15,49 0 1,26 0-16,-26 0 16,51 0-1,-125 0-15,0 0 16,-49 0-16,-1 0 15,-49 0 1,25 0-16,-50 0 78,1 0-62,-1 0-16,-50 0 15,-49 0 1,0 0-16,25 0 15,0 0 1,49 0-16,1 0 16,-1 0-1,25 0-15,0 0 16,1 0-1,-1 0 1,25 25 31,25-25-32,-1 0-15,26 0 16,0 0 0,24 0-16,-49 0 15,-25 0 1,49 0-16,-49 0 15,25 0 1,-25 0-16,25 0 31,0 0-15</inkml:trace>
</inkml:ink>
</file>

<file path=ppt/ink/ink1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0:08.0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12899 7640 0,'0'0'31,"0"25"0,0-25-15,25 24 0,123-24-16,-48 0 15,48 25 1,-48-25-16,-51 25 15,-24-25 1,25 0-16,-50 0 16</inkml:trace>
</inkml:ink>
</file>

<file path=ppt/ink/ink1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0:08.7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12676 8756 0,'49'-25'16,"50"-24"-16,1 49 15,-1-25 1,-25 0-16,25-25 16,-74 50-1,0-24-15,0 24 16,-25 0-1,0 0-15</inkml:trace>
</inkml:ink>
</file>

<file path=ppt/ink/ink1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0:10.7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12775 8533 0,'0'0'32,"0"0"-1,0 0-16,25 0-15,-1-25 16,51 0 0,-1 25-16,-24 0 15,-25-25 1,24 25-16,-49 0 15,25-24 1,0 24-16,0 0 31,-25 0-15,24 0-1,-24 0 32,-99 0-31,0 0-1,0 0-15,49 0 16,1 0 0,-1 0-16,0 0 15,50 0 1,-24 0-16,-1 0 31,25 0-15,25 0-1,24 24-15,1-24 16,24 0-1,1 0-15,-26 0 16,1 0 0,-25 0-16,-1 0 15,-24 0 1,25 0-16,-25 0 31,0 0 16,0 0-47,-25 0 15,1 0 1,-1 0-16,0 0 16,0 0-1,25 0-15,-25 0 16,25 0 31,50 0-32,24 0 1,1 25-16,-1 0 15,-24-25 1,-1 0-16,-49 0 16,25 0-1,-25 0-15,50 0 16,-50 0 62,-25 0-63,25 0-15,-25 0 16,25 0 0,-25 0-1</inkml:trace>
</inkml:ink>
</file>

<file path=ppt/ink/ink1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9:11.7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4416 11733 0,'0'0'125,"49"0"-110,-49 0 1,25 0 0,0 0-16,0 0 15,24 0 1,-24 0-16,25 0 15,-1 0-15,1 0 16,-25 0 0,-1 0-16,26 0 15,-25 0 1,0 0-16,-1 0 15,-24 0 1,25 0-16,0 0 16,0 0-1,-25 0 16,0 0 16,0 0-31,-75 0-16,1 24 15,-25 1 1,-75 25-16,25-25 16,1-25-1,73 24-15,1-24 16,24 0-16,25 0 15,1 0 1,-1 0-16,50 0 47,99-24-32,-50-1-15,50-25 16,50-24 0,-75 49-16,-25 25 15,25-50 1,-74 26-16,0 24 15,-25 0 1,0 0-16,0-25 62,0 25-46,-50 0 0,-24 0-16,-25 0 15,24 0-15,1 0 16,24 0-1,1 0-15,49 0 16,-25 0 0,50-25 30,49-25-30,50 1-16,-25-26 16,-49 51-1,0-1-15,-26 0 16,1 25-1,0-25-15,-25 25 16,0 0 0,0 0 15,0 0-16,-25 0-15,0 0 16,-24 0 0,24 0-16,0 0 15,-24 0 1,49 0-16,-25 0 15,25 0 1,0 0 31,0-25-32,49 1-15,-24 24 16,0 0 0,-25 0-16,0 0 15,0-25 1,25 25-16,-25 0 15,0 0 17,-25 0-32,-49 0 15,24 0 1,-74 25-16,25-1 15,24 1 1,26 0-16,-1 0 16,50-25-1,-25 0-15,1 25 16,48-25 31,76 0-47,-1 0 15,50 0 1,-25-25-16,24 0 15,1 25 1,-74-25-16,-26 25 16,-24 0-16,25 0 15,-25 0 1,-1 0-1,-48 0 63,-26 25-78,-24 49 16,-26-49 0,26 25-16,-1-1 15,1-24 1,49 25-16,-24-50 15,49 0 1,-25 25-16,25-25 62,25 0-46,-1 0 0,-24 0-16,25 0 15,0 0-15,0 0 16,-25 0-1,25 0 17,-25 0-17</inkml:trace>
</inkml:ink>
</file>

<file path=ppt/ink/ink1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9:21.1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14759 10220 0,'0'-25'31,"0"25"-15,25-25-16,74 0 15,50 25 1,99-49-16,25-1 15,-25 0 1,-50 25-16,1 1 16,-50-1-1,-1 25-15,-24-25 16,-24 0-1,-1-24-15,-49 49 16,24 0 0,-49-25-16,0 0 15,-25 25-15,24 0 16,1 0-1,0 0 1,-25-25 0,0 25-16,25 0 31</inkml:trace>
</inkml:ink>
</file>

<file path=ppt/ink/ink1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19:23.5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16272 12774 0,'0'-24'46,"25"24"-30,0-25-16,24 0 16,75-25-1,-24 1-15,98-1 16,25-24-1,1-1-15,-51 1 16,-24 24-16,-25 26 16,-49-1-1,-26 0-15,-24 0 16,0 25-1,-25 0-15,25 0 16,-50 0 93,-25 0-93,-49 0-1,-75 50-15,-49 24 16,25 1-16,-50 24 16,74-50-1,0 26-15,125-75 16,-1 25-1,25-1-15,-24-24 16,49 0 0,0 0 30,0 0-30,49 0-16,26 0 16,-1-24-1,50-1-15,-25 0 16,-24 0-1,-26 25-15,26-25 16,-26 25-16,-24-24 16,0 24-1,-25 0-15,0 0 16,25 0-1,-25 0 17,-99 49-17,-50 50 1,-75 25-16,51-24 15,98-51 1,-24 1-16,74-25 16,-24-25-1,74 0 32,49 0-31,-24 0-16,-1-25 15,26 0 1,-51 25-16,1-25 15,25 0-15,-50 25 16,25 0 0,-25-24-1,24 24-15,-24-25 16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22.1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5507 7987 0,'0'0'94,"25"0"-94,0 0 16,49 0-16,-24 0 15,74 25 1,-25-25-16,-25 0 15,1 0 1,74 0-16,-25 0 16,-25 0-1,-25 0-15,1 0 16,-26 0-1,26 0-15,49 0 16,-75 0 0,50 0-16,-49 0 15,49 0 1,-74 0-16,25 0 15,-1 0 1,1 0-16,24 0 16,-24 0-1,0 0 1,-1 0-16,1 0 0,-1 0 15,1 0 1,0 0-16,-1 0 16,1 0-1,-1 0-15,-24 0 16,0 0-1,25 0-15,-50 0 16,49 0 0,-49 0-16,25 0 15,-25 0 1,25 0-1,-25 0 32,-25 0-31,-25 0-1,-49 0-15,-50 0 16,25 0-16,-24 0 16,-51 0-1,1 0-15,-50 0 16,49 0-1,26 0 1,24 0-16,50 0 16,-1 0-16,26 0 15,-1 0 1,26 0-16,-26 0 15,-24 0 1,0 0-16,-50 0 16,50-25-1,25 25-15,-1 0 16,1 0-1,-1 0-15,1 0 16,-1 0-16,1 0 16,0 0-1,-1 25-15,-24-25 16,25 25-1,-1-25-15,26 25 16,24-25 0,0 0-16,25 0 15,-25 0 1,25 0-1,-25 0 1,1 0 15,24 0-15,0 0 31,24 0-32,100 0-15,100-25 16,-26 25-1,125-25-15,49 25 16,-75-50 0,26 50-16,-75 0 15,25 0 1,-100 0-16,26 0 15,-100 0 1,50 0-16,-50 0 16,-49 0-1,-1 0-15,26 0 16,-51 0-1,1 0 1,0 0-16,-25 0 16,25 0-1,-50 0 48,-74 0-48,-50 0-15,-25 0 16,-99 0-1,1 50-15,-1-25 16,25-25-16,0 0 16,0 0-1,49 0-15,1 0 16,49 0-1,25 25-15,49-25 16,1 0 0,-25 0-16,49 24 15,1-24 1,24 0-16,0 0 15,25 0 1,-25 0-16,0 0 31,25 0-15,0 0 15,75 0-31,24 0 16,149 0-1,-49 0-15,148 0 16,-99 0-1,25 0-15,-25 0 16,-75 0 0,1 0-16,-50 0 15,-50 0 1,1 0-16,-1 0 15,-49 0 1,-25 0-16,25 0 16,0 0-1</inkml:trace>
</inkml:ink>
</file>

<file path=ppt/ink/ink1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2:27.1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3969 10145 0,'0'0'78,"25"0"-78,74 0 16,-24 0 0,123 0-16,25-74 15,50 49 1,-50 0-16,-24 25 15,-75-25-15,0 25 16,-50 0 0,-24 0-16,24 0 15,-74 0 1,25 0-16,-25 0 15,0 0 32,-25 0-31,-49 0-1,-25 0-15,-50 0 16,50 0 0,-50 0-16,74 0 15,-24 0 1,49 0-16,1 0 15,-1 0 1,50 0-16,-25 0 16,25 0-16,0 0 15,0 0 1,75 25-1,-1-25 1,100 25-16,-25 0 16,0 0-1,-50-25-15,-50 24 16,26-24-1,-50 25-15,-1-25 16,1 0 0,-25 0 15,-25 0-31,1 0 15,-51 25 1,1-25-16,-1 0 16,26 0-16,-1 0 15,25 0 1,1 0-16,-1 0 15</inkml:trace>
</inkml:ink>
</file>

<file path=ppt/ink/ink1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2:30.2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9426 12303 0,'25'0'63,"25"0"-48,24 0 1,100 0-16,74 25 16,124-25-16,99 25 15,-49-25 1,272 49-16,-198-49 15,-74 0 1,124 0-16,-125 0 16,-123 0-1,49 0-15,-74 0 16,25 0-1,-125 0-15,1 0 16,-75 0 0,0 0-16,-24 0 15,-1 0 1,-24 0-16,-25 0 15,0 0 1,-25 0 0,24 0-1,-48 0 32,-26 0-31,-124 0-1,-49 25-15,-124 0 16,24-25-1,-98 0-15,98 0 16,-24 0 0,148-25-16,1-24 15,148 49 1,1 0-16,24 0 15,0 0 1,0 0-16,25 0 31,50 0-15,24-25-16,100 25 15,74-50 1,25 50-16,49-49 16,100 24-1,-50 25-15,-25 0 16,-74 0-1,-74 0-15,49 25 16,-124-25 0,49 24-16,-49 26 15,-74-50 1,0 0-16,-26 0 15,-24 0 1,0 0 46,0 0-46,-99 0 0,-74 0-16,-150 0 15,-24 0-15,-224 0 16,-123 0-1,74 0 1,248 0-16,0-25 16,124 25-16,49-25 15,150 25 1,-1-24-16,0 24 15,50 0 1</inkml:trace>
</inkml:ink>
</file>

<file path=ppt/ink/ink1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2:33.1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10369 13370 0,'25'0'78,"-1"0"-62,100 25-16,-24 24 15,48-24 1,100 0-16,-24 0 16,148-25-1,0 24-15,99-24 16,-99 0-1,75 0-15,-26 0 16,-73 0-16,24-24 16,-75 24-1,1-25-15,-25-25 16,0 50-1,-50 0-15,-99 0 16,-74 0 0,24 0-16,-74 0 15,0 0 63,-50 0-78,-49 0 16,-50 0-1,0 0-15,-99 0 16,0 0-16,-24 0 16,-26 0-1,25 0-15,-99-49 16,99 49-1,25-25-15,74 25 16,50-25 0,25 25-16,74 0 15,1 0 1,-1 0-16,50 0 62,74 0-46,50 0-1,173 0-15,50 0 16,75 0 0,-75 0-16,0 0 15,99 0 1,-99 25-16,-49 24 15,-51-49-15,-73 25 16,24 0 0,-124-25-16,-24 0 15,-26 0 1,-24 0-16,0 0 15,-25 0 1,0 25-16,0-25 31,-25 0-31,-74 0 16,-50 0-1,-124 0 1,-49 0-16,-100-25 16,-148-25-16,148 50 15,-25-24 1,150-1-16,24 0 15,50 0 1,49 0-16,75 25 16,24-24-16,51 24 15,-1 0 1,25 0-16,0 0 31,25 0-15,24 0-1,50 0-15,125 0 16,73 0-1,-24 0-15,50 0 16,24 0 0,-74 0-16,-50 0 15,0 24 1,-123 1-16,-1-25 15,-50 0 1,1 0-16,-50 0 16,25 0-1,-25 0 32,-75 0-47,-73 25 16,-51-25-1,-24 0-15,-50 0 16,99 0-1,-24 0-15,49 0 16</inkml:trace>
</inkml:ink>
</file>

<file path=ppt/ink/ink1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3:27.9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4217 10269 0,'25'0'296,"0"0"-265,-25-25-15,25 25-16,-1-49 15,26 24 1,0-25-16,24 1 16,0-26-1,1 26-15,-26-26 16,51 1-1,-1-25-15,-50 49 16,1 0 0,-25 26-16,0 24 15,-25 0 1,25 0 46,-25 0-46,0 0-16,-25 74 15,-75 50 1,1 25-16,0-25 16,0 0-1,0 0-15,24-50 16,26 1-1,-1-26-15,25-24 16,0 0 0,25 0-16,-24-25 31,24 0 31,49 0-62,1-50 16,24 1-1,25-26-15,1 26 16,-26 24-16,-24-25 16,24 25-1,-24-24-15,-1 24 16,1 0-1,-50 0-15,50 25 16,-50-24 0,0 24-16,0 0 15,24 0 1,-24-25-16,0 25 62,0 25-46,-24-1-1,-51 51-15,75-75 16,-25 25-16,0-25 16,1 24-1,24 1-15,0-25 16,0 0-1,0 0 48,24-25-63,51-49 15,24 0 1,-24-1-16,-1 25 16,-24 26-1,-26-26-15,26 25 16,-50 25-1,25-25-15,-25 25 32,0 0 30,-25 25-62,-25 99 16,-24-49-16,0 24 15,49-49 1,-25-1-16,50-49 15,-49 25 1,49 0-16,0-25 16,0 0 30,0 0-30,0-25 0,24 25-16,1-50 15,0 50 1,25-24-16,-50-1 15,24 25 1,-24-25 0,25 25-1,-25 0 1,0 0 46,0 0-46,-49 0-1,24 25-15,25-25 16,-25 0 0,25 0-16,-25 0 31</inkml:trace>
</inkml:ink>
</file>

<file path=ppt/ink/ink1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13.3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5656 6028 0,'0'0'46,"25"0"-46,-1 0 16,76-25 0,-1 25-16,74 0 15,26-25 1,-1 25-16,1 0 15,24-25 1,0 25-16,1 0 16,98 0-1,25-25-15,-24 1 16,-75-1-16,25-25 15,-100 50 1,75 0-16,-124 0 16,50 0-1,-75 0-15,50 0 16,-75 0-1,-24 0-15,-25 0 16,24 0 0,-24 0-16,0 0 31,-50 0 16,-49 25-32,-50-25-15,-99 0 16,-1 0-1,-123 0-15,-25 0 16,0 0-16,49 0 16,26-25-1,24 25-15,25 0 16,-25 0-1,99 0-15,1 0 16,74 0 0,24 0-16,26 0 15,-1 0 1,25 0-16,0 0 15,1 0 17,24 0 30,49 0-46,1 0-16,99 25 15,74 25 1,74-1-16,-48-24 15,-1 25 1,-50-26-16,0-24 16,-49 25-16,0-25 15,-50 0 1,-24 0-16,-26 0 15,1 0 1,0 0-16,-50 0 16,24 0-1,-24 0 1</inkml:trace>
</inkml:ink>
</file>

<file path=ppt/ink/ink1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19.3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14213 5978 0,'0'0'47,"25"0"-31,25 0-16,-1 0 15,1 0 1,49 0-16,-24 0 16,-26 0-1,26 0-15,-1 0 16,25 0-16,25 0 15,-49 0 1,-1 0-16,-24 0 16,-1 0-1,-24 0-15,25 0 16,-25 0-1,-1 0-15,26 0 16,-25 0 0,0 0-16,-1 0 15,-24 0 1,50 0-16,-50 0 31,25 0-15,-25 0-1,0 0 63,-25 0-62,0 0-16,-49 0 15,-1 0 1,-24 0-16,0 0 16,49 0-16,1 0 15,-26 0 1,26 0-16,24 0 15,0 0 1,0 0-16,25 0 16,-24 0-1,-1 0-15,25 0 31,-25 0-15,25 0 15,0 0-15,25 25-1,0-25-15,24 25 16,1-1 0,-1 1-16,1-25 15,-25 0 1,0 0-16,24 25 15,-24-25 1,0 25-16,-25-25 16,25 0-1,-1 0-15,1 0 31,-25 0-15,0 0 31,0 0-32,-25 25 1,-49-25-16,24 24 16,26-24-16,-26 0 15,0 0 1,26 0-16,-1 0 15,-25 0 1,50 0-16,-25 0 16,25 0-1,-24 0-15,24 0 47,0 0-31,24 0-16,1 0 15,0 0 1,25 0-16,-26 0 15,26 0 1,-25 0-16,-25 0 16,25 0-16,-1 0 15,-24 0 1,25 0-1</inkml:trace>
</inkml:ink>
</file>

<file path=ppt/ink/ink1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21.4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15578 12229 0,'0'0'62,"0"0"-62,74 0 16,50 0-16,75 0 16,-1-25-1,25 25-15,0 0 16,-49 0-1,25 0-15,-51 0 16,-24 0 0,0 0-16,-99 0 15,25 0 1,-25 0-16,-1 0 15,-24 0 1,25 0 15,0 0-15,-25 0 31,-25 0-32,0 0-15,-99-25 16,-74 25-1,24-25-15,-24 25 16,49-25 0,-74 25-16,49 0 15,1 0 1,98 0-16,26 0 15,-1 0 1,50 0-16,-50 0 16,50 0-1,0 0 48,0 0-63,25 0 15,0 0-15,-25 0 16,25 0-1,0 0-15,-1 0 16,-24 0 0,25 0-1</inkml:trace>
</inkml:ink>
</file>

<file path=ppt/ink/ink1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26.3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14982 4465 0,'0'25'16,"50"-25"-16,74 24 15,-25-24 1,50 0-16,25 0 15,123 0 1,-98 0-16,49 0 16,-50 0-1,-24-24-15,-25-1 16,-50 25-1,-25-25-15,1 25 16,24-25-16,-49 25 16,-26 0-1,1 0-15,-25 0 16,25 0-1,-25 0 1,25 0 0,-25 0 62,-25 0-63,0 0-15,-74 0 16,49 0-1,-123 0-15,74 0 16,-50 0 0,49 0-16,26 0 15,0 0-15,-1 0 16,26 0-1,-1 0-15,0 0 16,1 0 0,-1 0-16,1 0 15,24 0 1,-25 0-16,25 0 15,1 0 1,24 0-16,-25 0 16,25 0 15,25 0-16,-1 0-15,125 25 16,-50-25 0,75 25-16,0-25 15,-25 25 1,-25-25-16,-50 24 15,0-24-15,-24 0 16,-25 0 0,0 0-16,-1 0 31,-24 0 0,25 0-15</inkml:trace>
</inkml:ink>
</file>

<file path=ppt/ink/ink1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37.7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14486 6077 0,'-25'0'15,"50"0"94,25 0-93,0 0 0,49 0-16,-25 0 15,1 0 1,-26 0-16,26 0 15,-51 0 1,1 0-16,0 0 16,25 0-1,-26 0-15,26 0 16,-25 0-1,-25 0-15,25 0 16,-1 0 0,-24 0-16,25 0 31,-25 0-16,0 0 32,0 0-47,-124 0 16,75 0-16,-51 0 15,1 0 1,25 0-16,-25 0 16,24 0-1,1 0-15,24 0 16,25 0-1,0 0-15,1 0 16,-1 0 0,25 0-16,-25 0 31,25 25-16,0 0 32,0-25-47,50 0 16,-26 0-16,1 0 15,25 0 1,24 0-16,-24 0 16,-25 0-1,24 0-15,26 0 16,-50 0-1,-1 0-15,1 0 16,25 0 0,-25 0-16,-1 0 15,26 0 1,-50 0-16,25 0 15,-25 0 1,25 0 0,-25 0 15,0 25-16,0-25 1,-50 24 0,-24 1-1,24-25-15,-24 25 16,24-25-1,-24 25-15,-1-25 16,50 0 0,1 0-16,-1 0 15,25 0 1,0 25-16,-25-25 15,25 0 48,0 24-48,50 1 1,-1-25-16,1 0 16,-1 25-1,1-25-15,0 25 16,-1-25-1,-24 0-15,25 0 16,24 0 0,-24 0-16,-26 25 15,26-25 1,-25 0-16,0 0 15,-1 0 1,-24 0-16,50 0 16,-50 0-1,25 0 16,-25 0 1</inkml:trace>
</inkml:ink>
</file>

<file path=ppt/ink/ink1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46.6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5705 7516 0,'25'0'125,"50"0"-110,49 0 1,0 0-16,49 0 15,-24 0 1,74 0-16,1 0 16,48 0-1,-98 0-15,25 0 16,-26 0-1,26-25-15,-75 0 16,0 25 0,-50 0-1,50 0-15,-74 0 16,24 0-16,-49 0 15,25 0 1,-1 0-16,-24 0 16,0 0-1,24 0-15,-24 0 16,0 0-1,-25 0-15,25 0 16,0 0 0,-25-25-1,0 1 16,-25 24-31,-25-25 16,-49 25 0,-50-25-16,-24 25 15,48 0 1,-123-25-16,50 25 15,24 0 1,26 0-16,24 0 16,-1 0-1,76 0-15,-1 0 16,25 0-1,-24 0-15,24 0 16,25 0 0,-25 0-1,25 0 16,75 0-31,24 25 16,25-25 0,99 25-16,-24 24 15,-26-24 1,1-25-16,-50 50 15,-25-25 1,25-1-16,-74-24 16,-25 25-1,24-25-15,-24 0 16,0 0-1,-25 0 17,0 0 30,-50 0-62,-74 0 16,25 0-16,-25 0 15,25 0 1,-75 0-16,50 0 15,0 0 1,25 0-16,24 0 16,51 0-1,-26 0-15,50 0 16,-25 0-1,25 25 17,25-25-32,25 25 15,24-25 1,50 0-16,-25 0 15,124 74 1,-99-74-16,0 0 16,-24 0-16,-51 25 15,1-25 1,-50 0-16,25 0 15,-25 0 1,0 0 46,-50 0-62,-49 0 16,-75 0 0,25-25-16,-24 0 15,74 25 1,-50 0-16,74-24 15,51 24 1,-51 0-16,75 0 16,-25 0-1,25 0 32,0 0-31,50 0-1,0 0-15,-1 0 16,-24 0-1,25 0-15,-26 0 16,-24 0 0,25 0-16,0 0 15,0 0 1,-25 0-1,25 0 1,-1 0 15,-24 0-15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25.5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9228 9277 0,'0'0'109,"0"0"-93,-25 0 15,25 0-15,-25 0-1,25 0 17,-25 0-1,0 0-16,25 0 1,-24 0 0,24 25 171,0-25-156,0 0-15,0 25-1,49-25-15,-49 0 16,25 0-1,-25 0-15,50 0 16,-50 0-16,24 0 16,-24 0-1,25 0 16,0 0-15,-25 0 109,-25 24-110,25-24-15,-25 0 16,25 0 0,0 25-16,-49-25 15,49 0 1,-25 0-1,25 0 17,-25 0-17,0 0 1,25 0 140,0 0-141,25 0 1,-25 25 0,0-25-16,0 0 15,25 0 1,-25 0-1,25 0 1,0 0 15,-25 25 16,0-25 0,-25 0-32,0 0-15,25 0 16,-25 0 0,0 25-16,1-25 15,-1 0 1,0 0-16,25 0 15,-25 0 1,0 0-16,1 0 31,24 0-15,0 0 140,24 0-156,-24 0 31,25 0-31,0 0 16,0 0-16,-25 0 15,25 0-15,-25 0 31,0 0 125,0-25-124,0 25-1,0-25 0</inkml:trace>
</inkml:ink>
</file>

<file path=ppt/ink/ink1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57.1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10220 7491 0,'0'0'94,"25"0"-94,74-25 15,0 0 1,100-24-16,-100 24 16,50-25-1,-50 50-15,0-24 16,0-1-1,75-25-15,-50 1 16,-25 24-16,25 0 16,-25-25-1,25 26-15,-49 24 16,-26-50-1,1 25-15,-25 25 16,0-25 0,24 1-16,-24 24 15,25 0 1,-26 0-16,51-25 15,-50 0 1,74 0-16,-49 25 16,-1-25-1,26-24-15,-1 24 16,-24 25-1,-26 0-15,1 0 16,25-25 0,-1 25-16,-24-25 15,25 25-15,-25 0 16,-1 0-1,26-25-15,-25 25 16,49-24 0,1-1-16,-1 25 15,0-50 1,-24 25-16,0 25 15,-25-24 1,-1-1-16,1 25 16,-25 0-1,25 0-15,0 0 16,-25-25-1,25 25-15,-25-25 16,0 25 0,24 0-1,1 0 1,-25 0 93,-25 0-93,-49 50-1,49-50-15,-74 49 16,24-24-1,-73 25-15,48-1 16,1-49 0,-25 50-16,50 0 15,24-26 1,-49 1-16,49 0 15,1 0 1,-50 0-16,-1 0 16,1-1-1,-25 26-15,25 0 16,24-26-16,-24 1 15,25 25 1,-25-25-16,24 24 16,26-49-1,-1 0-15,-24 25 16,49 0-1,-25 0-15,1-25 16,24 24 0,0 1-16,-50-25 15,51 0 1,-26 50-16,0-25 15,26-25 1,-26 24-16,25 1 16,0-25-1,-24 25-15,24 0 16,0-25-1,-24 25-15,24-25 16,-25 0-16,50 0 16,-25 24-1,25-24-15,0 0 16,-24 0-1,24 0 1,-25 0 0,0 0 15</inkml:trace>
</inkml:ink>
</file>

<file path=ppt/ink/ink1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4:59.8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9699 5854 0,'0'0'78,"0"0"-63,25 0 1,0 0-16,24 0 15,-24 0 1,0 0-16,74 25 16,-49-25-1,-1 0-15,-24 25 16,25-25-1,-26 24-15,1-24 16,74 0 0,-49 0-16,0 25 15,-1-25-15,26 0 16,-26 0-1,26 0-15,-1 0 16,-24 0 0,-25 25-16,24-25 15,26 0 1,-26 0-16,1 25 15,-1-25 1,1 0-16,-25 0 16,0 0-1,24 25-15,-24-25 16,0 24-1,24-24-15,-24 0 16,0 0 0,25 0-16,24 0 15,-24 25 1,-1-25-16,1 0 15,-25 0 1,74 25-16,-25-25 16,26 25-16,-26-25 15,0 0 1,1 0-16,-50 0 15,49 0 1,0 0-16,-24 0 16,0 0-1,24 0-15,1 0 16,-26 0-1,1 0-15,24 0 16,1 0 0,-26 0-16,-24 0 15,0 0 1,0 0-16,24 0 15,-24 0 1,0 0-16,24 0 16,-24 0-1,0 0-15,25 0 16,-50 0-16,24 0 15,1 0 1,0 0-16,-25 0 16,25 0-1,0 0-15,-1 0 31,-24 0-15,25 0 0,-25 0 186,-74 25-202,-1-25 16,51 0 0,-100 0-16,0 0 15,-25 0 1,-25 0-16,25 0 15,0 0 1,-49 0-16,0-25 16,49 0-1,25 25-15,-25 0 16,0 0-1,0 0-15,50 0 16,0 0 0,24 0-16,1-25 15,-25 25-15,-50-25 16,75 25-1,-50-24-15,-1-1 16,26 25 0,0 0-16,25 0 15,24 0 1,0 0-16,-24-25 15,49 25 1,0 0-16,-24 0 16,24 0-1,0 0-15,25 0 16,-25 0-1,25 0-15,-24 0 32,-1 0-17</inkml:trace>
</inkml:ink>
</file>

<file path=ppt/ink/ink1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02.6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10269 7689 0,'0'0'31,"25"-24"-31,-25-1 0,50 25 16,24-50 0,-24 25-16,49-49 15,100-25 1,-51 0-16,-73 49 15,49-24 1,0-1-16,0 1 16,-25 24-16,-24 1 31,-1-1-31,25 25 15,-24 0-15,-1 0 16,-24 1-16,-1-1 16,26 0-1,-51 0-15,1 25 16,50-25-1,-26 1-15,-24-1 16,74 25 0,-49-50-16,-1 25 15,-24 25 1,25-24-16,-25-1 15,24 25 1,-24 0-16,25 0 16,-1-25-1,-49 25-15,25-25 16,-25 25-16,50 0 15,-50 0 1,0 0-16,0-25 16,25 25-1,-25 0 1,24 0-1,-24 0 48,0 0-63,25 0 15,-25-24 1,25 24-16,0 0 16,-25-25-1,25 25-15,-1 0 16,1 0 15,-25 0-15,25 0-1,0 0 16,-50 0 63,0 25-94,-24 24 16,-75 26-1,0 49-15,0-50 16,-75 75-1,50-25-15,0-25 16,50-49 0,0 24-16,0-24 15,49-25 1,25-25-16,1 24 15,-1-24-15,0 0 32,25 0 30</inkml:trace>
</inkml:ink>
</file>

<file path=ppt/ink/ink1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05.8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4316 10691 0,'25'0'31,"0"0"-31,0-25 16,0 25-16,-1 0 15,1 0 1,99 0-16,-49 0 15,24 0 1,-25 0-16,50 0 16,-24 0-1,-1 0-15,25 0 16,-75 0-1,26 0-15,-1 0 16,-24 0 0,-1 0-16,51 0 15,-26 0 1,25 0-16,-49 0 15,-25 0 1,-1 0-16,26 0 16,-25 0-1,0 0-15,-25 0 16,24 0-1,1 0-15,0 0 16,-25 0 15,0 0 63,0 0-94,-25 0 15,-49 0 1,-25 0-16,-25 0 16,0 0-1,24 0-15,-48 0 16,48 0-1,26 0-15,-25 0 16,24 0 0,-24 0-16,74 0 15,-24 0 1,-1 0-16,0 0 15,1 0-15,24 0 16,0 0 0,-24 0-16,24 0 15,0 0 1,-25 0-16,26 0 15,-1 0 1,0 0-16,25 0 16,-25 0-1,0 0-15,25 0 31,-24 0-15,24 0 31,49 0-32,26 0 1,49 0-16,24 0 16,-48 0-16,24 0 15,0 0 1,-50 0-16,1 0 15,-1 0 1,-24 0-16,-26 0 16,51 0-1,-50 0-15,-1 0 16,1 0-1,25 0-15,-50 0 16,25 0 0,-1 0-16,-24 0 15,25 0 1,-25 0 15,25 0-15,-25 0-1</inkml:trace>
</inkml:ink>
</file>

<file path=ppt/ink/ink1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21.1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4267 9252 0,'0'0'31,"49"0"1,-49 0-17,25-25 1,25 25-16,-25 0 15,49 0-15,-24 0 16,24 0 0,0 0-16,50 0 15,-49 0 1,-26 0-16,1 0 15,0 0 1,-1 0-16,51 0 16,-1 0-1,0 0-15,0 0 16,-24 0-1,-51 0-15,51 0 16,-26 0 0,1 0-16,0 0 15,-26 0 1,26 0-16,0 0 15,-1 0 1,-24 0-16,25 0 16,-26 0-1,1 0-15,25 0 16,-25 0-16,0 0 15,24 0 1,-24 25-16,0-25 16,-25 0-1,25 0 1,-1 0-16,-24 0 15,25 0-15,0 0 16,-25 0 0,25 0-16,0 0 15,-1 0 1,-24 0-16,25 0 15,25 0 1,-1 0-16,-24 0 16,25 0-1,24 0-15,-24 0 16,-1 0-1,1 0-15,0 0 16,-26 0 0,1 0-16,0 0 15,49 0-15,-24 0 16,-25 0-1,25 0-15,-26 0 16,1 0 0,0 0-16,25 0 15,-26 0 1,1 0-16,25 0 15,-25 0 1,-1 0-16,-24 0 16,25 0-1,-25 0 1,25 0 15,-25 0 63,-50 0-94,26 0 15,-1 0 1,-25 0-16,25 0 15,1 0 1,-26 0-16,25 0 16,0 0-1,1 0-15,-1 0 16,0 0-1,25 0-15,-25 0 16,25 0 0,-25 0 15,25 0 16,0 0-32,50 0 1,0 0-16,-26 0 15,26 0 1,0 0-16,24 0 16,-24 0-1,-1 0-15,1 0 16,-1 0-1,26 0-15,-1 0 16,25 0 0,-49 0-16,49 0 15,-24 0 1,-1 0-16,-24 0 15,49 0 1,-25 0-16,100 0 16,-100 0-1,26 0-15,-1 0 16,25 0-1,-25 0-15,-25 25 16,50 0-16,1-25 16,-51 25-1,-24-25-15,-1 24 16,1-24-1,-1 0-15,-24 0 16,0 0 0,25 0-16,-26 0 15,1 0 1,50 0-16,-26 0 15,-24 0 1,0 0-16,24 0 16,-24 0-1,0 0-15,0 0 16,-25 0-1,25 0-15,-1 0 32,-24 0-17,0 25-15,0-25 63,-24 0-48,-26 0 1,-24 0-16,-75 0 15,25 0 1,0-25-16,-25 1 16,75-1-1,-51 0-15,26 25 16,-50-50-1,-49 50-15,24-24 16,-24 24 0,24 0-16,1-25 15,24 0 1,50 25-16,-1 0 15,26 0 1,24 0-16,26 0 16,-1 0-16,-25 0 15,50 0 16,0 0 63,0 0-78,50 0-16,-50 0 15,25 0 1,-25 0-16,24 0 15,1 0 1,0 0-16,-25 0 16,25 0-1,0 0-15,-25 0 16,24 0 15</inkml:trace>
</inkml:ink>
</file>

<file path=ppt/ink/ink15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26.9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6425 9128 0,'0'0'125,"25"0"-109,-1 0-1,-24 25 1,25-25-1,-25 0 1,25 0-16,0 0 16,0 0-1,24 25-15,-24-25 16,25 0-1,-1 0-15,26 0 16,-51 0 0,1 0-16,25 0 15,-25 0 1,-25 0-16,24 0 15,1 0 1,-25 0-16,25 0 31,-25 0-15,0 0 31,0 0-32,-50 0-15,26-25 16,-1 25-1,-25 0-15,1 0 16,24 0 0,-25 0-16,25 0 15,1 0 1,-26 0-16,50 25 15,-25-25 1,25 0-16,-25 0 16,1 0-1,24 25 16,0-25 1,24 0-32,-24 24 15,50-24-15,24 0 16,26 0-1,24 0-15,-50 0 16,-49 0 0,0 0-16,49 0 15,-74-24 1,25-1-1,-25 25 1,0 0 0,0-25-1,0 25-15,0-25 31,0 0-15,0 25 0,0 0-16,-50-24 15,-24 24 1,24 0-16,-24 0 15,-1 0 1,1 24-16,0 1 16,24-25-16,25 25 15,-24 0 1,49-25-16,-25 0 15,25 25 1,-25-25 0,25 24-1,0 1 1,0-25 15,0 0 0,0 25-31,25-25 0,24 0 16,26 25-16,-26-25 15,1 0 1,0 0-16,-26 0 16,-24 0-1,25 0-15,0 0 16,0 0-16,0-25 31,-25 25-15,0 0-1,24-25-15,-24 25 16,0-25-1,0 1-15,0 24 16,0-25 0,0 0-16,0 0 15,-24 0 1,-1 1-16,0 24 15,25 0 1,-25 0-16,0-25 16,-24 25-1,24 0-15,-25 0 16,26 0-16,-1 0 31,0 0-31,0 25 0,0-25 16,1 24-1,24-24-15,-25 25 16,25 0-1,0-25-15,0 25 16,0 24 0,0-24-16,0 0 15,0 49 1,49-49-16,26 25 15,-50-50 1,24 25-16,1-1 16,-1-24-1,-24 0-15,25 0 16,-25 0-1,-1 0-15,26 0 16,-50 0 0,25 0-16,0 0 15,-1 0-15,-24-24 16,0-1-1,25 25-15,-25 0 16,0-25 0,0-25-16,0 26 15,0-1 1,0 0-16,-25 0 15,-24 25 1,24-25-16,-25 1 16,1 24-1,-1 0-15,25 0 16,1 0-1,-26 0-15,25 0 16,0 0 0,25 0-16,-24 0 15,-1 49 1,25-49-1,0 50 1,0-25-16,0-1 16,74 51-16,-49-75 15,25 49 1,24-24-16,0-25 15,26 0 1,24 0-16,-75 0 16,-24 0-1,50-25-15,-51 25 16,1-24-1,-25-1-15,0 25 16,0-25 15,0 0-15,0 0-1,0 25 1,-25-49-16,-49 49 16,49-25-1,0 0-15,-24 25 16,49 0-1,-50 0-15,50 0 16,-25 0-16,0 0 16,1 0-1,24 0-15,-25 0 16,0 0-1,0 0 17</inkml:trace>
</inkml:ink>
</file>

<file path=ppt/ink/ink15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30.8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6698 9178 0,'0'0'125,"0"0"-109,24 0-1,1 0 1,0 0-16,49 0 16,1 0-1,-26 0-15,-24 0 16,0 0-16,49 0 15,-49 0 1,75 0-16,-26 0 16,0 0-1,-24 0-15,24 0 16,-24 0-1,99 0-15,-100 0 16,26 0 0,-26 0-16,1 0 15,0 0 1,24 0-16,-24 0 15,-26 0 1,26 0-16,25 0 16,-26 0-1,1 0-15,-1 0 16,1 0-1,0 0-15,-26 0 16,51 0 0,-50 0-16,74 0 15,-25 0-15,1 0 16,-26 0-1,-24-25-15,25 25 16,-26 0 0,1 0-16,0 0 15,0 0 1,0 0-16,24-25 15,-24 25 1,0-25-16,0 25 16,-1 0-1,-24 0-15,25 0 16,0-24-1,0 24-15,-25 0 16,25 0 0,0 0-16,-1 0 15,-24 0 1,25 0-16,0 0 15,0 0-15,-25 0 16,25 0 0,-25-25-1,24 25 1,-24 0 15,25 0-15,0 0-1,-25-25 1,0 25-1,25 0-15,-25 0 16,25 0 0,-1 0 15,-24 0 0,25 0-15,-25 0-1,0 0 94,0 0-93,-25 0 0,-24 0-16,-50 25 15,-1-25 1,51 25-16,-75-25 15,0 24 1,24-24-16,1 25 16,25-25-1,-25 25-15,49 0 16,25-25-1,-24 0-15,24 0 16,0 0-16,0 0 16,25 0-1,-25 0-15,1 0 31,48 25 32,1-1-48,50-24 1,-1 25-16,25-25 16,-24 0-1,-1 25-15,0-25 16,-24 25-1,0-25-15,-1 0 16,-24 25 0,0-25-16,24 0 15,-49 0-15,25 0 16,0 0-1,0 0 1,-25 0 0,25 0 15,-25 0-16</inkml:trace>
</inkml:ink>
</file>

<file path=ppt/ink/ink1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35.8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12427 12650 0,'75'0'16,"-1"0"-16,50 0 16,0 0-16,25 0 15,0 0 1,-75 0-16,26 0 15,-26 0 1,-24 0-16,-1 0 16,1 0-1,24 0-15,-49 0 16,0 0-1,0 0-15,24 0 16,-49 0 0,25 0-16,0 0 15,-25 0 1,25 0-1,-50 0 17,0 0-17,-24 0 1,-51 0-16,-49 0 15,-49 0 1,-50 0-16,25 0 16,-25 0-1,74 25-15,0-25 16,75 25-1,-25 0-15,50-25 16,-1 0 0,51 0-16,-1 0 15,0 0 1,0 0-16,25 0 15,-25 0 1,25 0 62,50 0-78,24 0 16,1 0-1,24 0-15,25-25 16,74 0-1,-49 25-15,-25-49 16,-49 49 0,49-25-16,-75 25 15,1-25 1,-25 25-16,24 0 15,-49 0 1,25-25-16,0 25 16,0-25-1,-25 25-15,25 0 16,-1 0-16,-24 0 15,0-24 1,25 24-16,-25 0 62,0 0-62,0 0 16,-49 0 0,-26 0-16,1 0 15,49 0 1,-25 0-16,1 0 15,-1 0 1,25 0-16,1 0 16,-26 0-1,25 0-15,25 0 16,-25 0-1,1 0-15,24 0 16,-25 0 0,25 0 30,25 0-46,24 0 16,50 0 0,-24 0-16,24 0 15,-25 0 1,1 0-16,-50 0 15,24 0 1,-24 0-16,25 0 16,-50 0-1,24 0-15,1 0 16,0 0-1,-25 0 1,0 0 46,-25 0-46,-74 0 0,-75 0-16,1 0 15,24 0 1,0 24-16,75-24 15,-1 0 1,26 0-16,24 0 16,0 0-1,0 0-15,0 0 16,50 0 62,50 0-78,-26 0 15,26 0 1,-1 0-16,-24 0 16,-1 0-16,1 0 15,-25 0 1,0 0-16,24 0 15,-24 0 1,0 0-16,-25 0 16,25 0-1,-1 0-15,-24 0 31</inkml:trace>
</inkml:ink>
</file>

<file path=ppt/ink/ink15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51.2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4242 12055 0,'0'0'47,"0"0"-31,74 0-1,1 0 1,98 25-16,-73-25 16,48 25-16,26 24 15,0-49 1,-1 0-16,-98 0 15,24 0 1,-25 0-16,-24 0 16,0 0-1,-26 0-15,1 0 16,-25 0-1</inkml:trace>
</inkml:ink>
</file>

<file path=ppt/ink/ink15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5:56.9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7392 11931 0,'0'-25'63,"-49"25"-48,-26 0 1,-24 0-16,24 0 16,-24 0-1,-25 0-15,0 0 16,-49 0-16,-1 0 15,-74 0 1,74 0-16,1 25 16,49-25-1,-25 0-15,50 0 16,-1 0-1,1 0-15,-25 0 16,0 0 0,50 0-16,24 0 15,-24 0 1,24 0-16,0 0 15,26 0 1,-26 0-16,25 0 16,25 0-1,-49 0-15,49 0 16,-25 0-1,25 0 32,74 0-31,25 0-1,1 0-15,-1 0 16,0 0 0,124 0-16,25 0 15,0 0 1,-49 0-16,-26 0 15,-24 0 1,75 0-16,-51 0 16,-24 0-1,-75 0-15,1 0 16,-1 0-1,-24 0-15,-1 0 16,1 0 0,-25 0-16,-25 0 15,25 0-15,0 0 16,-1 0-1,-24 0 17,25 0-17</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31.4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9004 9302 0,'0'0'46,"0"0"-14,25 0-32,0 0 15,-25 0 1,25 0-16,0 0 31,-1 0-31,-24 0 0,25 0 16,0 0-16,0 0 31,-25 0 0,25 0-15,-25 0 93,0 0-94,-50 0 1,25 0-16,0 0 16,-24 25-1,24-25-15,0 24 16,-24-24-16,49 25 15,-50-25 1,50 0 0,-25 0-1,25 25 1,0-25-16,-25 0 15,25 0 63,25 0-62,0 0-16,0 0 16,0 0-1,-1 0-15,1 0 16,-25 0-1,25 0-15,0 0 16,-25 0-16,25 0 31,-25 0-15,24 0-1,-24 0 32,0 25 0,0-25-47,-24 25 16,-26-25-1,50 0-15,-25 0 16,25 0-1,-49 0-15,49 0 16,-25 0 0,25 0-16,-25 0 15,0 0 16,25 24-31,0-24 32,0 0-17,25 0 1,0 0-16,-25 25 15,25-25 1,-1 0-16,1 0 16,-25 0-1,25 0 1,-25 0-16,25 0 15,0 0 17,-25 25-32,0-25 15,24 0 1,-24 0 15,0 0 141,0 0-157,0 0 126,0 0-126,0-25-15,25 25 16,0 0-1,-25 0-15,25 0 16,0 0 0,-1 0-16,-24 0 15,25 0 1,-25 0-16,25 0 31,0 0-15,-25-25 30,0 25-14,0-24-1,0-1-16,-25 25-15,25 0 16,-25-25 0,25 25-16,-49 0 15,49 0 1,-25-25-16,25 25 15,-25-25 1,0 25 0,25 0-1,-25-24 1,25 24 93,0 0-93,50 0-16,-50 0 0,25 0 15,-25 0 1,49 0-16,-49 0 15,25 0 1,-25 0-16,25 0 16,0 0-1,-25 0 16,0 0 47,0 0-62,-25-25-16,-25 25 16,26-25-16,-26 25 15,25 0 1,25 0-16,-49-25 15,49 25 1,-25 0-16,0 0 16,0 0-1,25 0 1,-25 0-1,25 0 48,25 0-48,0 0 1,25 0-16,-26 0 16,1 0-16,0 0 15,-25 0 1,50 0-16,-50 0 15,24 0 1,-24 0 15,0 0 47,0 0-62,0 0-16,-49 0 15,-1 0 1,25 0-16,1 0 16,24 0-1,-25 0-15,0 0 16,25 25-16,-25-25 15,25 0 1,0 25 0,0 0-1,0-25 1,0 0-1,50 24-15,-50-24 16,25 0 0,-25 0-16,49 0 15,-49 0 1,25 0 15,-25 0-31,0 25 94,0 0-63,-25-25-16,25 0-15,0 25 32,0-25-1,0 25 0,25-25-15,-25 0-1</inkml:trace>
</inkml:ink>
</file>

<file path=ppt/ink/ink16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6:41.0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7987 6052 0,'-24'0'15,"24"0"16,0 0 94,24 0-109,1 0-1,50 0-15,-51 0 16,1 0 0,25 0-16,24 0 15,-24 0 1,0 0-16,-1 0 15,1 0-15,-25 0 16,-1 0 0,1 0-16,0 0 15,0 0 1,-25 0-1,25-24 1,-25 24 31,-50 0-32,0 0-15,26 0 16,-26 0 0,-24 0-1,49 0-15,0 0 16,-25 0-16,50 0 15,-24 0 1,-1 0-16,0 0 16,50 0 15,0 0-16,24 0 1,26 0-16,24 0 16,-25 0-1,1 0-15,-26 0 16,-24 0-1,0 0-15,0 0 16,-1 0 0,-24 0-16,25 0 31,-25 0 31,-25 0-62,1 0 16,-26 0-1,25 0-15,0 0 16,1 0-16,24 0 16,-25 0-1,25 0-15,-25 0 31</inkml:trace>
</inkml:ink>
</file>

<file path=ppt/ink/ink16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7:06.5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12849 11212 0,'25'0'16,"25"0"-16,-26 0 16,26-25-16,24 25 15,1-25 1,-1 25-16,-24-25 15,-25 25 1,-1 0-16,1 0 16,0-25-1,0 25-15,-25-24 16,25 24-1,-1 0 17,-24 0-17,0 0 63,-49 0-78,-1 0 16,-24 0-16,-1 0 15,1 0 1,0 0 0,49 0-16,0 0 15,-49 0-15,49 0 16,0 0-1,0 0-15,25 0 16,-25 0 0,1 0-1,24 0 32,24 0-47,51 0 16,-1 0-1,25 0-15,1 0 16,-51 0-1,26 0-15,-26 0 16,26 0-16,-51 0 16,-24 0-1,25 0-15,0 0 16,0 0-1,-25 0 48,-50 0-63,-49 0 15,0 0 1,0 0-16,-25 24 16,24-24-1,51 0-15,-26 25 16,26-25-1,-26 0-15,51 0 16,-1 0 0,0 0-16,25 0 31,0 0 16,50 0-47,24 0 15,-24 0 1,74-49-16,49 24 15,-74 0 1,1 25-16,24 0 16,-100-25-1,26 25-15,-25 0 16,0 0-1,-25 0 1,25 0 0,-50 0 30,-25 0-30,-24 0 0,-26 0-16,26 0 15,-25 0 1,24 0-16,1 0 15,49 0 1,-24 0 0,24 0-16,0 0 15,25 0-15,-25 0 16,25-25 31,50 25-32,99-24 1,-50 24-16,50 0 15,-50 0-15,-25 0 16,-24 0 0,0 0-16,-26 0 15,1 0 1,0 0-16,-25 0 15,0 0 1,0 0 15,-74 0-15,-1 0-1,1 0 1,-26 0-16,-24 0 16,75 0-16,-26 0 15,26 0 1,24 0-16,0 0 15,0 0 1,1 0-16,24 0 16,-25 0-1,0 0 1,25 0 15,25 0-31,49 0 16,-24 0-1,74 0-15,-25 0 16,-49 0-1,-1 0-15,1 0 16,-25 0 0,-1 0-16,-24 0 31,0 24 16,-74-24-32,-25 25-15,24-25 16,-24 0-1,25 0-15,-1 0 16,26 0 0,24 0-16,0 0 15,25 0-15,-49 0 16,49 0-1,-25 0 1,25 0 31,25 0-32,-1 0 1,1 0-16,0 0 16,0 0-1,0 0-15,-1 0 16,1 0-1,-25 0-15,25 0 16,0 0 15,-25 0-15</inkml:trace>
</inkml:ink>
</file>

<file path=ppt/ink/ink16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7:19.6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6549 9277 0,'0'0'78,"25"0"-63,49 0 1,0 0-16,-24 0 16,0 0-1,-1 0-15,-24 0 16,25 0-1,-26 0-15,1 0 16,25 0 0,-50 0-16,25 0 15,-1 0 1,1 0-16,-25 0 15,0-25 32,0 25-31,-49 0-16,-26 0 15,1 0 1,-25 0-16,24 0 16,26 0-1,-26 0-15,50 0 16,1 0-1,-1 0-15,25 0 32,0-25-32,0 25 31,99 0-16,0-24 1,0-1-16,1 25 16,-1-25-1,-50 25-15,26 0 16,-50 0-16,0 0 15,24 0 1,-49 0-16,0 0 16,25 0-1,-50 0 16,0 0-15,-49 0 0,-1 0-16,26 0 15,-1 0 1,25 0-16,25 0 15,-24 0 1,-1 0-16,50 0 78,-1 0-62,1 0-16,-25 0 15,25 0-15,0 0 16,0 0 15,-25 0-15</inkml:trace>
</inkml:ink>
</file>

<file path=ppt/ink/ink16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7:48.4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4341 10567 0,'0'0'31,"-25"0"-31,1 25 32,24-25-17,0 0 79,24 0-79,1 0-15,50 24 16,24-24 0,50 0-16,-50 0 15,-25 0 1,1 0-16,-1 0 15,1 0-15,-26 0 16,-24 0 0,0 0-16,24 0 15,-24 0 1,0 0-16,25 0 15,-26 0 1,1 0-16,25 0 16,-25 0-1,-1 0-15,26 0 16,-25 0-1,0 0-15,24 0 16,-24 0 0,0 0-16,24 0 15,-24-24 1,0 24-16,-25 0 15,25 0 1,-25 0-16,25 0 31,-25 0 0,0-25-15,-75 0 0,1 25-1,-1 0-15,-24 0 16,0 0 0,25 0-16,-1 0 15,1 0 1,-1 0-16,51 0 15,-1 0 1,0 0-16,-25 0 16,50 0-1,-25 0-15,1 0 16,-1 0-1,50 0 32,24 0-31,51 0-1,-1 25-15,50-25 16,24 25 0,-74-25-16,50 24 15,-50 1 1,-49-25-16,24 0 15,-49 0 1,0 0-16,0 0 16,-25 0-1,0 0 32,-50 0-31,-24 0-16,-25 0 15,-50 0 1,0 0-16,-74 0 15,124 0 1,-50 0-16,49 0 16,51 0-16,-1-25 15,1 25 1,24 0-16,25 0 15</inkml:trace>
</inkml:ink>
</file>

<file path=ppt/ink/ink16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8:43.5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19199 12353 0,'0'0'62,"0"0"-15,25-25-32,0 0-15,0 25 16,24 0 0,-24 0-16,25 0 15,-26-25-15,1 25 16,25 0-1,-25 0-15,-1 0 16,51 0 0,-26 0-16,1-24 15,-25 24 1,49-25-16,-24 25 15,0 0 1,-1 0-16,1-25 16,24 25-1,-24-25-15,-25 25 16,-1 0-1,26 0-15,-25-25 16,0 25 0,-25 0-16,24 0 15,1 0 1,-25 0 124,-25 0-124,1 0-1,-1 0-15,-25 0 16,-24 0 0,24 0-16,25 25 15,-24-25 1,-1 25-16,1-25 15,-1 0 1,0 25-16,-24-25 16,49 25-16,0-25 15,-24 0 1,24 0-16,0 24 15,-25-24 1,26 25-16,-1-25 16,-25 25-1,50-25-15,-25 0 16,1 0-1,-1 0-15,25 0 16,-25 0 0,0 0 15,50 0 31,25 25-62,-1-25 16,26 0-1,49 0-15,0 0 16,-25 0-16,0 0 16,-74 0-1,49-25-15,-49 25 16,0 0-1,25 0-15,-50 0 16,24 0 0,-24 0 15,25 0-16,-25 0 63,-49 0-62,-26 0-16,-49 0 16,25 0-1,-25 0-15,-25 0 16,75 0-1,-1 25-15,26-25 16,-1 25 0,25-25-16,0 0 15,25 0 1,-24 0-1,24 0 48,49 0-48,26 0-15,49 0 16,-25-25-16,50 25 16,-75-25-1,50 0 1,-49 0-16,-26 25 15,-24 0-15,25-24 16,-50 24 0,24 0-16,1 0 15,-25-25 1,25 25 15</inkml:trace>
</inkml:ink>
</file>

<file path=ppt/ink/ink16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8:49.2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14710 8781 0,'0'0'63,"24"0"-48,100 0 1,50 0-16,49 0 15,-99 0 1,50 0-16,-75 0 16,50 0-1,-75 0-15,-24 0 16,-25 0-1,24 0-15,-49 0 16,25 0 0,-25 0 15,0 0 0,0 0-15,0-25-16,-49 25 15,-1-25 1,-49 25-16,24-25 15,-98 25 1,24 0-16,50 0 16,-1 0-1,26 0-15,0 0 16,-1 0-1,26 0-15,-26 0 16,50 0 0,1 0-16,-1 0 15,25 0-15,-50 0 16,50 0-1,-25 0 17,25 0-17,0 25 1,0-25 15,25 25-31,25 0 16,74 0-1,0-25-15,25 24 16,-25 1-1,0-25-15,-50 25 16,0-25 0,-24 0-16,0 0 15,-50 0 1,25 0-16,-1 0 15,-24 0 17,25 0-17,-25 0 48,-99 0-48,0 0-15,-1 25 16,-98 0-1,49-25-15,-24 24 16,73-24 0,-48 25-16,73-25 15,26 0 1,-1 0-16,25 0 15,0 0 1,0 0 0,50 25 15,0-25-31,74 0 15,-49 0 1,49 0-16,-24 0 16,24 0-1,25 0-15,-25 0 16,-49 0-1,-26 0-15,51 0 16,-75 0 0</inkml:trace>
</inkml:ink>
</file>

<file path=ppt/ink/ink16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9:47.5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14238 6052 0,'0'0'47,"50"0"-47,49 0 16,75 0-1,123-24-15,-49 24 16,-24 0-1,24 0-15,-75 0 16,-49 0 0,25 0-16,-74 0 15,-1 0 1,-49 0-16,24 0 15,-49 0 1,-24 0 31,-51 0-47,-98 0 15,-1-50 1,-25 25-16,-24 0 16,50 1-1,-1 24-15,50 0 16,25 0-1,-25 0-15,74 0 16,25 0 0,1 0-16,24 0 15,-25 0 1,25 0 31,99 0-47,99 0 15,26 24 1,48-24-16,-98 25 15,0 0 1,-100-25-16,1 0 16,-26 0-1,-24 0-15,0 0 16,-25 0 15,-50 0-15,-49 0-16,-75 0 15,-24 0 1,24 0-16,-24 0 15,99 0 1,-25 0-16,74 0 16,25 25-1,0-25-15,1 0 16,24 25-1,0-25-15,0 24 16,24 1-16,76 25 16,24-1-1,74 1-15,-49-25 16,-25-25-1,0 25-15,-75-25 16,-24 0 0,0 0-16,0 0 15,-25 0 1,0 0 15,-75 0-31,1 0 16,-100 0-1,26 0-15,-76 0 16,125 0-1,-50 24-15,75-24 16,24 0-16,26 0 16,-26 0-1,50 0 1,25 0 15,74 0-15,25 0-16,25 0 15,0 0 1,-50 0-16,0 0 15,-25 0 1,-24 0-16,-25 0 16,-25 0-1,25 0-15,-25 0 31,-25 0-15,-99 0 0,-25 0-16,50 0 15,0 0-15,24 0 16,50 0-1,-24 0-15,49 0 16,-25 0 0,25 0-1,0 0 1,25 0-1,0 0 1,-25 0-16,24 0 16,-24 0-1,25 0 1,-25-24 93</inkml:trace>
</inkml:ink>
</file>

<file path=ppt/ink/ink16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29:57.5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14858 9252 0,'75'0'31,"49"0"-31,-50 0 15,-24 0 1,-1 0-16,1 0 16,-50 0-1,25 0-15,-25 0 16,49 0-1,-49 0 1,25 0 0,-25 0-1,0 0 1,-25 0-1,-24 0-15,-26 0 16,-49 0 0,50 0-16,-25 25 15,24-25 1,1 25-16,24 0 15,1-25 1,24 0-16,-25 0 16,50 0-1,0 24 32,50-24-31,124 25-16,-26-25 15,100 0 1,-74 0-16,0 0 15,-100 0-15,1 0 16,-26 0 0,-24 0-16,0 0 15,-25 0 32,-50 0-31,-24 0-1,-26 0-15,1 0 16,-74 0-1,73 0-15,26 0 16,24 0 0,-24 0-16,49 0 15,25 0 1,-25 0-16,25 0 15,-24 0-15,24 0 32,24 0-17,26-25 1,24 25-1,-24 0-15,-25 0 16,0 0-16,-1 0 16,1 0-1,-25 0 16</inkml:trace>
</inkml:ink>
</file>

<file path=ppt/ink/ink16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00.8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14288 5953 0,'0'0'62,"25"0"-62,24-25 16,1 25 0,49 0-16,-24 0 15,24 0 1,-25 0-16,1 0 15,24 0 1,-25 0-16,1 0 16,-26 0-1,1 0-15,-25 0 16,24 0-1,1 0-15,-25 0 16,24 0 0,-24 0-16,0 0 15,24 0 1,-24 0-16,-25 0 15,25 0-15,0 0 16,0 0 0,-25 0-1,24 0 1,-24 25 62,0-25-63,-49 0-15,-1 0 16,1 0 0,-51 0-16,1 0 15,-25 0 1,0 0-16,25 0 15,25 0 1,-26 0-16,26 0 16,24 0-16,26 0 15,-26 0 1,0 0-16,25 0 15,25 0 1,-24 0-16,-1 0 16,0 0-1,25 0 1,-25 0-1,25 25 63,25 0-62,25 0-16,49-1 16,25 26-16,-50-25 15,50 0 1,-24-25-16,-51 24 15,26-24 1,-26 25-16,-24-25 16,0 25-1,24-25-15,-24 0 16,0 0-1,0 0-15,0 0 16,-25 0 0,24 0-16,-24 0 31,25 0-16,-50 0 79,-24 0-94,-75 25 16,25-25-1,24 0-15,-24 0 16,25 0-1,24 0-15,-24 0 16,-1 0 0,26 0-16,24 0 15,0 0 1,-25 0-16,50 0 15,-25 0 1,1 0-16,-1 0 31,25 25 0,25-25-15,99 24-16,49-24 16,-24 0-1,25 0-15,-1 0 16,-24 0-1,-25 0-15,-74 0 16,24 0 0,-49 0-16,0 0 15,0 0 1,-25 0-1</inkml:trace>
</inkml:ink>
</file>

<file path=ppt/ink/ink16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08.6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14561 6102 0,'0'0'31,"74"0"-31,50 0 16,-49 0-16,73 0 16,-24 0-16,25 0 15,0 0 1,-99 0-16,24 0 15,-24 0 1,-26 0-16,1 0 16,0 0-1,0 0 16,-25 0 1,-50 0-17,1 0-15,-51-25 16,-48 25-1,-26 0-15,50-25 16,0 25 0,25-24-16,0 24 15,24-25 1,26 25-16,24 0 15,0 0 1,25 0-16,-25 0 16,25 0-1,0 0 16,25 0-15,99 0-16,0 25 16,25-1-1,-25-24-15,0 25 16,-25-25-1,-25 25-15,-24-25 16,0 0 0,-26 0-16,-24 0 15,25 0 1,0 0 15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38.2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5780 8111 0,'-25'0'327,"25"0"-327,-50 0 16,1 0-1,-26 0-15,51 0 16,-26 0 0,0 0-16,26 0 15,-26 25 1,25-25-16,-24 0 15,49 0-15,-50 0 16,25 0 0,25 0-16,-25 0 15,1 0 1,-26 0-16,50 0 15,-25 0 1,25 0-16,-49 0 16,49 0 93,24 0-94,-24 0 1,50 0-16,0 0 16,24 0-1,0 0-15,-24 0 16,0 0-1,-1 0-15,-24 0 16,25 0-16,-26 0 16,1 0-1,25 0-15,-25 0 16,-1 0-1,1 0-15,0 0 16,0 0 0,-25 0-16,25 0 31,-25 0-16,24 0 1,-24 0 31,0 0-32,-24 0 1,-26 0 0,0 0-16,1 0 15,-26 0-15,1 0 16,-25 0-1,24 0-15,26 0 16,-1 0 0,1 0-16,-1 0 15,25 0 1,0 0-16,-24 0 15,49 0 1,-25 0-16,25 0 16,-25 0-1,25 0 1,0 0 31,0 0-32,50 0-15,-1 0 16,1 0-1,49 0-15,0 0 16,125 0 0,-125 0-16,25 0 15,-25 0 1,0 0-16,-49 0 15,-1 0 1,-24 0-16,0 0 16,-25 0-1,25 0-15,0 0 31,-25 0-15,25 0 0</inkml:trace>
</inkml:ink>
</file>

<file path=ppt/ink/ink17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45.1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14412 6003 0,'-25'0'31,"50"25"32,74-25-48,-24 24 1,24-24-16,-25 0 15,1 0-15,-26 0 16,26 0 0,-26 0-16,-24 0 15,0 0 1,0 0-16,-25 0 15,24 0 1,1 0-16,-25 0 16,25 0-1,-25 0 16,0 0 1,0 0-17,-25 0 1,-49 25-16,-75-25 15,50 0 1,0 0-16,24 0 16,1 0-16,-1 0 15,50 0 1,1 0-16,-1 0 15,0 0 1,0 0 0,50 0 15,49 0-16,100 50-15,-75-50 16,149 25 0,-99 24-16,-25-24 15,-25-25 1,-24 0-16,-50 0 15,-1 0 1,-24 0-16,25 0 31</inkml:trace>
</inkml:ink>
</file>

<file path=ppt/ink/ink17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1:14.7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14263 5879 0,'0'25'31,"0"-25"-15,25 24-16,24-24 16,1 25-1,24-25-15,-24 25 16,25-25-1,49 25-15,-25-25 16,0 25 0,-25-25-16,1 0 15,-50 0-15,-1 0 16,26 0-1,-50 0-15,25 0 16,-25 0 0,25 0-1,-25 0 32,-50 0-47,-74 0 16,50 0-1,-26 0-15,1 0 16,25 0-1,24 0-15,1-25 16,24 25 0,0 0-16,-25 0 15,50 0 1,-25 0-1,25 0 32,100 0-31,-26 0-16,50 25 15,50-1 1,-50-24-16,0 0 16,-50 0-1,-24 0-15,-1 0 16,-24 0-1,0 0-15,0 0 32,-25 0 14,-50 0-30,25 0-16,-49 0 16,0 0-1,24 0-15,0 0 16,26 0-16,-26 0 15,25 0 1,0 0-16,1 0 16,-1 0-1,0 0 16,25 0 1,0 25-32,0-25 15,50 0 1,-26 25-16,1 0 15,0-25 1,-25 0-16,25 0 31,-25 0-15,25 0-1,-25 25 1</inkml:trace>
</inkml:ink>
</file>

<file path=ppt/ink/ink17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1:37.5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14685 7615 0,'25'0'16,"-1"0"0,1 0-1,-25 0 1,25 0 15,-25 0 31,-25 0-62,0 0 16,1 0 0,-26 0-16,25 0 15,0 0 1,25 0-16,-24 0 15,-1 0 1,25 0 46,99 0-62,50 0 16,49 0-16,-49 0 16,25 25-1,-75-25-15,-50 0 16,1 0-1,0 0-15,-50 0 16,24 0 0,-24 25 30,-24-25-30,-51 0-16,-49 24 16,50-24-1,-25 25-15,-1-25 16,26 0-1,0 0-15,24 0 16,25 0-16,0 0 16,1 0-1,24 0-15,-25 0 16,0 0-1,25 0 1,0 25 15,50-25-15,98 25-16,-48-25 15,73 25 1,-98-25-16,24 0 16,-50 0-1,26 0-15,-50 0 16,-25 0-1,24 0-15,-24 0 47,-74 0-47,-100 24 16,1-24-1,24 0-15,0 0 16,50 0 0,25 0-1,24 0-15,0 0 16,26 0-16,-1 0 15,25 0 1</inkml:trace>
</inkml:ink>
</file>

<file path=ppt/ink/ink17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17.4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5358 5383 0,'25'0'250,"0"0"-235,0 0 1,24 0-16,26 0 15,24 24 1,25-24-16,49 0 16,51 0-1,24 0-15,49 0 16,-24 0-1,25 25-15,-25 0 16,-25-25 0,49 25-16,-48 0 15,-1-1 1,-50-24-16,25 0 15,-74 25 1,74 0-16,-99 0 16,50-25-1,-75 0-15,25 0 16,-49 0-16,-26 0 15,1 0 1,-1 0-16,1 0 16,0 0-1,-26 0-15,1 0 16,25 0-1,-50 0-15,25 0 16,-25 0 0,25 0-16,-1 0 15,-24 0 1,25 0-1,-25 0 1,25 0-16,-25 0 16,25 0-1,0 0-15,24 0 16,-24 0-16,0 0 15,24 0 1,26 0-16,-50-25 16,24 0-1,26 0-15,-51 1 16,1 24-1,25 0 1,-25-25-16,-1 25 16,-24 0-16,50-25 15,-50 25 1,0 0-16,25 0 15,-25 0 1,0 0 15,0-25-15,-99 25-1,49 0-15,-49 0 16,0 0 0,24 0-16,-74 0 15,-99 0-15,0 0 16,50 25-1,-50 0-15,124 0 16,-50-25 0,75 0-16,-50 0 15,0 0 1,50 0-16,0 0 15,24 0 1,26 0-16,-1 0 16,25 0-1,1 0-15,-1 0 16,0 0-1,25 0-15,-25 0 16,25-25 0,50 25 15,74 0-31,149-25 15,-25 0-15,49 25 16,125 0 0,-100 0-16,26 0 15,-75 0 1,-1 0-16,-48 25 15,-1 0 1,-49 0-16,-1-1 16,-74 1-1,-24 0-15,-26-25 16,1 25-1,-50-25-15,25 0 16,0 0 0,-50 0 62,-25 0-78,-24 0 15,-75 0 1,-74-25-16,99 25 15,-50-50 1,-49 50-16,-50-49 16,50-1-1,74 50-15,0-25 16,50 25-1,49 0-15,1 0 16,-1 0 0,50 0-16,-25 0 31,25 0-16,0 0 1,75 0 0,73-24-16,26 24 15,0 0 1,-1 0-16,51 0 15,-51 0 1,1 0-16,-75 0 16,-49 0-1,24 0-15,-49 0 16,0 0-1,0 0-15,-25 0 63,-75 0-48,-24 0 1,-100 0 0,1 0-16,-75 0 15,75-50-15,24 50 16,25-25-16,50 25 15,25 0 1,24 0-16,25 0 16,0 0-1,25 0 1</inkml:trace>
</inkml:ink>
</file>

<file path=ppt/ink/ink17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19.45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4316 5854 0,'0'0'47,"50"0"-32,24 25 1,26 0-16,148-1 16,25 1-1,148 25-15,-123-50 16,173 49-1,-124-24-15,1 0 16,24 0 0,-75-25-16,26 25 15,-50-25 1,0 24-16,-1 1 15,-24-25 1,-74 25-16,0 0 16,-75-25-16,0 0 15,25 25 1,-74-25-16,-1 0 15,1 0 1,-25 0-16,0 0 16,-1 0-1,-24 0 1</inkml:trace>
</inkml:ink>
</file>

<file path=ppt/ink/ink17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0:21.5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4986 4539 0,'0'0'16,"0"-25"15,0 1-31,50 24 16,-1-25-1,26 0-15,98 0 16,1 0 0,124 25-16,-75 0 15,0 0 1,-49 0-16,24 0 15,-74 0 1,-25 0-16,-24 0 16,-50 0-1,49 0-15,-74 0 16,25 0-1,-25 0 1,25 0 0,-25 0 30</inkml:trace>
</inkml:ink>
</file>

<file path=ppt/ink/ink17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2:20.4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12155 11162 0,'24'0'31,"76"0"-31,-1 0 0,99 0 15,-49-25-15,50 25 16,-1-25 0,50 25-1,25-49-15,0 24 16,24 25-16,1 0 15,-75-25 1,-24 0-16,-50 25 16,-25-24-1,-50 24-15,0 0 16,1 0-1,-50-25-15,-1 25 16,1-25 0,0 25-16,-25 0 15,0 0 1,25 0-1,-25 0 1,49-25 0,-24 25-1,0-25 1,25 25-16,24 0 15,50 0 1,25-49-16,-75 49 16,75-25-1,-50 25-15,-24 0 16,-1 0-1,1 0-15,-26 0 16,1 0 0,0 0-16,-1 0 15,-24 0 1,25 0-16,-1 0 15,-24 0 1,0 0-16,49 25 16,-49-25-1,0 25-15,24-25 16,-49 0-1,25 0-15,0 24 16,0-24 0,0 0-16,-25 0 15,24 25-15,1-25 16,-25 0-1,25 0 17,-25 25-32,0-25 15</inkml:trace>
</inkml:ink>
</file>

<file path=ppt/ink/ink17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2:28.1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10418 11906 0,'0'0'203,"0"25"-187,0-25-1,25 25-15,50 0 16,-1-1 0,50-24-16,0 0 15,74 0 1,50 0-16,-24 0 15,-1 0 1,-99 25-16,50-25 16,-75 0-1,50 0-15,-75-25 16,0 25-1,1 0-15,-25 0 16,-26 0 0,1 0-16,-25 0 15,0 0 48,0 0-48,-25-24 1,1 24-16,-26-25 15,0 25 1,1 0-16,-51 0 16,26 0-1,-25 0-15,-75 0 16,-49 25-1,49-1-15,26 26 16,-1-25 0,74-25-16,1 25 15,24-25 1,25 24-16,1-24 15,-1 0 1,25 0 0,-25 0-1,25 0 32,0 0-47,50 25 0,49-25 16,149 0-1,-74 0-15,49 0 16,25 0-1,25 0-15,-75 0 16,25 0 0,-49 0-16,99 0 15,-100 0 1,26 0-16,-50 0 15,-25 0 1,-50 0-16,50 0 16,-49 0-1,-26 0-15,1 0 16,-1 0-16,-24 0 15,25 0 1,-25 0-16,-1 0 16,1 0-1,0 0-15,-25 0 16,25 0-1,-25 0 1,0 0 15,-50 0-15,-24 0-16,-25 0 15,-50 0 1,25 0-16,-25 0 16,75 0-1,-26 0-15,26 0 16,49 0-1,-49 0-15,49 0 16,0 0-16,25 0 31,50 0 0,74 0-31,74 0 16,50 0 0,50 0-16,0 0 15,-26 0 1,-24 0-16,0 0 15,-24 0 1,-1 0-16,-49 0 16,24 0-1,-49 0-15,-50 0 16,0 0-1,-49 0-15,-1 0 16,-24 0 0,0 0-16,0 0 31,-25 0 0,-50 0-31,-49 0 16,-99 0-16,-1 0 15,-49 0 1,-124 0-1,124 0-15,-25 0 16,25 0-16,50 0 16,49 0-1,50 0-15,24 0 16,50 0-1,1 0-15,24 0 16,-25 0 0,25 0 15,49 25-31,75-25 15,100 25 1,-26-25-16,75 0 16,49 0-16,1 0 15,-50 0 1,0 0-16,-75 0 15,-24 0 1,-1 0-16,-24 0 16,-74 0-1,-1 0-15,0 0 16,-49 0-1,0 0-15,0 0 16,-25 0 0,49 0-16,-49 0 15,50 0 1,-50 0-1,25 0 1,24 0-16,-24-25 16,0 25-1,0 0-15,0 0 16,49-25-16,0 25 15,-24 0 1,-25 0 0,0-25-16,24 25 15,-24 0-15,0 0 16,25 0-1,-26 0-15,1 0 16,0 0 0,-25 0-16,25 0 15,0 0 1,-25 0-1,24 0 1,-24 0 15,0 0 125,0 0-140,-49 0-16,-26 0 15,1 0 1,-25 0-16,-100 0 16,26 0-1,-1 0-15,25 0 16,-74 0-1,49 0-15,-99 0 16,75 0 0,-50 0-16,0 0 15,-25 0 1,75 25-16,-1-25 15,75 0-15,-49 0 16,73 0 0,-49 0-16,50 0 15,25 0 1,-1 0-16,1 0 15,0 0 1,-1 0-16,26 0 16,-1 0-1,0 0-15,-49 25 16,25-25-1,-1 25-15,26-25 16,-1 25 0,25-25-16,-49 0 15,24 0 1,1 0-16,24 0 15,-50 0-15,51 25 16,-26-25 0,25 0-16,-24 0 15,24 0 1,-50 0-16,26 0 15,-26 0 1,51 0-16,-26 0 16,-49 0-1,49 0-15,-24 0 16,-1 0-1,26 0-15,-1 0 16,-49 0 0,24 0-16,-49 0 15,50 0 1,-25 0-16,24 0 15,1 0 1,24 0-16,26 0 16,-26 0-1,-24 0-15,24 0 16,25 0-16,0 0 15,-24 0 1,24 0-16,0 0 16,-25 0-1,1-25-15,24 25 16,0-25-1,25 25-15,-25 0 16,1 0 0,-1-25-16,25 25 15,-25 0 1,0-25-16,0 25 15,1 0 1,24 0-16,-25 0 16,0 0-1,25 0-15,-25 0 16,0 0-1,25 0 1,0 0 15,0-25 0,75 1-31,-1 24 16,-24 0 0,99 0-16,-25-25 15,0 0 1,49 25-16,-49-25 15,149 25 1,-50-25-16,1 25 16,-75 0-1,24-24-15,-74 24 16,50 0-1,-74 0-15,24 0 16,-25 0 0,1 0-16,-26 0 15,26 0-15,-1 0 16,1 0-1,-1 0-15,25 0 16,75 0 0,-25 0-16,-50 0 15,25 0 1,-50 0-16,75 0 15,-50 0 1,100 0-16,-50 0 16,-25 0-1,0 0-15,-75 0 16,1 0-1,-1 0-15,1 0 16,-25 0 0,24 0-16,1-25 15,-25 25 1,0 0-16,24 0 15,-24 0 1,-25 0-16,25-25 16,0 25-1,-25 0 1,0 0-1,0 0 17,-25 0-17,-25-25-15,-24 25 16,-25 0-1,-25 0-15,-50 0 16,-49 0 0,24 0-16,1 0 15,-25 25 1,99-25-16,-124 50 15,74-50 1,-24 24-16,98-24 16,-148 25-16,99 0 15,-49-25 1,49 25-16,50-25 15,-25 0 1,0 25-16,-25-1 16,50-24-1,24 25-15,1-25 16,24 0-1,1 0-15,-26 0 16,51 0 0,-1 0-16,-25 0 15,25 0 1,1 0-16,-1 0 15,25 0 1,-50 0-16,50 0 16,-25 0-1,25 0-15,-24 0 16,-1 0 15,25 0-15,-25 0-1,0 0-15,0 0 16,-24 0-1,24 0-15,-25 0 16,1 0 0,-1 0-16,-24 0 15,24 0 1,-49 0-16,24 0 15,26 0 1,-1 0-16,-24-25 16,24 25-1,25 0-15,-24 0 16,24 0-16,0 0 15,0 0 1,-24 0-16,24-24 16,-25 24-1,1 0-15,49 0 16,-25 0-1,25 0-15,-25 0 16,0 0 0,25 0 15,-24 0-16,24-25 204,0 25-188,0 0-15,49-25-1,26 0-15,-26 25 16,1-25-1,24 25-15,-49 0 16,25 0 0,-26 0-16,26-24 15,-25 24 1,0 0-16,-1 0 15,1 0-15,-25 0 16,25 0 0,0 0-16,0 0 15,-25 0 1,24 0-1</inkml:trace>
</inkml:ink>
</file>

<file path=ppt/ink/ink17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2:38.4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2630 12700 0,'0'0'78,"49"0"-78,75 0 15,-49 0 1,74 0-16,-50 0 16,-25 0-16,1 0 15,-1 0 1,0 0-16,-24 0 15,24 0 1,1 0-16,-1 0 16,-24 0-1,-1 0-15,-24 0 16,50 25-1,-26-25-15,1 0 16,74 25 0,-50-25-16,1 0 15,-26 0 1,1 0-16,49 24 15,-49-24 1,49 0-16,-49 0 16,-1 0-16,1 0 15,-1 0 1,1 0-16,0 0 15,-1 0 1,51 0 0,-26 0-16,25 0 15,25 0-15,-25 25 16,-24-25-1,49 0-15,25 0 16,-75 0 0,75 25-16,-50-25 15,50 25 1,-75-25-16,1 0 15,98 0 1,-49 0-16,-24 0 16,73 0-16,-24 0 15,25 0 1,-50 0-16,0 0 15,-25-25 1,-74 25-16,49 0 16,-49 0-1,0 0-15,24 0 16,-49 0-1,25 0-15,-25 0 16,25 0 0,0 0-1,-25 0 32,-50 0-47,-24 0 16,-1 0-1,-98 25-15,24 0 16,-99-1-16,74 26 15,1-25 1,24-25-16,25 49 16,-25-49-1,50 25-15,-25-25 16,49 25-1,26-25-15,-1 0 16,0 0 0,26 0-16,24 0 15,-25 0 1,0 0-16,25 0 15,-25 0 1,25 0 15,0 0 32,0 0-63,99 25 15,-49-25 1,49 25-16,1-25 15,-26 0-15,50 0 16,-25 0 0,-24 0-16,-26 0 15,26 0 1,-51 0-16,26 0 15,-25 0 1,0 0-16,-1 0 16,1 0-1,0 0-15,-25 0 16</inkml:trace>
</inkml:ink>
</file>

<file path=ppt/ink/ink17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2:41.2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17711 12998 0,'-25'0'16,"25"0"0,25 0 15,99 0-16,124 24 1,149-24-16,49 50 16,249-25-1,-224 49-15,-99-49 16,-149 0-1,26 0-15,-150 0 16,-25-25 0,-24 0-16,-50 0 15,25 0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48.2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4341 8062 0,'25'0'78,"0"0"-47,0 0-31,24 0 16,26 0-16,-1 0 16,0 0-1,26 0-15,24 0 16,0 0-1,-50 0-15,25 0 16,25 0 0,0 24-1,0-24-15,-49 0 16,49 0-16,25 25 15,-50 0 1,25-25-16,-50 0 16,-24 0-1,24 0-15,1 0 16,-26 0-1,51 25-15,-1-25 16,0 0 0,-49 0-16,-1 0 15,-24 0 1,49 25-16,-24-25 15,49 24 1,-24-24-16,-26 0 16,1 0-16,74 25 15,-74-25 1,-1 0-16,-24 0 15,25 0 1,-26 0-16,1 0 16,25 0-1,-25 0-15,-25 0 16,49 0-1,-49 0-15,25 0 16,-25 0 0,25 0 15,0 0-16,-25 0 1</inkml:trace>
</inkml:ink>
</file>

<file path=ppt/ink/ink18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18.4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6177 7293 0,'25'0'47,"-1"0"-31,-24 0-16,25 0 15,25 0 1,-1 0-16,75 0 16,-24 0-1,24-25-15,49 25 16,-24-25-1,-50 25-15,1-25 16,-26 25 0,25 0-16,25-25 15,0 25 1,0 0-16,25 0 15,0 0 1,-50 0-16,0 0 16,25 0-1,-74 0-15,24 0 16,26 0-16,73 0 15,-49 0 1,25 0-16,-75 0 16,26 0-1,-26 0-15,-24 0 16,24 0-1,-24 0-15,-1 0 16,1 0 0,24 0-16,26-24 15,24 24 1,-25 0-16,0-25 15,50 25 1,-75 0-16,-24 0 16,49 0-1,25 0-15,-74 0 16,-1 0-1,-24 0-15,25 0 16,-1 0-16,-24 0 16,0 0-1,25 0-15,-26 0 16,1 0-1,25 0-15,-25 0 16,-1 0 0,1 0-16,-25 0 15,50 0 1,-50 0-16,25 0 15,-25 0 1,49 0-16,-49 0 16,25 0-1,-25 0 16,25 0-15</inkml:trace>
</inkml:ink>
</file>

<file path=ppt/ink/ink18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24.1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6226 8136 0,'0'0'124,"25"0"-108,0 0 0,25 0-1,-26 0-15,1 0 16,0 0-1,25 0-15,-26 0 16,1 0 0,25 0-16,-25 0 15,49 0 1,-49 0-1,0 0-15,24 0 16,-24 0 0,0 0-16,24 0 15,26 25 1,-26-25-16,1 0 15,0 0 1,-1 0-16,26 0 16,24 0-1,-25 0-15,1 0 16,-26 0-1,26 0-15,-1 0 16,1 0 0,-26 0-16,-24 0 15,0 0 1,24 0-16,-24 0 15,0 0 1,0 0-16,0 0 16,-1 0-16,1 0 15,-25 0 1,25 0-1,0 0-15,0 0 16,-25 0-16,24 0 16,1 0-1,0 0-15,-25 0 31,25 0-15,0 0 0,-25 0 15,25 0 1201,-1 0-1216,1 0-1,50 0-15,-26 0 16,1 0 0,-25 0-16,24 0 15,1 0 1,-1 0-16,-24 0 15,25-25 1,-25 25-16,-1 0 16,26 0-1,0 0-15,-26 0 16,1 0-1,25 0-15,-25 0 16,24 0 0,1 0-16,24 0 15,1-25-15,-26 25 16,1 0-1,0 0-15,-1 0 16,1 0 0,-1 0-16,1 0 15,0 0 1,-1 0-16,1 0 15,-25 0 1,-1 0-16,26 0 16,-25 0-1,0 0-15,24 0 16,-24 0-1,0 0-15,49 0 16,-49 0 0,0 0-16,24 0 15,26 0-15,-26 0 16,1 0-1,25-25-15,-1 25 16,-49 0 0,49 0-1,-49 0-15,49 0 16,-24 0-16,0 0 15,24 0 1,25 0-16,-24-24 16,24 24-1,-50-25-15,1 25 16,49 0-1,1-25-15,-51 25 16,1-25 0,-1 25-16,-24 0 15,0 0 1,0 0-16,0 0 15,-1 0 1,1 0-16,-25 0 16,25 0-1,0 0 1,-25 0 15,0 0 31,-50 0-62,-24-25 16,-25 25 0,-25 0-16,-75 0 15,-24 0 1,74 0-16,-49 0 15,74 0 1,-25 25-16,49-25 16,1 0-16,0 0 15,0 0 1,0 0-16,-25 0 15,49 0 1,1 0-16,-1 0 16,1 0-1,24 0-15,26 0 16,-1 0-1,-25 0-15,25 0 16,0 0 0,25 0-16,-24 0 15,-1 0 1,0 0-1,25 0 1</inkml:trace>
</inkml:ink>
</file>

<file path=ppt/ink/ink18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30.5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6226 11906 0,'0'25'63,"0"-25"-48,0 0 1,25 0-16,25 50 15,-1-50 1,-24 24-16,50-24 16,-51 25-1,1-25-15,50 25 16,-26-25-1,1 0-15,-25 0 16,24 0 0,-24 0-16,0 0 15,24 0 1,-24 0-16,25 0 15,-25 0 1,49 0-16,-24 0 16,-1 0-16,1 0 15,-25 0 1,24 0-16,1 0 15,0 0 1,-1 0-16,26 0 16,-26-25-1,-24 25-15,0-25 16,49 25-1,-49 0-15,0 0 16,24-24 0,-24 24-16,0 0 15,25-25 1,-26 25-16,1 0 15,25 0 1,-25 0-16,-1 0 16,26 0-1,-25 0-15,0 0 16,24 0-16,-24 0 15,0 0 1,25 0-16,-1 0 16,1 0-1,-1 0-15,1 0 16,0 0-1,-26 0-15,76 0 16,-51 0 0,1 0-16,24 0 15,1 0 1,-1 25-16,-24-25 15,-1 0 1,-24 0-16,74 0 16,-74 0-1,25 0-15,-26 0 16,51 0-16,-25 0 15,49 0 1,-50 0-16,1 0 16,0 0-1,24 0-15,0 0 16,-24 0-1,-25 0-15,0 0 16,-1 0 0,1 0-16,0 0 15,-25 0 1,25 0-16,0 0 15,-1 0 1,-24 0 0,25 0-1,0 0 16</inkml:trace>
</inkml:ink>
</file>

<file path=ppt/ink/ink18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37.5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6549 12948 0,'0'-25'47,"0"25"-32,0 0-15,25 0 16,49-25 0,0 1-16,75-1 15,25-25 1,99 1-16,-50 24 15,0 0 1,100-25-16,-26 26 16,75-26-16,-24 50 15,-51-25 1,1 25-16,0 0 15,-100 0 1,25 0 0,-123 0-16,-1 0 15,-25 0-15,1 25 16,-75-25-1,24 0-15,-24 0 16,25 0 0</inkml:trace>
</inkml:ink>
</file>

<file path=ppt/ink/ink18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49.3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6226 13543 0,'-24'0'234,"24"0"0,0 0-219,24 0 1,1 0-16,25 25 16,-25-25-1,-1 0-15,1 0 16,25 0-1,-25 0-15,-1 0 16,26 0-16,-50 0 16,25 0-1,-25 0-15,49 0 16,-49 0-1,25 0-15,-25 0 16,50 0 0,-50 0-16,25 0 15,-25 0 1,49 0-16,1 0 15,-25 25 1,24-25-16,1 0 16,24 0-1,-24 25-15,-1-25 16,1 0-1,-25 0-15,0 25 16,24-25-16,51 0 16,-51 0-1,-24 24-15,49-24 16,-49 0-1,25 0-15,-1 0 16,1 0 0,-25 0-16,24 0 15,-24 0 1,25 0-16,-25 0 15,49 0 1,-24 0-16,-1 0 16,1 0-1,-25 0-15,-1 0 16,26 0-1,-25 0-15,0 0 16,24 0 0,-24 0-16,0 0 15,25 0-15,-26 0 16,1 0-1,25 0-15,-1 0 16,-24 0 0,0 0-16,-25 0 15,25 0 1,-25 0-16,49 0 15,-49 0 1,25 0-16,-25 0 16,50 0-1,-50 0-15,25 0 16,-25 0-1,49 0-15,-49 0 32,25 0-17,-25 0 1,0 0 140,-25 0-141,-24 0-15,-26 0 16,-49 0 0,25 0-16,-25 0 15,0 0 1,25 0-16,-25 0 15,24 0 1,26 0-16,-50 0 16,25 0-1,-25 0-15,25 0 16,24 0-16,26 0 15,-1 0 1,0 0-16,-24 0 16,49 0-1,0 0-15,-24 0 16,24 0-1,25 0-15,-50 0 16,50 0 0,-25 0-16,25 0 15,-24 0 1,-1 0 15,25 0 94,25 0-125,24 0 15,1 0-15,24 0 16,1 0 0,-1 0-16,1 0 15,24 0 1,99 0-16,-49 0 15,25 0 1,24 0-16,1-24 16,-26 24-1,-24-25-15,0 25 16,24 0-1,-24 0-15,0 0 16,-50 0-16,-24 0 16,-26 0-1,-24 0-15,0 0 16,0 0-1,-25 0 17,25 0-17,-25 0 94,-50 0-93,-24 0 0,-75 0-16,0 0 15,0 0 1,-74 0-16,0 25 15,74-25-15,-25 24 16,75-24 0,-25 25-16,25-25 15,49 0 1,0 0-16,-24 0 15,49 0 1,0 0-16,1 0 16,-1 0-1,0 0 1,25 0-1,-25 0 17</inkml:trace>
</inkml:ink>
</file>

<file path=ppt/ink/ink18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55.1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6450 14387 0,'0'0'78,"99"25"-78,25-1 16,49 1 0,51-25-16,-51 25 15,125 0-15,-100 0 16,50-25-1,-74 24-15,0-24 16,-75 0 0,0 0-16,-24 0 15,-26 0 1,1 0-16,-25 0 15,-1 0 1,1 0-16,0 0 31,-25 0-15</inkml:trace>
</inkml:ink>
</file>

<file path=ppt/ink/ink18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4:58.2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6350 15156 0,'25'0'78,"0"0"-78,0 0 16,49 0-1,1 0-15,-1 0 16,0 0-16,26 0 16,73 0-1,-49 0-15,75 0 16,-26 0-1,-24 0-15,-25 0 16,-49 0 0,123 0-16,-74 0 15,25 0 1,-50 0-16,0 0 15,25 0 1,-49 0-16,-1 0 16,1 0-1,-26 0-15,1 0 16,-1 0-1,26 0-15,-50 0 16,-1 0 0,26 0-16,-25 0 15,0 0-15,-1 0 16,1 0-1,0 0-15,0 0 16,-25 0 15,25 0-15,-25 0 124,-25 0-124,0 0-16,0 0 15,-24 0-15,24 0 16,0 0 0,-25 0-16,26 0 15,-26 0 1,0 24-16,-24-24 15,24 25 1,1-25-16,-1 0 16,1 0-1,-1 0-15,25 0 16,0 0-1,-24 0-15,24 0 16,0 0 0,-24 0-16,24 0 15,0 0 1,-25 0-16,26 0 15,-1 0-15,25 0 16,-25 0 0,25 0-16,-25 0 31,25 0-16</inkml:trace>
</inkml:ink>
</file>

<file path=ppt/ink/ink18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5:07.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6350 16098 0,'0'0'16,"0"0"-1,50-25-15,49 25 16,149-49-16,50 49 15,198-75 1,-174 75-16,-49-24 16,-25-1-1,-49 25-15,-50 0 16,-50 0-1,-50 0-15,-24 0 16,0 0 0</inkml:trace>
</inkml:ink>
</file>

<file path=ppt/ink/ink18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5:53.0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7219 8756 0,'0'0'109,"24"0"-93,26 0-16,74 0 15,99 0 1,75 0-16,49 25 16,-49-25-1,24 25-15,-49 24 16,50-49-16,-125 0 15,0 0 1,-98 0-16,48 0 16,-73 0-1,-26 0-15,26 0 16,-1 0-1,1 0-15,-26 0 16,-24 0 0,0 25-16,25-25 15,-26 0 1,1 0-16,25 0 15,-25 0 1,-1 0-16,1 0 16,-25 0-1,25 0-15,0 0 16,-25 0-1,25 0 1,-25 0 0,24 0-1</inkml:trace>
</inkml:ink>
</file>

<file path=ppt/ink/ink18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5:56.8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13618 4415 0,'0'0'47,"25"0"-16,0 0-15,49 0 0,1 0-16,-1 0 15,25 25 1,25-25-16,-25 0 15,-49 0 1,24 0-16,-24 0 16,24 0-1,-24 0-15,-25 0 16,0 0-16,24 0 15,-24 0 1,0 0-16,25 0 16,-26 0-1,1 0-15,25 0 16,-25 0-1,-1 0-15,26 0 16,0 0 0,-26 0-16,1 0 15,0 0 1,0 0-16,0 0 15,24 0 1,-24 0-16,0 0 16,24 0-1,-24 0-15,0 0 16,25 0-16,-26 0 15,1 0 1,25 0-16,-1 0 16,-24 0-1,0 0-15,-25 0 16,25 0-1,0 0-15,-1 0 16,-24 0 0,25 0-1,-25 0 1,25 0 15,0 0-15,-25 0-1,25 0 1,-25 0 15</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5:57.4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4366 8682 0,'0'0'78,"25"0"-63,0 0-15,-1 0 16,1 0-16,0 0 15,49 0 1,26 0-16,-51 0 16,75 0-1,50 0-15,0 0 16,49 49-1,0-49-15,-49 50 16,-1-25 0,-49-25-16,25 24 15,0-24 1,-99 0-16,24 0 15,-24 0 1,49 0-16,-50 0 16,1 0-1,0 0-15,-26 0 16,26 0-1,0 0 1,-26 0-16,1 0 16,25 0-16,-25 0 15,-1 0-15,1 0 16,0 0-1,0 0-15,25 0 16,-26 0 0,1 0-16,25 0 15,-25 0 1,-1 0-16,26 0 15,0 0 1,-26 0-16,1 0 16,25 0-1,-25 0-15,-1 0 16,26 0-1,-25 0-15,24 0 16,-24-24 0,0 24-16,25 0 15,-26 0 1,1 0-16,0 0 15,-25 0-15,25 0 16,-25 0 0,25 0-16,-1 0 31,-24 0-16,0-25 32,0 0-16,-24 25-31,-51 0 16,1 0 0,-25-25-16,-1 25 15,-73 0 1,-1 0-16,25 0 15,25 0 1,-25 0-16,-49 0 16,24-25-1,50 25-15,-24 0 16,-1 0-1,25 0-15,49-24 16,-49-1-16,50 25 16,24 0-1,1 0-15,24 0 16,-50 0-1,51 0-15,-1 0 16,-25 0 0,25 0-16,1 0 15,24 0 1,-25 0-16,0 0 15,25 0 1,-25 0 15,25 0-31,25 0 47,49 0-47,50-25 16,25 0-1,0 25-15,-25-25 16,50 25-1,-50-24 1,-25 24-16,0-25 16,-49 25-16,99-25 31,-50 25-31,-50 0 0,1 0 15,24 0 1,-49 0-16,0 0 16,0 0-1,0 0-15,-1 0 16,-24 0-1,25 0-15,0 0 16,0 0 0,-25 0-16,25 0 15,-25 0 1,24 0-1,-24 0 1,0-25 31,-24 25-47,-51 0 15,-49-25 1,0 25-16,-49 0 16,24 0-1,-25 0-15,75 0 16,-50 0-1,50 25-15,24-25 16,1 0 0,0 0-16,24 25 15,-24-25 1,49 25-16,0-25 15,-25 25 1,26-25-16,-1 0 16,-25 0-1,25 24-15,-24-24 16,24 0-16,0 0 15,0 0 1,-24 0-16,49 0 16,-25 0-1,0 0-15,25 0 16,0 25-1,-25-25-15,50 0 47,50 0-31,73 25-16,51 0 15,123-25 1,-49 0-16,0 25 16,-50-25-1,-24 0-15,-26 0 16,1 0-16,-75 0 15,0 0 1,1 24-16,-51-24 16,-24 0-1,0 0-15,-25 0 16,25 0-1,-25 0 1,24 0 0,1 0 15,-25 0 94,-25 0-110,-24 0-15,-26 0 16,26 0-1,-26 0-15,1 0 16,-25 0 0,-1 0-16,1 0 15,-25 0 1,0 25-16,0-25 15,50 25 1,-1-25-16,1 0 16,24 0-1,1 0-15,-1 0 16,25 0-1,1 0-15,-1 0 16,25 0-16,-25 0 16,0 0-1,0 0 1,25 0-1,-25 0 17,25 0 280</inkml:trace>
</inkml:ink>
</file>

<file path=ppt/ink/ink19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6:03.2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6995 9723 0,'0'0'31,"75"0"-31,24 0 0,149 25 16,-50-25-1,75 0-15,-50 0 16,50 0-16,-99 0 16,24 0-1,-74 0-15,0 0 16,-24 0-1,-26 0-15,25 0 16,-24 0 0,-26 0-16,-24 0 15,25 0 1,-1 0-16,26 0 15,-26 0 1,1 0-16,0 0 16,-1 0-1,1 0-15,-1 0 16,-24 0-1,25 0-15,-25 0 16,-1 0-16,1 0 16,50 0-1,-51 0-15,51 0 16,-50 0-1,24 0 1,1 0-16,-25 0 16,0 0-16,24 0 15,-49 0 1,25 0-16,-25 0 15,50 0 1,-50 0-16,24 0 16,-24 0-1,50 0-15,-50 0 16,25 0-1,-25 0-15,49 0 16,-49 0 0,25 0-16,-25 0 15,50 0-15,-50 0 16,25 0-1,-25-25-15,49 25 16,-49 0 0,25 0-1,-25 0 1,25 0 15</inkml:trace>
</inkml:ink>
</file>

<file path=ppt/ink/ink19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6:14.0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5780 10368 0,'-25'0'93,"25"0"-30,0 25-48,25-25 1,-25 25-16,0-25 16,49 50-1,1-26-15,-50 1 16,50 0-16,-26 25 15,26-26 1,24 26-16,-24-25 16,-25 24-1,25-24-15,-1 25 16,1-25-1,-50-1-15,49 1 16,-49 0 0,25-25-16,-25 25 31</inkml:trace>
</inkml:ink>
</file>

<file path=ppt/ink/ink19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6:20.6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13420 5060 0,'24'0'93,"1"0"-93,0 0 16,50 0 0,-26 25-16,75-25 15,-25 25 1,1-25-16,-26 25 15,0-25 1,-24 0-16,0 0 16,-26 0-1,26 0-15,-50 0 16,25 0-1,0 0-15,-1 0 16,-24 0 0,25 0-1,0 0 16</inkml:trace>
</inkml:ink>
</file>

<file path=ppt/ink/ink19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7:46.2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9625 5308 0,'0'0'172,"24"0"-172,26 0 15,-25 25 1,24-25-16,1 0 15,-25 0 1,24 0-16,-24 0 16,0 0-1,0 0-15,24 0 16,-49 0-1,25 0-15,0 0 16,0 0 0,-25 0-16,25 0 15,-1 0 1,1 0-1,-25 0 1,25 0 15,-25 0-15,25 0-1,0 0 17,-25 0-17</inkml:trace>
</inkml:ink>
</file>

<file path=ppt/ink/ink19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7:50.4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4688 5432 0,'0'0'234,"25"0"-234,25 0 16,49 0-1,100 0-15,-1 0 16,75 0-1,0 25-15,-75-25 16,25 25-16,-49 0 16,0-25-1,-75 0-15,0 0 16,0 0-1,-24 24-15,-26-24 16,1 0 0,-25 0-16,24 0 15,-24 0 1,0 0-16,0 0 15,24 0 1,-24 0-16,0 0 16,25 0-1,-1 0-15,1 0 16,-1 0-1,1 0-15,49 0 16,-49 0 0,-1 0-16,-24 0 15,50 0 1,-26 0-16,1 0 15,-1 0-15,1 0 16,49-24 0,-24 24-16,-1 0 15,-24-25 1,24 25-16,-24-25 15,24 25 1,1-25-16,49 25 16,0 0-1,-25-25-15,-25 25 16,1 0-1,98-24-15,-98 24 16,24 0 0,-49 0-16,49 0 15,0 0 1,25-25-16,-50 25 15,26-25-15,-26 25 16,-24-25 0,24 25-16,-49 0 15,24-25 1,1 25-16,0 0 15,-25 0 1,-1 0-16,26 0 16,-50 0-1,25 0-15,-25 0 16,25 0-1,-1 0 17,-24 0-1</inkml:trace>
</inkml:ink>
</file>

<file path=ppt/ink/ink19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7:57.4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6053 6226 0,'0'0'63,"24"0"-48,-24 0-15,25 0 16,0 0-1,0 0-15,-25 0 16,25 0 0,0 0-16,24 0 15,1 0 1,-25 0-16,24 0 15,1 0 1,-1 25-16,1-25 16,-25 0-1,24 0-15,26 25 16,-26-25-16,1 0 15,0 0 1,24 24-16,-49-24 16,0 0-1,-1 0-15,-24 0 31,25 0-15,-25 0 0,25 0 15,0 0 343,-25 0-358,25 0-1,-1 25-15,51-25 16,49 25 0,25-25-1,99 25-15,49 0 16,-98-25-16,49 24 15,-74 1 1,-1-25-16,-24 25 16,-50-25-1,0 0-15,-24 0 16,-50 0-1,49 0-15,-49 0 16,0 0 0,0 0-16,24 0 15,-24 0 1,0 0-16,-25 0 15,25 0 1,-1 0-16,1 0 16,-25 0-1,25 0-15,0 0 16,0 0-16,-1 0 15,1 0 1,25 0-16,-25 0 16,-25 0-1,49 0-15,-49 0 16,25 0-1,-25 0-15,25 0 32,0 0-17,-25 0 1</inkml:trace>
</inkml:ink>
</file>

<file path=ppt/ink/ink19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02.5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4688 6226 0,'0'0'47,"-24"0"-31,24 0-1,-25 0-15,0 0 16,0 0 0,-24 0-16,24 0 15,-25 0 1,25 0-16,-49 0 15,24 0 1,1 0-16,-1 0 16,-49 0-1,25 0-15,-1 0 16,-24 25-1,0-25-15,-1 0 16,-24 0 0,0 25-16,25-1 15,0-24 1,25 0-16,24 0 15,25 0-15,-24 0 16,-26 0 0,50 0-16,0 0 15,-24 0 1,24 0-16,25 0 15,-25 0 1,0 0-16,1 0 16,24 0 15,-25 0-16,0 0 17,25 0 139,0 0-46,0 0-94,-25-24 0,25 24-31,0-25 16,0 25 0,-25-25-1,25 25-15,0-25 31,0 0 1</inkml:trace>
</inkml:ink>
</file>

<file path=ppt/ink/ink19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04.2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3547 5333 0,'0'0'47,"0"0"-16,-24 0-31,24 0 15,-25 0 1,0 0-16,-25 0 16,26 0-1,-51 0-15,26 0 16,24 0-1,0 0-15,-25 0 16,-24 0 0,24 0-16,1 25 15,-1-25 1,25 0-16,0 0 15,1 0 1,24 0-16,-50 0 16,50 0-16,-25 0 15,25 0 1,-25 0-1,1 0 1</inkml:trace>
</inkml:ink>
</file>

<file path=ppt/ink/ink19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09.1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5953 7739 0,'0'0'31,"25"0"-15,-25 0-1,25 0-15,25 0 16,-1-25 0,75 0-16,124 1 15,50-26-15,248-24 16,24 49-1,323-25-15,25 50 16,99 0 0,-397 0-16,-99 0 15,-248 75 1,-25-26-16,-174-49 15,-24 0 1,-50 0-16,25 0 16,-25 0 296,0 0-297,0 0 1,-25 25-1,25-25 1,0 0 0,-50 25-16,50 0 15,-25-25 1,25 24-16,-49-24 15,49 0 1,-25 0-16,25 25 16,-50-25-1,50 0-15,0 25 16</inkml:trace>
</inkml:ink>
</file>

<file path=ppt/ink/ink19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41.6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7392 10071 0,'0'-25'125,"0"25"-94,25 0-16,-25 0-15,25-25 16,24 25 0,-24 0-16,50 0 15,-51 0 1,1 0-16,25 0 15,24 0 1,-24 0-16,-1 0 16,1 0-1,0 0-15,-1 0 16,1 0-1,-1 0-15,1 0 16,0 0 0,24 0-16,-24-25 15,-1 25-15,1 0 16,99-25-1,-50 25-15,-25 0 16,-24-24 0,0 24-16,-1 0 15,100 0 1,-75-25-16,1 25 15,-26 0 1,1 0-16,49-25 16,1 25-1,-1-25-15,0 25 16,50-25-1,-50 25-15,-25 0 16,26 0 0,73 0-16,26-24 15,-26-1-15,-24 25 16,-25 0-1,0 0-15,-49 0 16,24 0 0,-50 0-16,51 0 15,-26 0 1,75 0-16,-50 25 15,25-25 1,-49 0 0,24 0-16,0 0 15,-25 0-15,1 0 16,-26 0-1,26 0-15,-26 0 16,1 0 0,0 0-16,-1 0 15,26 0 1,-1 0-16,75 0 15,-75 0-15,26 24 16,-51-24 0,26 25-16,-51-25 15,100 0 1,-49 25-16,-26-25 15,1 25 1,0-25-16,-1 0 16,51 0-1,48 25-15,-48 24 16,-26-49-1,0 25-15,1-25 16,-26 25 0,-49-25-16,25 0 15,0 0 1,0 0-16,-25 0 15,25 0 1,-1 0-16,-24 0 31,25 0-15,-25 0 46,-49 0-46,-1 0-1,-49 0-15,24 25 16,-73-25 0,-26 25-16,-99-25 15,75 0 1,-100 0-16,100 0 15,-50 0 1,123 0-16,-48 0 16,24 24-1,-25-24-15,75 25 16,-50-25-1,50 25-15,-124 0 16,99-25 0,-99 25-16,49 24 15,75-49-15,-25 25 16,49-25-1,-24 25-15,25-25 16,-1 0 0,1 0-16,-25 0 15,-25 25 1,49-25-16,1 0 15,-1 0 1,-24 0-16,25 0 16,-1 0-1,1 0-15,0 0 16,-51 0-1,1 0 1,50 0-16,-25 0 16,24 0-16,26 0 15,-1 0-15,1 0 16,-26 0-1,26 0-15,-1 0 16,0 0 0,1 0-16,-26-25 15,51 25 1,-26 0-16,0 0 15,26 0 1,-26 0-16,25 0 16,-25-25-1,26 25-15,-1 0 16,-25 0-1,25 0-15,1 0 16,-26-25 0,50 25-16,-25-25 15,0 25-15,1 0 16,24 0-1,-25 0 1,25 0 0,-25 0-1,25 0 1,50 0-1,24-49 1,100 24 0,24 0-16,50 0 15,-74 1-15,24 24 16,1-25-1,24 25-15,-49 0 16,-26 0 0,-24 0-16,50-25 15,-75 25 1,50-25-16,25 25 15,24 0-15,1 0 16,-1 0 0,-24 0-16,24 0 15,-74 0 1,25 0-16,-25 0 15,-50 0 1,1 0-16,-1 0 16,1 0-1,-51 0-15,26 0 16,0 0-1,-26 0-15,1 0 16,0 0 0,0 0-16,-25 0 15,25 0 1,-1 0-1,-24 0 32,-49 0-31,-26 0-1,-73 0-15,-1 0 16,-74 0-16,49 0 16,-25 0-1,26 0-15,-50 0 16,-100 25-1,100 0-15,-25 0 16,74-25 0,-24 24-16,49-24 15,-25 25 1,100 0-16,-25-25 15,-1 0 1,1 0-16,50 0 16,-1 0-1,0 0-15,26 0 16,-26 0-1,25 0-15,0 0 16,-24 0 0,49 0-16,-25 0 15,25 0-15,-25 0 16,0 0-1,25 0 17,-24 0-17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17:09.4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5681 10840 0,'74'-50'15,"-24"0"-15,24 1 16,-49 24-16,24-25 16,-49 50-1,25-24-15,-25 24 16,25-25-1,-25 25 17,0 25-17,0 24 1,-50 50-16,26-49 15,-26 0-15,25-1 16,0-24 0,25 25-16,-24-50 15,-1 24 1,25-24-16,25 0 31,24 0-31,50 0 16,25-49-1,1-26-15,-26 1 16,0 0-1,-74 74-15,0-25 16,-25 0 0,24 25-16,-24 25 31,-24 74 0,-100 50-31,24 0 16,1 49-16,0-49 0,24-25 15,1-74 1,24-1-16</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03.3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4292 8706 0,'0'0'78,"24"0"-63,51 0-15,24-49 16,0-1-16,25 1 15,25 24 1,-75-25-16,1 25 16,-1 1-1,-49 24 1,0 0-16,-25 0 15,25 0 1,-50 0 31,0 0-32,-24 49 1,-26-24-16,1 25 16,24-26-1,-24 51-15,-1-26 16,26 1-1,-1-25-15,25-25 16,0 25 0,25-25-1,-24 0 1,24 24-1,0-24 17,24 0-32,51 0 15,49 0 1,25-24-16,49-51 15,-99 26 1,50 24-16,-74 0 16,-26 0-1,1 25-15,-50 0 16,25-25-1,-25 25 1,-25 25 31,0 0-32,-25 25-15,-24-26 16,24 26 0,26-25-16,-26 0 15,50-25 1,-50 24-16,50 1 15,0-25 1,0 0 15,0 0-15,25 0-16,99 0 15,25-74-15,-50 49 16,0-25 0,-24 1-16,-26 24 15,1 25 1,-50 0-16,25 0 15,-25-25 1,0 25-16,0 0 62,0 25-46,-25 25-16,0-1 16,-24 1-1,24-1-15,-25-24 16,50 0-1,-25 0-15,1-25 16,24 25 0,0-1 15,0-24 94,0 0-110,49-24-15,-24 24 16,0-25-1,0 0-15,-1 25 16,1 0 0,0 0-16,-25-25 15,0 25 1,0 0-16,25 0 15,-25 0 63,0 25-78,-50 25 16,25-26 0,-24 1-16,49 0 15,-25-25-15,0 25 16,25-25-1,0 0 1,0 0 31,25 0-47,-25 0 15,50-25 1,-50 25-16,24-25 16,-24 25-1,25 0 1,0 0-1,-25-25 1,0 25 0,25-24-16,-25-1 31,25 25-16,-25 0 17,0-25-32,24 25 0,-24 0 15,25 0 1</inkml:trace>
</inkml:ink>
</file>

<file path=ppt/ink/ink20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8:52.2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6623 12402 0,'25'0'78,"0"0"-62,74 0-16,50 25 16,99 0-16,-74 0 15,123 24 1,-74-49-16,50 0 15,-25 25 1,-49-25-16,-1 0 16,-24 0-1,-1 0-15,-24 0 16,0 0-1,-50 0-15,-49-25 16,24 25 0,-24 0-16,-25 0 468,24 0-468,26 0 15,49 0 1,0 0-16,99 0 15,-24 25 1,73 0-16,-98 0 16,74-25-1,-74 0-15,-1 0 16,-73 25-1,-26-25-15,0 0 16,1 0 0,-1 0-16,-49 0 15,0 0-15,24 0 16,-49 0-1,25 0 17,-25 0 30,25 0-31,-25 0-15,25 0-1,0 0 17,-25 0-32,0 0 15,24 0-15,-24 0 31,50-25-15,-50 25 0,25 0-16,-25 0 15,49 0 1,-49 0-16,25-25 15,-25 25 1,50-25-16,-50 25 31,25 0-15,-25 0-1,0-25 1,24 25 0</inkml:trace>
</inkml:ink>
</file>

<file path=ppt/ink/ink20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9:25.2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10245 15453 0,'0'0'109,"0"0"-109,74 0 16,-24 0-16,74 0 15,-25 25 1,0 0-16,-24-25 16,24 25-1,25-25-15,0 0 16,-50 0-1,1 0-15,-26 0 16,-24 0 0,25 0-16,-1 0 15,-24 0 1,0 0-16,25 0 15,-26 0 1,1 0-16,-25 0 16,25-25-1,0 25-15,0 0 16,-25 0-1,49-25-15,-49 25 16,25-25 0,-25 25-1,0-24 48,0 24-48,-25 0 1,-24 0-16,-26 0 15,-24 0 1,-75 0-16,75 24 16,-75 26-1,50-25-15,25 0 16,25-1-1,-25-24-15,74 0 16,0 25-16,-25-25 16,50 0-1,-24 0 1,24 0-1,0 0 63,24 0-62,26 0-16,124 0 16,-26 0-1,76 0-15,-125 0 16,50-25-1,-75 25-15,-24 0 16,-25 0 0,-1 0-16,1 0 15,-25 0-15,25 0 31,-25 0 1,-25 0-1,-24 0-31,-1 0 15,25 0 1,-74 0-16,-25 0 16,49 0-1,26 0-15,-1 0 16,25 0-1,-24 0-15,24 0 16</inkml:trace>
</inkml:ink>
</file>

<file path=ppt/ink/ink20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39:33.8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5978 15577 0,'0'0'15,"75"0"1,-1 0-1,100-24-15,24 24 16,25 0 0,-49 0-16,74 0 15,-25 0 1,1-25-16,-100 25 15,49 0 1,-74 0-16,50-25 16,-49 25-1,-1 0-15,25-25 16,-50 25-1,1 0-15,73 0 16,26 0 0,24 0-16,-49 0 15,25 0-15,24-25 16,1 25-1,-50 0-15,-1 0 16,-48 0 0,-1 0-16,50-24 15,-100 24 1,51 0-16,-51 0 15,1-25 1,74 25-16,-75 0 16,1 0-1,0 0-15,-1-25 16,-24 25-1,0-25-15,24 25 16,-24-25 0,0 25-16,49 0 15,-49 0-15,0-25 16,25 25-1,-25-24 1,-1 24-16,26 0 16,-25 0-16,0 0 15,24 0 1,-24 0-16,0 0 15,24 0 1,-49 0-16,25 0 16,0 0-1,0 0-15,-25 0 16,25 0-1,-25 0 1,-25 0 31,-25 0-47,-49 0 15,-50 0-15,-49 0 16,-1 0 0,-148 0-16,124 0 15,-25 0 1,24 24-16,1 1 15,50-25 1,73 25-16,76-25 16,-26 0-1,25 0-15,0 0 16,25 0 31,50 0-47,74 25 15,50 0 1,49 0-16,0-1 15,50 1 1,-50 0-16,-24 25 16,-51-50-1,-24 0-15,-49 24 16,-26-24-1,-24 25-15,25-25 16,-50 0 0,0 0 15,-25 0-16,-124 0-15,0 0 16,-123 0 0,-1 0-16,0 0 15,25 0 1,49 0-16,26-25 15,24 25 1,75 0-16,24 0 16,25 0-1,0 0-15,0 0 31,25 0-15,50 0 0,74 0-16,75 0 15,73 25-15,1 25 16,-49-25-1,-26-1-15,-49 1 16,-75 0 0,-49-25-16,0 0 15,-25 0 16,-75 0-15,-98 0-16,-100-25 16,-50-24-1,51 49-15,73-25 16,-49 0-1,124 0-15,0 25 16,50 0 0,49 0-16,25 0 46,99 0-46,99 0 16,150 0 0,-1 25-16,50 0 15,-50 0 1,-99-1-16,-99 1 15,-75-25 1,-74 0-16,25 0 16,-25 0-1,-49 0-15,-26 0 16,-123 0-1,-125-25-15,-148 1 16,-174-51 0,0 1-16,224 74 15,-26-25 1,174-25-16,0 50 15,149 0-15,0 0 16,75 0 0,49 0-16,-25 0 31,25-24-16</inkml:trace>
</inkml:ink>
</file>

<file path=ppt/ink/ink20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1:27.6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6053 7937 0,'0'25'31,"0"-25"-16,49 0 1,26 25-16,24-25 16,149 25-1,0-25-15,25 0 16,-75 0-1,26 0-15,-51 0 16,100 0 0,0-25-16,0-25 15,0 26 1,-25-1-16,0 25 15,-50 0-15,25 0 16,-49 0 0,0 0-16,-50 0 15,0 0 1,-50 0-16,-24 0 15,99 0 1,-50 25-16,-25-25 16,-24 0-1,-1 0-15,26 0 16,-50 0-1,-1 0-15,1 0 16,0 0 0,0 0-16,-25 0 15,25 0 1,-1 0-16,1 0 15,-25 0 1,25 0 15,-25 0-15,-25 0 46,-99 24-46,-49 1-1,-1-25-15,-49 25 16,-100 25 0,26-50-16,98 25 15,-49-1 1,99-24-16,-24 0 15,73 25 1,26-25-16,0 0 16,24 0-1,0 0-15,26 0 16,-1 0-16,25 0 15,-25 0 1,25 0 31,25 25-32,49 0-15,149 0 16,75 24 0,124 26-16,49 24 15,-99-74 1,-25-1-16,-99 1 15,-74 25 1,-50-50-16,0 25 16,-99-25-1,25 24-15,-1-24 16,-49 0-1,25 0 1,-50 0 15,-24-24-15,-125-51-1,0 26-15,-49-1 16,-50 0 0,-49 1-16,-1-26 15,1 51 1,49 24-16,0 0 15,75 0 1,-50 0-16,124 0 16,-25 0-1,74 0-15,26 0 16,24 0-1,0 0-15,25-25 16,-25 25-16,50 0 47,74 0-32,125 0-15,-26 0 16,100 0 0,-25 0-16,-50 0 15,0-25 1,-25 0-16,-49 25 15,-50-25 1,-24 25-16,-25-24 16,-50 24-1,24 0-15,-24 0 31,0-25 1,-24 0-32,-125 25 15,-99-75 1,-124 51-16,-50-1 15,-25 0-15,150 25 16,-51 0 0,125 0-16,-25 0 15,124 0 1,25 0-16,25 0 15,24 0 1,50 0-16,-25 0 31,50 0 16,74 0-31,75 0-16,99 0 15,99 0 1,-75 0-16,51 25 15,-76 0 1,26-25-16,-75 0 16,25 0-1,-74 0-15,0 0 16,-100 0-16,1 0 15,-51 0 1,1 0-16,0 0 16,0 0-1,-25 0 1</inkml:trace>
</inkml:ink>
</file>

<file path=ppt/ink/ink20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1:46.3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6102 8781 0,'25'0'32,"74"25"-32,-24-25 0,49 0 15,25 0 1,49 0-16,-24 0 15,-1 0-15,-49 0 16,124 0 0,-74 0-16,99 0 15,49 0 1,100 0-16,24-25 15,-73 0 1,-76 25-16,-74 0 16,1 0-1,-100 0-15,-25 0 16,0 0-1,-49 0-15,-25 0 16,-1 0 0,-24 0-16,25 0 31,-25-25 0,0 25-31,-74 0 16,-50-25-16,-25 1 15,-99 24 1,-25 0-16,0 0 15,-49 0 1,24 24-16,-24 26 16,98-50-1,-24 25-15,75-25 16,-1 25-1,100-25-15,24 0 16,0 0 0,26 0-16,24 0 31,0 0 0,99 0-31,74 0 16,51 24-1,98-24-15,-49 0 16,-25 0-16,-25 0 15,-99 0 1,-24 0-16,-51 0 16,-24 0-1,0 0-15,0 0 16,-1 0-1,-24 0 48,-24 0-48,-1 0 1,0 0-16,-25 0 16,26 0-1,24 0-15,-50 0 16</inkml:trace>
</inkml:ink>
</file>

<file path=ppt/ink/ink20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1:56.3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15727 8682 0,'0'0'47,"-25"0"-31,0 0-1,-50 0-15,-24 0 16,0 0-16,-50 0 16,50 0-1,-50 0-15,25 0 16,50 24-1,-25 1-15,24-25 16,50 0 0,1 0-16,-1 0 15,25 0 1,-25 0-16,0 0 31,50 0 0,25 0-31,49 25 16,74-25-16,1 0 15,0 0 1,-50 0-16,-25 0 16,25 0-1,-99 0-15,24 0 16,1 0-1,-50 0-15,25 0 16,-25 0 0,25 0-16,-50 0 62,-50 25-62,-148 0 16,25 24-1,-26-24-15,100 25 16,-24-50-16,73 24 15,26-24 1,-1 25-16,50-25 16,-25 0-1,25 0 32,50 0-31,-25 0-16,24 0 15,-24 0 1,25 0-16</inkml:trace>
</inkml:ink>
</file>

<file path=ppt/ink/ink20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2:39.2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18033 6474 0</inkml:trace>
</inkml:ink>
</file>

<file path=ppt/ink/ink20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6:10.8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4961 7714 0</inkml:trace>
</inkml:ink>
</file>

<file path=ppt/ink/ink20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6:14.4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4416 7590 0,'0'0'296,"24"0"-280,26 0-1,-25 0-15,0 0 16,-1 0 0,1 0-16,0 0 15,25 0 1,-26 0-16,1 0 15,0 0 1,-25 0-16,50 0 16,-26 0-1,-24 0-15,50 0 16,-50 0-1,50 0-15,-26 0 16,26-25 0,0 25-16,-1 0 15,-24-24-15,0 24 16,25 0-1,-1 0-15,-24-25 16,-25 25 0,25 0-16,-25 0 15,25 0 1,-25 0-16,24 0 15,1 0 1,-25 0 202,0 0-202,-25 0-16,1 0 16,-1 25-1,-25 24-15,-24-24 16,24 25-1,1-50-15,-26 24 16,25-24 0,1 25-16,24-25 15,-25 25-15,26-25 16,-1 0-1,25 0-15,-25 0 16,0 0 0,0 0-1,25 0 1,-24 0 15,24 0-15,0 0 77,0 0-77,0 0-16,49 0 15,1 0-15,-1 0 16,-24 0 0,25 0-16,-25 0 15,24 0 1,-24 0-16,25 0 15,-25 0 1,-1 0-16,26 0 16,-25 0-1,0 0-15,24 0 16,-24 0-1,0 0-15,-25 0 16,25 0 0,-1 0-16,1 0 15,-25 0 1,25 0-16,-25 0 15,25 0 1,-25 0 15,0 0 0,-25 0-15,-25 25 0,1-25-16,-26 25 15,26-25-15,-26 0 16,26 0-1,-1 0-15,0 0 16,-24 0 0,49 0-16,0 0 15,-24 0 1,49 0-16,-25 0 15,0 0 1,0 0-16,25 0 31,-24 0-15,24 0 62,24 0-63,1 0-15,-25 0 16,25 0 0,-25 0-1,25 0 1,0 0 15,-25 0-15</inkml:trace>
</inkml:ink>
</file>

<file path=ppt/ink/ink20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6:31.9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5532 8483 0,'49'0'328,"51"0"-312,48-49-1,-48 24-15,-26 25 16,25-50-1,-24 25-15,-1 1 16,1 24-16,-26 0 16,1 0-1,24 0-15,1 0 16,-1 0-1,0 0-15,26 0 16,-26 0 0,-24 0-16,24 0 15,0 0 1,1 0-16,-1 0 15,-24 0 1,0 0-16,-26 0 16,1 0-1,-25 0 297,-25 0-296,1 0 0,-1 0-16,0 0 15,-25 0 1,-24 0-16,24 24 15,1-24 1,-1 0-16,-24 25 16,49-25-1,-25 0-15,1 25 16,24-25-1,0 0-15,0 0 16,-24 0 0,49 0-16,-25 0 15,0 0 1,25 0-16,-25 0 15,25 0 63,0 0-62,25 0-16,0 0 16,24 0-1,-24 0-15,0 0 16,0 0-1,-25 0-15,25 0 16,-1 0 0,1 0-1,-25 0 1,25 0 15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09.3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4366 9500 0,'0'0'218,"0"0"-202,0 0-16,25 0 15,-25 0 1,49 0-16,-49 0 15,50 0 1,0 0-16,49 25 16,-25-25-1,25 0-15,25 0 16,25 0-1,-25 0-15,100 0 16,-76 0 0,26 0-16,-25 0 15,-75 0 1,25 0-16,-24 0 15,-50 0 1,49 0-16,-49 0 16,0 0-1,-25 0-15,25 0 16,-1 0-16,1 0 31,-25 0 0,25 0-15,-25 0 93,0 0-78,-25-25-31,-99-24 16,-50 24-16,26-25 15,-76 25 1,1-24 0,25 49-16,49-25 15,-25 25 1,75 0-16,0 0 15,0 0-15,49 0 16,0 0 0,26 0-16,-1 0 15,-25 0 1,50 0-1,0 0 48,50 0-48,49 0-15,124 0 16,-74 0-16,124 25 16,-50-25-1,-24 0-15,-26 0 16,26 0-1,-50 0-15,-1 0 16,-24 0 0,-24 0-16,-26 0 15,0 0 1,-49 0-16,50 0 15,24 0 1,0 0-16,-49 0 16,-26 0-1,76 0-15,-26 0 16,25 0-1,-49 0-15,0 0 16,-1 0 0,1 0-16,-1 0 15,26 0 1,-26 0-16,1 0 15,24 25 1,1-25-16,-1 0 16,-24 0-16,24 0 15,-49 0 1,0 0-16,74 0 15,-24 0 1,-26 0-16,-24 0 16,25 0-1,-26-25-15,1 25 16,25 0-1,-25 0-15,-1 0 16,26-25 0,-25 25-16,0 0 15,-1 0 1,1 0-16,0 0 15,-25 0 1,25 0-16,0 0 16,-1 0 15,-24 0-16,0 0 17,-49 0-17,-26 0-15,-24 0 16,-74 0-1,24 0-15,-50 0 16,50 0 0,1 0-16,24 0 15,0 0 1,24 0-16,1 0 15,25 0 1,-1 0-16,26 0 16,24 0-1,0 0-15,0 0 16,0 0-16,1 0 15,24 0 1,-25 0 0,25 0 15,49 0-16,51 0-15,49 0 16,74 0 0,0 0-16,-49 0 15,49 25 1,-99 0-16,0-25 15,0 0 1,-50 24-16,1-24 16,24 25-1,-49-25-15,-1 0 16,-24 0-16,25 25 15,-26-25 1,1 0-16,25 0 16,-25 0-1,-1 0-15,1 0 16,0 0-1,0 0-15,-25 0 16,25 0 0,-25 0-16,24 0 31,-24 0-16,0 0 63,0 0-62,-74 0 0,0 0-16,-50 0 15,0 0 1,-25 0-16,-74 0 15,49 0-15,-74 0 16,49 0 0,26 0-16,-1 0 15,50 0 1,-99-25-16,24 25 15,26 0 1,-26 0-16,26 0 16,-1 0-1,75-25-15,-25 25 16,25 0-1,49 0-15,-24 0 32,24 0-32,25 0 0,-24 0 15,24 0 1,0 0-16,-25 0 15,26 0 1,-1 0-16,-25 0 16,1 0-1,24 0-15,0 0 16,-49 0-16,49 0 15,0 0 1,-25 0-16,26 0 16,-26 0-1,0 0-15,1 0 16,24 0-1,0 0-15,-25 0 16,26 0 0,24 0-16,-25 0 15,0 0 1,0 0-16,25 0 31</inkml:trace>
</inkml:ink>
</file>

<file path=ppt/ink/ink2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6:34.9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8657 8458 0,'25'0'234,"49"0"-234,-49 0 16,50 0 0,-26 0-16,26-24 15,49-1 1,-50 25-16,0 0 15,1-25-15,-25 25 16,24 0 0,-24 0-16,-1 0 15,26 0 1,-26-25-16,1 25 15,24 0 1,-49 0-16,25 0 16,-26 0-1,51 0-15,-26-25 16,1 25-1,-25-24-15,24 24 16,-49 0 0,25 0-16,-25 0 109,0 0-109,-49 0 15,24 0 1,-50 0-16,26 0 16,-1 0-1,-24 0-15,24 0 16,-24 0-1,49 0-15,0 0 16,0 0 0,-24 0-16,49 0 15,-25 0 1,0 0-16,0 0 31,25 0 0,-24 0-15</inkml:trace>
</inkml:ink>
</file>

<file path=ppt/ink/ink2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7:34.2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13916 10096 0,'0'24'328,"0"-24"-328,49 0 15,1 0 1,0 0-16,24 0 16,-24 0-16,74 0 15,-25 0 1,-25 0-16,50 0 15,-24 0 1,-1 0-16,50 0 16,-1 0-1,-73 0-15,24 0 16,0 0-1,-24 0-15,24 0 16,0 0 0,-49 0-16,49 0 15,0 0 1,-24 0-16,-1 0 15,0 0 1,-24 0-16,24 0 16,-24 0-16,0 0 15,24 0 1,-24 0-16,-1 0 15,1 0 1,-1 0 0,26 0-16,-50 0 15,0 0-15,24 0 16,-24 0-1,0 0-15,0 0 16,24 0 0,-24 0-16,0 0 15,49 0 1,1 0-16,-26 0 15,-24 0 1,0 0-16,49 0 16,25 0-1,1 0-15,24-24 16,0 24-16,-50-25 15,1 25 1,-26-25-16,1 25 16,-1-25-1,1 25-15,0 0 16,-26 0-1,51-25-15,-1 25 16,1-25 0,-26 25-16,1 0 15,-25 0 1,24 0-16,1 0 15,-1 0 1,1 0-16,0 0 16,24 0-1,-24 0-15,-1 0 16,1 0-1,-25 0-15,49 0 16,-49 0-16,0 0 16,24 0-1,-24 0-15,25 0 16,-25 0-1,-1 0-15,-24 0 16,25 0 0,0 0-16,25 0 15,-50 0 1,24 0-16,1 25 15,0-25 1,25 0-16,-50 0 16,24 0-1,26 0-15,-25 25 16,0-25-1,24 25-15,-24-25 16,25 25 0,-26-25-16,1 0 15,25 0 1,-50 0-16,25 25 15,-25-25-15,49 0 16,-49 0 0,25 0-16,-25 0 15,50 24 1,-50-24-1,25 0 1,-25 0 15,24 0 0,1 0 16,-25 0-31,25 0 15,-25 0-15,0 25 124</inkml:trace>
</inkml:ink>
</file>

<file path=ppt/ink/ink2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7:44.0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5036 10269 0,'25'0'280,"-25"0"-233,24 0-31,1-25-1,0 25-15,-25-24 16,25-1-16,-25 0 16,49 25-1,-49-50-15,25 50 16,-25-24-1,25 24-15,-25-25 16,25 25 0,-25-25-16,25 25 15,-25-25-15,24 25 16,1-25-1,0 0 1,0 25 0,-25 0-1,0 0 126,-25 0-110,0 0-31,25 25 15,-25 0 1,-24 0-16,24 0 16,-25 0-16,50-25 15,-49 24 1,49-24-16,-25 25 15,25 0 1,-25-25 0,25 0-1,0 25-15,-25-25 16,1 0-1,48-25 79,1-49-78,50-1-1,-1-24-15,-24 49 16,-1-24-16,1 49 15,-1-25 1,-24 26-16,-25-1 16,25 25-1,-25-25 1,0 25 15,0 0 78,0 25-109,-25 24 16,-24 1-1,-1-25-15,25 24 16,-24 1 0,24-25-16,0 0 15,25-1 1,-25-24-1,0 0-15,25 25 16,0-25 0,0 0-1,0 25 16,0-25 79,50-50-110,-25 26 15,24-26 1,-24 25-16,25-24 15,-25 24-15,-1 0 16,-24 25 0,0-25-16,25 25 15,-25 0 1,0 0-16,0-25 31,0 25 16,0 0-32,0 50-15,0 0 16,-49-1 0,49-24-16,-25 25 15,0-26 1,-25 26-16,26-25 15,-1 0 1,25-25-16,-25 25 16,25-25-16,0 0 15,-25 0 1,25 24-16,0-24 15,0 25 1,0-25 78</inkml:trace>
</inkml:ink>
</file>

<file path=ppt/ink/ink2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7:59.3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5408 12526 0,'0'0'297,"49"0"-297,1 0 15,-25 0 1,0-24-16,-1-1 15,1 25-15,0-25 16,25 0 0,-1 25-16,1 0 15,-1-25 1,26 1-1,-1-1-15,-24 25 16,24 0-16,-24 0 16,24-25-1,1 25-15,-1 0 16,1 0-1,-26 0-15,1 0 16,-1 25 0,1 0-16,-25-25 15,0 0 1,24 0-16,-24 0 15,0 0 1,-25 0 15,25 0 281,49 0-296,-24 0-1,24 0-15,-24 0 16,-26 0 0,51 0-16,-1 24 15,1 1 1,-1-25-16,1 0 15,-1 25 1,0-25-16,26 0 16,24 25-1,-50-25-15,0 0 16,26 0-1,-26 0-15,50 0 16,0 0-16,-49 0 16,49 0-1,-25 25-15,0-25 16,0 0-1,-24 0-15,-51 0 16,26 0 0,-25 0-16,0 0 15,-1 0 1,-24 0-16,100 0 312,-51 0-297,26 0-15,24 0 16,0 0 0,25 0-16,-25 0 15,-24 0 1,-1 0-16,1 0 15,24 0-15,-50 0 16,75 24 0,-24 26-16,24-25 15,25 24 1,-25-24-16,-25 0 15,0 0 1,-49 0-16,49-1 16,-50-24-1,1 25-15,-25-25 359,24 0-359,-49 0 16,50 0-1,-25 0-15,-25-25 16,50 25-1,-26-24-15,1 24 16,-25-25-16,25 25 16,0-25-1,0 25-15,24 0 16,-24-25-1,25 0-15,-1 1 16,1 24 0,-25 0-16,24-25 15,-24 25 1,0 0-16,24 0 15,-24 0 1,0 0-16,-25 0 16,25 0-1,0 0 1,-1 0-1,-24 0-15,25 0 16,0 0 0,0 0-1,-25 0-15,25 0 16,-1 0-1,1 0-15,0-25 16,-25 25 0,50 0-16,-50 0 15,49 0 1,-24-25-16,-25 25 15,25 0 1,0 0-16,-1 0 16,-24 0-1,25 0-15,0 0 31,-25 0 1,25 0-17,-25 0 1,0 0 124,-25 0-140,-49 25 16,-1 0-1,-24 0-15,-50 24 16,25-24 0,-74 0-16,24 0 15,25-1 1,0-24-16,50 25 15,0-25 1,-25 25-16,99-25 16,-24 0-16,-1 0 15,-24 0 1,49 0-16,0 0 15,-25 0 1,26 0-16,24 0 16,-25 0-1,0 0-15,25 0 16,-25 0-1,25 0 17,0 0 14,25 0-30,49-25-16,-24 0 16,0 1-1,24-1-15,-24 25 16,24-25-1,-24 25-15,-1-25 16,-24 25-16,25 0 16,-26 0-1,26-25-15,-25 25 16,0-24-1,24 24-15,-24-25 16,0 25 0,0 0-16,-25 0 15,25 0 1,-1 0-16,-24 0 31,25 0-15,-50 0 46,1 0-46,-51 0-16,-24 0 15,0 0-15,-125 0 16,100 25-1,-124 49-15,75-49 16,-1 24 0,25-24-16,75-25 15,-1 25 1,26-25-16,24 25 15,0-25 1,25 0-16,-25 0 31,25 0-15</inkml:trace>
</inkml:ink>
</file>

<file path=ppt/ink/ink2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9:01.9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10145 10120 0,'25'0'358,"-25"0"-358,50 0 16,-25 0 0,-1 0-16,1 0 15,50 0 1,-1 0-16,-49 0 15,74 0 1,0 0-16,-24 0 16,-1 0-16,50-24 15,-25-1 1,25 0-16,-24-25 15,49 25 1,-75 25-16,25 0 16,0 0-1,25-24-15,-24 24 16,-26-25-1,25 25-15,0 0 16,-49 0 0,24 0-16,-49 0 15,50 0 1,-26 0-16,26 0 15,-26 0 1,1 0-16,0 0 16,-1 0-1,1 0-15,-25 0 16,-1 0-1,-24 0-15,25 0 16,0 0-16,0 0 31,-25 0 172,-25 0-187,-25 0-1,-24 25-15,-25 24 16,24-24-1,1-25-15,-1 0 16,26 25 0,-1 0-16,25-25 15,1 0 1,-1 0-16,25 0 15,-25 0 1,25 0 0,-25 0-1,0 0 16,25 0 32,25 0-48,25 0-15,-25 0 16,24 0 0,1 0-16,-25 0 15,-1 0 1,26 0-16,-25-25 15,0 25 1,24 0-16,1 0 16,-25 0-1,0 0-15,24 0 16,-24 0-1,0 0-15,0 0 16,-25 0 0,24 0-16,1 0 15,0 0 1,-25 0-1,25 0 17,0 0-17,-25 0 32,-25 0-31,-25 0-1,-24 0 1,-1 25-16,1-25 15,49 0-15,-24 25 16,-1-25 0,25 0-16,0 0 15,0 0 1,1 0-16,24 0 15,-25 0 1,25 0 0,-25 0-1,25 0 32,0 0-31,50 0-16,-1 0 15,1 0-15,0 0 16,24 0-1,0 0-15,-24 0 16,24 0 0,-49 0-16,0 0 15,0 0 1,0 0-16,-1 0 15,-24 0 1,25 0-16,-25 0 16,25 0-1,0 0 1</inkml:trace>
</inkml:ink>
</file>

<file path=ppt/ink/ink2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49:21.4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7293 12452 0,'25'0'250,"0"0"-234,-1 0-1,1 0-15,74 25 16,-49-25-16,24 0 15,26 0 1,-1 0-16,0 0 16,75 0-1,-25 0-15,24 0 16,26 25-1,49-25-15,-50 0 16,0 24 0,1-24-16,-25 0 15,-1 0 1,-24 0-16,-25 25 15,25-25 1,-75 0-16,1 0 16,-26 0-1,1 0-15,-50 0 16,25 0-1,-25 0 95,0 0-110,-25 0 15,0 0 1,0 0-16,1 0 15,-1 0 1,-25 0-16,25 0 16,0 25-1,-24-25-15,24 0 16,0 0-1,0 0-15,25 0 16,-24 0 0,-1 0-16,25 0 31,-25 0-16,25 0 32,0 0-31,50 0-16,-1 0 15,1 0 1,-1 0-16,1 0 16,0 0-1,-25 0-15,24 0 16,1 0-1,-1 0-15,-24 0 16,0 0 0,0 0-16,0 0 15,-1 0 1,-24 0-16,25 0 31,0 0-15,-25 0-1,25 0 16,-25 0 16,25 0-47</inkml:trace>
</inkml:ink>
</file>

<file path=ppt/ink/ink2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7:50:44.1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10890 11013 0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16.4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9873 9351 0,'0'0'109,"-25"0"-93,25 0 0,-25 0-16,-25 0 15,1 0 1,-1 0-16,1 0 15,-26 0 1,1 0-16,24 0 16,1 0-1,-1 0-15,0 0 16,1 0-1,-26 0-15,26 0 16,-1 0 0,25 0-16,-49 0 15,24 0-15,-49 0 16,0 0-1,-50 0-15,50 0 16,0 0 0,-1 0-16,1 0 15,25 0 1,-1 0-16,-49 0 15,75 0 1,-26 0-16,26 0 16,-26 0-1,26 0-15,-26 0 16,26 0-1,-75 0-15,24 0 16,26 0 0,-50 0-16,0 0 15,49 0 1,1 0-16,0 0 15,-1 0 1,26 0-16,-1 0 16,0 0-16,1 0 15,-1 0 1,-24 0-16,24 0 15,1 0 1,-1 0-16,25 0 31,-25 0-31,26 0 0,-26 0 16,0 0-1,26 0-15,-1 0 16,-25 0 0,25 0-16,-24 0 15,-1 0 1,1 0-16,-51 0 15,1 0 1,25 0-16,24 0 16,-24 0-1,24 0-15,1 0 16,-1 0-16,0 0 15,26 0 1,-1 0-16,-25 0 16,25 0-1,0 0-15,-24 0 16,24 0-1,25 0-15,-50 0 16,50 0 0,-24 0-16,24 0 15,-25 0 1,0 0-1,25 0 1,0-24 46,0 24-46,25 0 0,24-25-1,-24 25-15,50 0 16,-26 0-1,-24 0-15,0 0 16,25 0 0,-26 0-16,1 0 15,0 0 1,-25 0-16,25 0 15,0 0 1,-1 0-16,-24 0 31,25 0-15,0 0-1,-25 0 48,-25 0-48,-24-25-15,24 25 16,0 0 0,-49 0-16,-1 0 15,50 0 1,-24 0-16,24 0 15,-50 0 1,26 0-16,-1 0 16,1 0-1,24 0-15,-25 0 16,25 0-1,1 0-15,-1 0 16,25 0 0,-25 0-16,0 0 15,25 0 16,0 0 1,0 0-17,25 0 1,25 0-16,24 0 15,0 0 1,-24 25-16,0-25 16,-26 0-1,26 0-15,-25 0 16,0 0-1,24 0-15,-49 0 16,25 0 0,-25 0-16,25 0 31,0 0-16,-25 0 32,-25 25-31,-25-25-16,1 0 15,-1 24 1,0-24-16,1 0 16,24 0-1,0 0-15,0 0 16,1 0-1,-1 0-15,0 0 16,25 0 0,-25 0-1,0 0 1,25 0 15</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19.1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5185 8806 0,'248'0'16,"-50"0"-16,-24-25 0,-1 25 15,-24 0 1,-50 0-16,1 0 15,-1 0 1,-74 0-16,49 0 16,-49 0-1,0 0-15,24 0 16,-49 0-1,25 0-15,-25 0 16,25 0 0,-25 0 30,-50 0-46,1 0 16,-100 0 0,0 0-16,-50 0 15,75 0 1,-49 0-16,24 0 15,50 0 1,0 0-16,24 0 16,26 0-1,24 0-15,0 0 16,25 0-1,-25 0-15,25 0 16,-25 0 0,25 0 46,75 0-62,24 0 16,0 0-1,75 0-15,-1 0 16,-49 0-16,75 0 15,-25 25 1,-1-25-16,-24 0 16,-50 0-1,-24 0-15,-1 0 16,0 0-1,-24 0 1,24 0-16,-24 0 16,-25 0-16,25 0 15,-1 0 1,-24 0-16,0 0 15,24 0 1,-24 0-16,0 0 16,-25 0-1,25 0-15,-25 24 16,25-24-1,-25 0 17,24 0-17</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21.5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5755 9376 0,'124'0'16,"25"0"-16,49 0 15,-49 0-15,25 0 16,-50 0-1,-25 0-15,124 0 16,-74 0 0,0 0-16,-50 0 15,25 0 1,-49-25-16,-26 25 15,1 0 1,-25 0-16,-1 0 16,1 0-1,-25 0-15,25 0 16,0 0 15,-25 0 0,-50 0-31,1 0 16,-75 0-1,0 0-15,-50 0 16,75 0 0,24 0-16,26 0 15,-26 0 1,50 0-16,1 0 15,24 0 1,-25 0 0,50 0 30,24 0-46,26 0 16,49 0 0,-25 0-16,99 0 15,-24 0-15,49 0 16,-24 0-1,-1 0-15,1 50 16,-26-50 0,-49 0-16,-25 0 15,-24 25 1,-1-25-16,-24 25 15,-1-25 1,-24 0-16,0 0 16,-25 0-1,25 0 16,-25 0 125,0 0-140,-25 0-16,0 0 16,0 0-1,1 0-15,-1 0 16,0 0-1,25 0-15,-50 0 16,50 0 0,-24 0-16,24 0 15,-25 0 1,0 0-1,25 0 48,25 0-63,0 0 15,-25 0 1,24 0-16,1 0 16,0 0-1,-25 0-15,25 0 31,0 0-15,-25 0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26.5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4292 8756 0,'0'0'94,"0"-25"-63,0 25-15,0 0-16,24 0 15,1-25 1,50 25-16,-26 0 16,1 0-1,24 0-15,1 0 16,-1 0-1,0 0-15,-24 0 16,49 0 0,-74 0-16,50 0 15,-51 0 1,1 0-16,0 0 15,25 0-15,-26 0 16,1 0 0,25 0-16,24 0 15,1 0 1,24 0-16,-25 0 15,-24 0 1,24 25-16,-24-25 16,-1 0-1,1 0-15,-25 25 16,49-25-1,-24 0-15,-1 0 16,1 0 0,0 0-16,-1 0 15,-24 0 1,25 0-16,-1 0 15,-24 0 1,0 0-16,25 0 16,-1 0-16,-24 0 15,25 0 1,-1 0-16,-24 0 15,25 0 1,-26 0 0,76 0-16,-26 0 15,-24 0-15,-26 0 16,1 0-1,50 0-15,-51 0 16,1 0 0,25 0-16,-25 0 15,0 0 1,-1 0-16,26 0 15,-25 0 1,0 0-16,-1 0 16,-24 0-16,25 0 15,0 0 1,0 0-16,-25 0 31,25 0-15,-1 0-1,-48 0 141,24 0-156,-50 0 16,25 0-1,-24 0-15,24 0 16,0 0-16,-25 0 16,26 0-1,-1 0-15,-25 0 16,25 0-1,0 0-15,1 0 16,24 0 0,-25 0-16,0 0 15,0 0 1,25 0-1,-25 0 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33.4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4192 9351 0,'0'0'125,"25"-24"-110,0 24-15,49 0 16,-49 0 0,0 0-16,49 0 15,1 0-15,-1 0 16,-24 0-1,24 0-15,1 0 16,-1 0 0,50 0-16,-49 0 15,73 0 1,-24 0-16,50 0 15,-50 0 1,0 0-16,0 0 16,25 0-1,25 24-15,-75-24 16,50 0-1,-50 0-15,25 0 16,25 0 0,-75 0-16,0 0 15,-24 0-15,0 0 16,-50 0-1,24 0-15,1 0 32,0 0-17,-25 0 32,-50 0-31,-49 0-1,-50 0-15,-74 0 16,25 0-1,-25 0-15,-26 0 16,-23 0 0,48 50-16,26-50 15,24 25 1,25-25-16,50 0 15,25 0 1,24 0-16,25 0 16,-24 0-16,49 0 15,-25 0 1,25 0 31,0 0-32,74 0-15,26 0 16,73 0-1,26 0-15,49 0 16,-75 0 0,75 0-16,-24 0 15,-1 0 1,25 0-16,-74 0 15,24 0 1,-99 25-16,75-25 16,-25 0-1,-50 24-15,50-24 16,24 25-16,26 0 15,-50-25 1,24 25-16,1-25 16,0 0-1,-75 0-15,25 0 16,-50 0-1,1 0 1,-26 0 0,-24 0-16,0 0 0,0 0 15,-1 0 1,-24 0 15,0 0 31,-74 0-62,0 0 16,-100 0 0,0-25-16,26 0 15,-26 25-15,25-25 16,25 1-1,25 24-15,24-25 16,1 25 0,24-25-16,26 25 15,-1 0 1,25 0-16,-25 0 15,0 0 1,50 0 31,49 0-32,50 0-15,-24 0 16,148 0 0,-25-25-16,25 25 15,-74 0-15,-1-25 16,-74 25-1,1 0-15,-26 0 16,-24 0 0,-1 0-16,-24 0 15,0 0 1,-25 0-16,25 0 31</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36.5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5631 9327 0,'74'0'32,"50"0"-32,-74 0 0,-25 0 15,0 0 1,-25 0-16,24 0 15,-24 0 1,0 0 46,0 0-46,-24 0-16,-26 0 16,0 0-1,-24 0-15,0 0 16,-1 0-1,1 0-15,24 0 16,1 0 0,24 0-16,0 0 15,0 0 1,25 0-1,-25 0-15,1 0 16,24 0 31,74 0-32,100 0-15,24 0 16,100 0 0,74 0-16,-50 0 15,-24 0-15,-75 0 16,50 0-1,-99 0-15,24 0 16,-99 0 0,50 24-16,-74-24 15,-26 0 1,1 0-16,-50 0 15,25 0 1,-1 0 15,-24 0 16,-24 0-31,-26 0-16,0 0 15,-74 0 1,50 0-16,-25 0 15,-1 0-15,26 0 16,24 0 0,1 0-16,24 0 15,0 0 1,0 0-16,1 0 15,24 0 1,-25 0-16,25 0 47,74 0-32,50 0-15,25 0 16,124 0 0,-25 0-16,-50 0 15,-24 0 1,0 0-16,-50 0 15,24 25-15,-73-25 16,-1 0 0,1 0-16,-50 0 31,-25 0-31,49 0 15,-49 0 1</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41.8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4341 9327 0,'0'0'141,"75"0"-126,24 24-15,-25-24 16,75 25-1,25-25-15,-1 25 16,51 0 0,-125-25-16,74 0 15,-73 0 1,98 25-16,-49-25 15,25 0 1,-1 0-16,26 0 16,-51 0-16,1 0 15,-50 0 1,25 0-16,-24 0 15,-26 0 1,25 0-16,50 0 16,-50 0-1,100 0-15,-50 0 16,-25 0-1,-25 0-15,-25 0 16,26 0 0,-26 0-16,-24 0 15,74 0 1,-25 0-16,-25 0 15,50 0 1,25 0-16,-75 0 16,26 0-16,-26 0 15,-24 0 1,-25 0-16,-1 0 15,26 0 1,-25 0-16,0 0 16,-1 0-1,-24 0-15,50 0 16,-50 0-1,25 0-15,-25 0 16,25-25 0,-1 25 15,-24 0 31,-24 0-62,-51-25 16,1 25-16,-100 0 15,50 0 1,-25-25-16,50 25 16,-50 0-1,50 0-15,25 0 16,-1-25-1,1 25-15,24 0 16,-24 0 0,49 0-16,0 0 15,25 0 1,-25 0-16,25 0 15,-24 0 1,24 0 31,24 0-32,1 0-15,50 0 16,-1 0 0,0 0-16,100 0 15,-75 0 1,25 0-16,-49 0 15,-1 0 1,-24 0-16,-1 0 16,-24 0-16,0 0 15,0 0 1,-1 0-16,-24 0 31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6:50.4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4465 9996 0,'0'0'78,"75"0"-63,49 0 1,49 0-16,51 0 16,-26-25-1,-24 25-15,-1 0 16,1 0-1,-25-24-15,-25 24 16,99 0 0,-25 0-16,26 0 15,-1 0 1,-50 0-16,-24 0 15,0 0 1,25 0-16,-25 24 16,-1 1-1,-48 0-15,-26-25 16,0 0-1,1 0-15,-25 0 16,24 0-16,-49 0 16,0 0-1,24 0-15,-24 0 16,0 0-1,0 0-15,24 0 16,-24 0 0,0 0-16,24 0 15,-49 0 1,50 0-16,-50 0 15,25 0 1,-25 0-16,25 0 16,-25 0-1,0 0 16,-25 0-15,-50 0 0,-24 0-16,-50 0 15,-24 0-15,-100 0 16,74 0-1,-24 25 1,25 0-16,-26-25 16,76 25-16,-26-1 15,75-24 1,-25 25-16,49-25 15,26 0 1,24 0-16,0 0 16,25 0-1,-25 0-15,25 0 31,0 0 1,0 0-32,50 0 15,74 0 1,25 0-16,99 0 15,99 0-15,-99 0 16,0-25 0,-49 25-16,-26 0 15,26 0 1,-50 0-16,24 0 15,-49 0 1,25 0-16,25 0 16,-100 0-1,100 0-15,-25-24 16,99-1-1,-75 25-15,26 0 16,-100-25 0,50 25-16,0-25 15,-75 25 1,25-25-16,-24 0 15,-26 25 1,1 0-16,-25 0 16,-1-24-1,26 24-15,-25 0 16,0 0-16,24 0 15,-49 0 1,25 0-16,0 0 16,0 0-1,-25 0 48,-100 0-63,-48 0 15,-125 0 1,25 0-16,-25 0 15,74 24 1,-24 1-16,99-25 16,-25 0-1,50 25-15,49-25 16,1 0-1,-1 0-15,50 0 16,-25 0 0,25 0 30,50 0-46,124 0 16,24 0 0,25 0-16,25 0 15,25 0 1,0 0-16,-74 0 15,-1-25 1,-49 25-16,-25 0 31,0 0-31,-74 0 0,-1 0 16,1 0-1,-1 0-15,-24 0 16,-25 0-16,50 0 16,-25 0-1,-1 0-15,-24 0 16,25 0-1,0 0-15,0 0 16,-25 0 0,25 0-16,-25 0 15,24 0 1,-24 0 15,25 0-15,0 0-1,-25 0-15,25 0 16,0 0-1,-1 0-15,-24 0 16,25 0 0,0 0-16,0 0 15,-25 0-15,25 0 16,-25 0-1,49 0 1,-49 0 0,0 0-16,25 0 31,-25 0-16,0 0 32,-50 0-47,-49 0 16,-50 0-1,25 0-15,0 0 16,-99 0 0,-25 0-16,-50 0 15,26 0 1,48 0-16,-49 0 15,25 0-15,-24 0 16,48 0 0,-49 0-1,1-25-15,73 25 16,-49 0-16,74 0 15,1 0 1,49 0-16,-50 0 16,50-24-1,25 24-15,0 0 16,24 0-1,1 0-15,-1 0 16,26 0 0,-26 0-16,26 0 15,24 0 1,0 0-16,-24 0 15,24 0 1,0 0-16,25 0 16,-25 0-1,0 0 1,1 0 15,48 0 16,1 0-32,25 0 1,24 0-16,25 0 16,25 24-16,1-24 15,-1 25 1,49-25-16,50 25 15,50 0 1,-49-25-16,98 25 16,-74 0-1,25-1-15,-75-24 16,50 0-1,-24 25-15,48-25 16,-98 0-16,25 0 16,-75 0-1,0 0-15,-50 0 16,25 0-1,-49-25-15,-1 25 16,1-24 0,0 24-16,-26 0 15,1 0 1,0 0-16,0 0 15,0 0 1,-25 0-16,24 0 31,-24 0-15,0 0 31,-74 0-47,-100 0 15,-123 0-15,-75 24 16,-149 51-1,149-75 1,-25 49-16,74 1 16,-123 24-16,148 1 15,-24-26 1,99 1-16,-1 0 15,75-26 1,50 26-16,25-25 16,49-25-1,0 0-15,25 0 16,0 0 31,25 0-32,99 0 1,50-50-16,49 1 15,-74-1-15,24 0 16,-123 26 0,24-1-16,-24 0 15,-25 25 1,-25-25-1,0 25 1,-50-25-16,-99 25 16,-74 0-1,-124 0-15,-25 0 16,25 50-1,24 24-15,1-24 16,123-25 0,50-25-16,75 25 15,49-25 1,0 0-16,25 0 15,0 0 1,75 0 0,148 0-1,75-25 1,74-25-16,273 1 15,-224 49-15,1 0 16,-124 0-16,-1 0 16,-123 0-1,-25 0-15,-100 24 16,1-24-1,-50 0-15,0 0 32,-50 0-17,-49 0 1,-25 0-16,25 0 15,-75 0 1,50 25-16,-25 0 16,1-25-1,98 25-15,0-25 16,1 0-1,24 0-15,25 25 16,-25-25 0,50 0-1,74 0 1,0 0-1,75 0 1,-75 0-16,-24 0 16,-1 0-16,-49-25 15,-25 25 1,25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17:11.2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6226 11931 0,'0'0'31,"-74"74"-16,24 26-15,-24 24 16,-1-50 0,26 50-16,24-49 15,-25 24 1,26-25-16,24-24 15,-25-1 1,25-24-16,0 0 16,0 0-1,0-25-15,49 0 16,1 0-1,49-50-15,-49 25 16,24-49 0,-24 49-16,24 25 15,-49 0-15,0 0 16,-25 25-1,0 49 1,-25 50-16,-49 124 16,-1-99-16,-24 75 15,-25-51 1,99-24-16,-24-25 15,49-74 1,0-26-16,0 26 16,0-50-1,24 0 1,26 0-16,0 0 15,24-25-15,0-24 16,-24 24 0,-25 25-16,25-25 15,-50 0 1,24 25-1,-24 25 1,0 49-16,-49 1 16,24 24-16,-25-49 15,25-26 1,1 51-16,24-75 15,-25 25 1,25-25 15,25-25-31,49-50 16,-24 1-1,24 0-15,-24 49 16,-25 0 0,-1 0-16,-24 25 15,0 0 1,0 25-1,0 74 1,0 25-16,-49 25 16,-1 0-1,-24 25-15,49-75 16,0 0-16,25-74 15,0 0 1,0 24-16,0-49 31,50 0-31,-1 0 16,1-49-1,0 24-15,-26 0 16,1 25 0,-25-25-16,25 25 15,-25 0 1,0 0-1,0 25 1,0 0-16,-25 0 16,25-1-1,-25 1-15,1-25 31,24 0-31</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01.0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4118 15304 0,'0'0'203,"0"0"-172,25 0 16,-25 0-31,25 0 15,-1 0-16,-24 0 1,25 0 0,-25 0-16,25 0 15,0 0 1,24 0-16,26 0 15,49 0 1,-50 0-16,1 0 16,-1 0-1,0 0-15,1 0 16,-1 0-1,-24 0-15,49 0 16,-49 0 0,-1 0-16,-24 0 31,25 0-31,24 0 15,-24 0-15,-1 0 16,1 0-16,0 0 16,24 0-1,-24 0-15,-26-24 16,1 24-16,25 0 15,-1 0 1,-24 0-16,25 0 16,24 0-1,-24 0-15,-1 0 16,1 0-1,0 0-15,24 0 16,-24 0 0,49 0-16,-25 0 15,1 0 1,24-25-16,0 25 15,-24 0 1,-1-25-16,-24 25 16,-26 0-1,1 0-15,50 0 16,-51 0-1,26 0-15,-25 0 16,25 0 0,-26 0-16,1 0 15,50 0 1,-51 0-16,1 0 15,25 0-15,-25 0 16,-1 0 0,1 0-16,25 0 15,-50 0 1,25 0-16,-1 0 15,1 0 1,-25 0-16,25 0 16,0 0-1,-50 0 63,-25 0-62,-24 0-16,-50 0 15,25 0 1,-25 0-16,0 0 16,49 0-16,-24 0 15,25 0 1,-75 0-16,25 0 15,-25 0 1,-25 0-16,25 0 16,1 0-1,-51 0-15,26 0 16,-75 25-1,49 0-15,-24-25 16,124 24 0,-50 1-16,74-25 15,-24 25 1,50-25-16,-1 0 15,0 0 1,26 0-16,-1 0 16,25 0-16,-25 0 15,25 0 1,-25 0 15,0 0-15,25 0 62,50 0-63,99 0 1,74 25-16,0 0 15,-49-25 1,99 25-16,-50-1 16,-25 1-1,1-25-15,-26 0 16,1 25-16,-25-25 15,-50 25 1,50-25-16,-50 0 16,-24 25-1,24-25-15,-50 0 16,26 0-1,-26 0-15,1 0 16,0 0 0,-1 0-16,-24 0 15,0 0 1,25 0-16,-26 0 15,-24 0 1,25 0-16,0 0 31,-50 0 16,-24 0-47,-26-25 16,-99 25-1,1-25-15,-75 25 16,49-25-1,1 25-15,24-25 16,-49 25 0,99 0-16,-50 0 15,-24 0 1,0 0-16,49 0 15,-25 0 1,100 0-16,-26 0 16,26 0-1,0 0-15,49 0 16,-50 0-1,51 0-15,-1 0 16,-25 0 0,50 0-16,-25 0 15,25 0 1,-49 0-16,49 0 15,-25 0-15,0 0 16,25 0 0,-49 0-16,49 0 15,-25 0 1,25 0-16,-25 0 15,0 0 1,50 0 46,25-24-62,-1 24 16,75-25 0,25 0-16,-75 25 15,75 0 1,-50-25-1,-24 25-15,-1-25 16,1 25-16,24 0 16,0 0-16,25 0 15,-25 0 1,25 0-16,-24 0 15,-1 0 1,50 0-16,-75 0 16,75 0-1,0 0-15,-75 0 16,75 0-1,-50 0-15,0 0 16,25 0 0,-74 0-16,-25 0 15,0 0 1,49 0-16,-74 0 15,25 0 1,-25 0 0,25 0-1,-50 0 63,-50 0-78,-49 0 16,-24 0-1,-51 0-15,1 0 16,-26 0 0,-98 0-16,74 0 15,0 0 1,25 0-16,-50 0 15,99 0 1,25 0-16,50 0 16,25 0-1,24 0-15,25 0 16,1 0-1,24 0-15,-25 0 32,25 0 14,74 0-30,1 0 0,49 0-16,124-49 15,-50 24 1,149 25-16,-49 0 15,-50 0 1,-25 0-16,-24 0 16,-26 0-1,-24 0-15,0 0 16,-50 0-1,-24 0-15,-1 0 16,-24 0 0,-1 0-16,1 0 15,-25 0 1,-1 0-16,-24 0 15,25 0 1,0 0 0,0 0 15,-25 0-16</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05.7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4044 15949 0,'0'0'15,"24"0"-15,26 0 16,24 0 0,75 0-16,-50 0 15,1 0 1,-1 0-16,-50 0 15,125 0 1,-50 0-16,-49 0 16,-1 0-1,0 0 1,-49 0-16,0 0 15,0 0-15,-25 0 16,25 0 0,-1 0-1,-24 0 1,0 0 46,0 0-46,-24 0-16,-26 0 15,-74 0 1,50 0-16,-51 0 16,1 0-1,50 0-15,-50 0 16,50 0-1,-1 0-15,50 0 16,1 0 0,-1 0-16,25 0 15,-25 0 1,0 0-16,25 0 31,-25 0-15,25 0 15,75 0-16,-26 0 1,51 0-16,-1 0 16,74 0-1,26 0-15,-25 0 16,-26 0-1,-48 0-15,98 0 16,-24 25 0,-26-25-16,51 0 15,-50 25 1,24 0-16,1-25 15,-50 0 1,0 25-16,-25-25 16,75 0-1,-50 0-15,25 0 16,-75 0-1,25 0-15,-24 0 16,-26 0-16,26 0 16,-1 0-1,50 0-15,-49 0 16,74 0-1,-50 0-15,-25 0 16,1 0 0,73 0-16,-48 0 15,24-25 1,-50 25-16,-49-25 15,49 25 1,-49-25-16,0 25 16,0 0-1,-25 0-15,24 0 16,1 0-1,-25 0 1,25 0 0,-25 0 30,-25 0-46,-24 25 32,-51 25-32,-48-1 0,48-24 15,-98 0 1,24 0-16,1-1 15,-26 26 1,75-50-16,0 25 16,25-25-1,25 0-15,49 0 16,-25 0-1,50 0-15,-25 0 16,25 0 0,25 0 15,50 0-16,123-25-15,0 0 16,75 0 0,-25-24-1,0 49-15,0-25 16,-49 25-16,-1 0 15,75 0 1,-50 0-16,-49 0 16,-25 0-1,-50 0-15,50 0 16,0 0-1,-100 0-15,26 0 16,-26 0 0,26 0-16,-26 0 15,1 0 1,24 25-16,-24-25 15,-25 0-15,24 25 16,1-25 0,-25 0-16,0 0 15,-1 0 1,-24 0-16,25 0 15,0 0 1,0 0-16,-25 0 16,25 0-1,0 0-15,-25 0 31,24 0-15,-24 0 15,25 24-15,0-24 15,-25 0-15,25 0-1,-25 0 16,0 0 47,-25 0-78,-49 0 16,-26 0 0,26-24-16,-75 24 15,25-25 1,50 0-16,-50 25 15,74-25 1,0 25-16,1 0 16,49 0-1,-25-25 1,25 25-16,0 0 15,25-24 1,49 24 0,25 0-1,25 0-15,50 0 16,49 0-1,-123 0-15,24 0 16,0 0 0,-75 0-16,1 0 15,-25 0 1,24 0-16,-49 0 15,25 0 1,0 0 15,-50 0 16,-124 0-31,-24 0-1,-125 0-15,75 0 16,-149-25-1,99-25-15,-99 25 16,124 1 0,0 24-16,148-25 15,26 25 1,24 0-16,25 0 15,25 0 1,0 0 15,0 0-15,100 0-1,73 0-15,75 0 16,50 0 0,74 0-16,-25 0 15,-99 0 1,-24 0-16,-26 0 15,-99 0-15,-24 0 16,24 0 0,-74 0-16,-25 0 15,25 0 1,-1 0-16,-24 0 31,0 25 78,-49-25-93,-75 24-16,-25-24 15,-174 25 1,100 0-16,-50-25 16,-99 0-1,75 0-15,73 0 16,51 25-1,74-25-15,-1 0 16,26 0-16,24 0 16,1 0-1,49 0-15,-25 0 16,25 0-1,-25 0-15</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18.7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2654 6871 0,'0'0'31,"50"0"-31,49 25 16,75 0 0,74-1-16,-25-24 15,-24 0-15,-26 0 16,1 0-1,-25 0-15,-25 0 16,-25 0 0,25 0-16,-25 0 15,-24 0 1,73 0-16,1 0 15,25 0 1,-50 0-16,0 0 16,25 0-1,0 0-15,49 0 16,-49 0-1,-25 0-15,0 0 16,-25 0 0,100 0-16,-75 0 15,99 0 1,-50 0-16,1 0 15,-75-24 1,50 24-16,-50 0 16,100 0-16,-1-75 15,-49 75 1,-25 0-16,0 0 15,0-25 1,-49 25-16,-1 0 16,0 0-1,-24 0-15,0 0 16,24 0-1,0 0-15,1 0 16,-1 0 0,-49 0-16,0 0 15,24 0 1,-24 0-16,0 0 15,-25 0 1,25 0-16,0 0 16,0 0-1,-50 0 32,-25 0-31,-74-25-1,-124 25-15,-50 0 16,1 0-1,-75 0-15,-100 0 16,100 25 0,0-25-16,50 0 15,49 0 1,0 0-16,75 0 15,24 0 1,25 0-16,75 0 16,-25 0-1,24 0-15,50 0 16,-24 0-16,49 0 15,-25 0 1,25 0 62,74 0-78,125 0 16,74 0-16,148 50 15,1-25 1,322 99-16,-372-99 15,0 24 1,-49-24-16,-26 25 16,-98-26-1,24 26-15,-124-50 16,0 25-1,-24-25-15,-50 0 16,-25 0-16,24 0 16</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21.3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3399 9302 0,'24'0'47,"175"0"-31,24 0-16,149 0 15,149-50 1,248 50-16,0 0 15,-25 0 1,25 0-16,-273 25 16,-74-25-1,-75 25-15,-24 0 16,-75-25-1,-50 0-15,-49 0 16,-100 0 0,-24 0-16,0 0 15,-25 0 1,0 0-1,0 0 1,-74-25-16,-26-25 16,-48 25-16,-26 1 15,-24-1 1,-75 25-16,-75 0 15,26 0 1,-50 0-16,25 0 16,74 25-1,0 24-15,74 26 16,-24-51-1,124 1 1,-25-25-16,50 0 16,24 25-16,25-25 15,0 0 1,25 0-16,0 0 62,124 0-46,75 0-16,74 0 15,49 0 1,125-25-16,-75 25 16,0 0-1,-99 0-15,-1 0 16,-24 0-1,-74 0-15,-25 0 16,-25 0 0,-74 0-16,-26 0 15,26 0 1,-50 0-16</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44.2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10840 9277 0,'0'0'63,"0"0"-48,50 0 1,24 0-16,124 25 16,51 0-1,73 24-15,-74-49 16,25 25-1,-100 0-15,26 0 16,-100-25-16,25 24 16,-74-24-1,-25 0-15,-1 0 16,-24 0 265,0 0-250,25-24-16,99 24 1,75-25-16,-1 25 16,75 0-1,99 0-15,0 0 16,50 0-1,74 49-15,174 75 16,-1-24 0,-148-51-16,50 26 15,-224-26 1,-49-24-16,24 25 15,-123-26 1,-51 1-16,-98-25 16,-25 25-16,0-25 15,-1 0 1,-48 0 15,-51 0-31,-24-25 16,-50 0-1,-25 1-15,-123 24 16,-1 0-1,-123 0-15,48-25 16,-48 0 0,123 0-16,-49 25 15,49 0 1,50-25-16,0 25 15,25 0 1,49-24-16,100-1 16,-1 25-1,26 0-15,24 0 16,0-25-1,50 25 1,74-25 0,25 0-1,174-24-15,49 49 16,149 0-1,124 0-15,25 0 16,-25 0 0,-99 74-16,50 75 15,-199-124 1,-99 0-16,-50-1 15,-49 26 1,-26-50-16,-73 0 16,-50 0-1,-25 0 16,-25 0-15,-74-50 0,-75 1-1,-74 24-15,-75-25 0,-24 26 16,-74-1-1,48 0-15,26-49 16,99 74 0,0-25-16,99 0 15,50 25 1,49 0-16,26 0 15,24 0 1,0 0 0,24-25-1,150-24-15,49-1 16,174-49-1,25 24-15,173-98 16,-173 98 0,-50 1-16,-99 49 15,0 25-15,-100 0 16,-49-25-1,-74 25-15,-50 0 16,25 0 0,-25 0-1,-50 0 1,-24 0-1,-50 0-15,-100 0 16,-98 0-16,74 0 16,-25 0-1,25 0-15,50 25 16,-26 0-1,125 0-15,49-25 16,1 0 0,24 0-16,75 0 46,74 0-30,124-50-16,124 50 16,50-25-16,-100 25 31,25 0-31,-148 0 0,24 0 15,-149 0 1,1 0-16,-50 0 16,-1 0-1,-48 0 1,-76-25-1,-73 25-15,-26 0 16,-98 0 0,-1 0-16,-198 50 15,173 0 1,-73 49-16,123-49 15,-25-26 1,75 26-16,24 24 16,75-74-1,50 25-15,49-25 16,0 0-1,25 0 1,50 0-16,198-49 16,25 24-1,49 0-15,-99 25 16,26 0-1,-150-25-15,-25 25 16,-49 0 0,0 0-16,-25-25 31,-25 1-16,-74 24-15,-75 0 16,0 0-16,-49 0 16,-99-50-1,24 50-15,75 0 16,-25 0-1,49 0-15,26 0 16,49 0 0,49 0-16,26 0 15,24 0-15,0 25 16,25-25 15,75 0-15,123 0-16,0-25 15,-24 0 1,-25 0-16,-75 1 15,-24-1 1,-25 25-16,-25 0 31,0-25-15,-25 25-1,-99-25-15,-25 25 16,-124 0 0,-24 0-16,-26 75 15,100-26-15,-25-24 16,49 0-1,1 24-15,123-49 16,26 25 0,24 0-16,0-25 15,0 0 1,50 0-1,124-25 1,124-49-16,-25 24 16,-74 1-1,-26 24-15,-73 0 16,-26 25-1,-24 0-15,0 0 16,-25-25 0,-50 25-1,-24-25 1,-75 0-16,-24 25 15,-100 0 1,0 25-16,-25 25 16,75 49-16,25-49 15,49-1 1,74-49-16,1 50 15,74-50 1,-25 0-16,50 0 31,74-25-15,25-24-1,-25-1-15,1 0 16,-76 26 0,26 24-16,-50-25 31,0 25-16,-50-25 1,-49 25-16,-74 0 16,-1 0-1,-74 0-15,49 25 16,1 24-16,49-24 15,0 25 1,75-25 0,24-25-1,1 24-15,24-24 0,25 0 47,99-49-31,-24 24-16,-1 25 15,-24-25 1,-1 0-16,-49 25 15,25 0 1,-25-24-16,0 24 16,0-25 15,0 25-16,0 0-15,-25 0 16,-24 0 0,-26 0-16,-24 0 15,-25 0 1,49 0-16,1 25 15,0-25-15,24 24 16,-24-24 0,49 0-16,0 0 15,0 0 1,25 0-16,-25 0 203,25 0-172,-24 0-31,-1 0 15,-25-24 1,1 24-16,-1-25 16,-49 25-1,-25-25-15,-50 0 16,-49 0-1,-50 25-15,0 0 16,-24 0 0,24 0-16,74 0 15,-24 0 1,124 0-16,49 0 15,25 0 1,-24 0-16,74 0 31,49-25-15,25 25-16,75-74 15,-25 74 1,24-25-16,-49 0 16,-74 25-1,0 0-15,-26 0 16,1 0-1,-25-24-15,0-1 32,-25 25-32,-49 0 15,-75 0 1,-99 0-1,-50 49-15,26 1 16,-26 24-16,25 51 16,-25-76-1,50 26-15,25 24 16,74-50-16,50-24 15,0 0 1,74 0-16,0-25 16,50 0 30,49 0-46,1 0 16,-1 0 0,-24 0-16,-25 0 15,24 0 1,-24 0-16,0 0 31,-25 0-31,0-25 31,-25 0-31,-49 25 16,-1-25-1,-24 25-15,0-24 16,24 24-16,-24 0 16,25 0-1,49 0-15,0 0 16,0 0-1,25 0-15,-49 0 16</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46.8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2530 6921 0,'0'0'125,"25"0"-109,0 0-1,49 0-15,100 24 16,25-24 0,-1 0-16,-49 25 15,0 0 1,-50-25-1,-25 0-15,1 0 16,-1 0-16,-24 0 16,49 0-16,-25 0 15,26 0 1,-26 0-16,0 0 15,26 0 1,24 0-16,24 0 16,-24 0-1,-24 0-15,-1 0 16,-25 0-1,-24 0-15,0 0 16,-1 0 0,26 0-16,-1 0 15,0 0 1,50 0-16,-24 0 15,-26 0 1,50 0-16,25 0 16,-75 0-1,75 0-15,25 0 16,24 0-16,-99 0 15,75 0 1,0 0-16,24 0 16,25 0-1,-24 0-15,-75 0 16,49 0-1,-49 0-15,1 0 16,-26 0 0,-25 0-16,1 0 15,-1 0 1,-24 0-16,-26 0 15,1 0 1,-25 0-16,50 0 16,-50 0-1,0 0 32,-25 0-47,-124 0 16,-74 0-1,-50-25-15,-49 25 16,-26 0-1,1 0-15,0 0 16,49 0 0,0 0-16,26 0 15,48 0 1,-48 0-1,73 0-15,-49 0 16,99 0-16,25 0 16,50 0-1,24 0-15,-24 0 16,24 0-1,25 0-15,1 0 16,24 0 0,-25 0-1,25 0 16,99-25-15,99 25 0,26-24-16,197 24 15,1 0 1,198 0-16,-198 0 15,74 0 1,-74 0-16,-100 0 31,50 0-31,-124 24 0,-25-24 16,-74 25-1,-50-25-15,-49 0 16,0 0 0,-50 0-16,24 0 15</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7:56.723"/>
    </inkml:context>
    <inkml:brush xml:id="br0">
      <inkml:brushProperty name="width" value="0.05292" units="cm"/>
      <inkml:brushProperty name="height" value="0.05292" units="cm"/>
      <inkml:brushProperty name="color" value="#FF0000"/>
    </inkml:brush>
  </inkml:definitions>
  <inkml:trace contextRef="#ctx0" brushRef="#br0">2183 8855 0,'0'0'125,"25"0"-125,25 50 16,-1-1-1,1-24-15,49 25 16,-49 0-1,49 24-15,-50-49 16,-24 0 0,50-1-16,-51 26 31,26-25-31,-50-25 0,25 25 15,-25-1 1,25-24-16,-1 25 16,1-25-1,-25 25-15,50 0 16,-50-25-16,0 0 15,0 25 1,25-25-16,-25 0 31,25 24-15</inkml:trace>
  <inkml:trace contextRef="#ctx0" brushRef="#br0" timeOffset="1488.0851">2729 8830 0,'-25'0'47,"0"0"-16,25 0 0,-25 25-31,25 25 16,-24-1-1,-1 1-15,-25 25 16,50-26-16,-49 26 16,24-51-1,25 26-15,-25-25 16,0 24-1,25-49-15,0 25 16,-25-25 0,1 25-16,24 0 15,0-25 1,0 25-16,-25-25 15,25 24 1,0 1 31</inkml:trace>
  <inkml:trace contextRef="#ctx0" brushRef="#br0" timeOffset="5632.3222">2282 13072 0,'0'0'171,"25"0"-155,0 0 0,0 0-1,0 25-15,74 24 16,-50-49-1,1 50-15,-25-25 16,24-25 0,-24 25-16,0 0 15,-25-25 1,25 24-16,0-24 15,-1 0 1,-24 25-16,50 0 16,-50-25-16,25 0 15,-25 25 1,49-25-1,-49 0-15,25 25 16,-25-25 0,25 24-1,0-24 16,-25 0-31,25 25 16,0 0 0,-1 0-16,-24-25 15,50 25 1,-50-25-16,25 0 15,-25 0 1,25 0-16,-25 24 16,0-24-1,0 25-15,24-25 16,1 0-16,-25 0 15,0 0 1</inkml:trace>
  <inkml:trace contextRef="#ctx0" brushRef="#br0" timeOffset="7122.4074">2927 12973 0,'-25'0'63,"25"0"-63,-49 25 15,49 24 1,-50 26-16,-24-1 15,49-49 1,-25 49-16,26-49 16,-26 25-1,0-25-15,26 24 16,-1-24-1,0 0-15,25-25 16,-25 25 0,25-25-16,0 24 15,-25-24-15,25 25 16,-24-25-1,24 0 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0:25.2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3151 7466 0,'0'0'63,"0"0"-63,0 0 15,124-25 1,74 25-16,75 0 15,49-24 1,150 24-16,-100 0 16,-50 0-16,-49-25 15,-25 25 1,-50-25-16,-49 25 15,-49 0 1,-1 0-16,-25 0 16,-24 0-1,-50 0-15,25 0 16,-25 0-1,0 0 48,-25 0-63,-99 0 15,-100 0 1,1 0-16,50 0 16,-75 0-1,124 0-15,-50 0 16,75 0-1,-50 25-15,74-25 16,26 0-16,-1 0 16,50 0-1,-25 0 1,50 0 31,50 0-47,73 0 15,101 25 1,98-25-16,-50 24 15,-49 1 1,-24-25-16,-51 0 16,-73 0-1,-26 0-15,0 0 16,-49 0-1,-25 0-15,25 0 16,0 0 0,-25 0 15,-25 0-16,-25 0-15,-74 0 16,50 0 0,-100 0-16,26 25 31,-101 0-31,125 0 0,-24-1 15,73 1 1,26-25-16,-1 0 16,50 0-1,-25 0-15,0 0 16,50 0 15,25 0-15,49 0-16,50 0 15,49 0 1,1 0-1,-75 0-15,49 0 0,-98 0 16,24 0 0,-49 0-16,-26 0 15,1 0 1,0 0-16,-25 0 31</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0:32.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7566 7417 0,'0'0'94,"25"0"-94,-1 0 15,76 24 1,-51-24-16,125 0 16,-75 0-1,100 25-15,-51-25 16,-24 25-1,0-25-15,-49 0 16,-1 0 0,25 0-16,-49 0 15,24 0 1,-24 0-16,0 0 15,49 0 1,-25 0-16,-24 0 16,0 0-16,24 0 15,-24 0 1,-1 0-16,1 0 15,-1 0 1,26 0-16,-26 0 16,-24 0-1,25 0-15,-1 0 16,26 0-1,-50 0-15,-1 0 16,26 0 0,-25 0-16,-25 0 15,49 0 1,-49 0-1,25 0 1,-25 0 0,25 0-1,-25 0 32,-50 0-31,-49 0-1,-149 0-15,50 0 16,-100 0-1,50 0-15,0 0 16,25-25 0,49 0-16,1 25 15,24 0 1,49 0-16,1 0 15,50 0 1,-26 0-16,50 0 16,1 0-1,-1 0-15,25 0 16,-25 0-1,0 0 1,25 0 0,0 0 93,75 0-109,98 0 15,26 0 1,24 0-16,-49 0 16,24 0-1,-49 0-15,49 0 16,-24 0-1,74 0-15,-50 0 16,-24 0 0,-50 0-16,-25 0 15,0 0-15,-24 0 16,-26 0-1,-24 0-15,0 0 16,0 0 0,0 0-16,-25 0 31,0 0 0,-25 0-31,-50 0 16,1 0-1,-75 0-15,-24 0 16,-26 0-1,1 0-15,-50 0 16,74 0 0,-24 0-16,98 0 15,-48 0 1,48 0-16,51 0 15,-1 0 1,1 0-16,49 0 16,-50 0-1,50 0 1,0 0 31,74 0-47,50 0 15,50 0-15,74 0 16,-25 0-1,25 0-15,124 0 16,-99-24 0,0-26-16,-99 50 15,24 0 1,-99 0-16,75 0 15,-100 0 1,26 0-16,-26 0 16,0 0-16,-24 0 15,0 0 1,-25 0-16,-1 0 15,26 0 1,-50 0-16,25 0 16,0 0-1,-25 0-15,24 0 31,-24 0-15,25 0 0,-25 0 46,-25 0-62,-49 0 16,-125 0-1,-24 0 1,-99 0-16,74 0 15,24 0-15,1 25 16,50 0-16,49-25 16,-25 0-1,74 0-15,26 0 16,24 0-1,0 24-15,0-24 16,25 25 15,0-25-15,50 0-16,24 0 15,100 0 1,0 0-16,74 0 16,-25 0-1,-25 0-15,26 0 16,-76 0-1,26 0-15,-50 0 16,-25 0 0,1 0-16,-76 0 15,26 0 1,0 0-16,-26 0 15,1 0-15,0 0 16,0 0 0,-25 0-1,25 0-15,-1 0 16,1 0-1,-25 0 1,25 0 15,-25 0-15,0 25 31,-25-25-32,-24 25 1,-26-25-1,1 25-15,-1-25 16,26 0-16,-26 0 16,26 0-1,24 0-15,0 0 16,-25 0-16,26 0 15,-1 0 1,25 0-16,0 24 31,74-24-15,50 0-1,-24 0-15,48 0 16,-73 0 0,24 0-16,-49 0 15,-1 0 1,1 0-16,-1 0 15,-24 0 1,0 0-16,-25 0 16,25 0-1,0 0 1,-1 0-1,-24 0 1,0 0 62,-24 0-78,-76 0 16,-73 0-16,-1 0 15,-74 0 1,50 0-16,-1 0 15,50 0 1,50 0-16,25 0 16,24 0-1,25 0-15,25 0 16,0-24-1,-24 24-15,24-25 16,24 25 0,26 0-1,24 0-15,75-50 16,-25 25-1,0 1-15,-25 24 16,-24-25 0,-26 25-16,26 0 15,-50 0 1,0 0-16,-1 0 15,-24 0 1,25 0-16,0 0 16,0-25-1,-25 25-15,25 0 16,-1 0-1,1 0-15,-25 0 32,25 0-17,-25 0 1,0-25 15,0 25 16,0 0-47,-50-25 15,1 25 1,-50 0 0,-1 0-1,-73 0-15,24 0 0,-50 0 16,1 25-1,49-25-15,-25 25 16,-24 0 0,24 0-16,26-25 15,48 24 1,-24-24-16,50 25 15,0-25 1,24 0-16,0 0 16,1 0-1,24 0-15,25 0 16,-50 0-16</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0:44.2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6946 7441 0,'0'0'297,"0"0"-297,49 0 15,26 0 1,-1 25-16,100-25 16,-25 50-16,49-50 15,50 25 1,-25-25-16,-49 0 15,74 24 1,-74 1-16,-1 0 16,-74-25-1,-49 0-15,-25 0 16,-25 0-1,0 0 48,0 0-63,-25 0 15,0 0 1,-74 0-16,25 0 16,24 0-1,-49 0-15,0 0 16,-1 0-16,-48 0 15,24 0 1,-1 0-16,26 0 16,25 0-1,49 0-15,-25 0 16,1 0-1,24 0-15,25 0 16,-25 0 0,25 0 15,75 0-31,49-25 15,149 0 1,-75 1-16,149 24 16,-49-50-1,124 50-15,-125 0 16,-24 0-1,-50 0-15,1 25 16,-51-25 0,-49 0-16,-74 0 15,24 0-15,-74 0 16,50 0-1,-50 0 1,0 0 15,-75 0-15,1 0-16,-100 0 15,-24-50 1,-100 50-16,75 0 16,-50 0-1,100 0-15,-1 0 16,99 0-1,1 0-15,24 0 16,26 0 0,24 0-16,24 0 46,100-25-46,50 25 16,99 0 0,25 0-16,24 0 15,50 0 1,0 0-1,-99 25-15,0-25 16,-99 25-16,-1 0 16,-98 0-1,-1-25-15,-24 0 16,-50 0-1,24 0-15,-24 0 32,0 0-1,0 0-31,-74 0 15,-50 0 1,-50 0-16,50 0 16,-49-25-16,-1 25 15,75 0 1,0 0-16,-1 0 15,51 0 1,24 0-16,0 0 16,0 0-1,75 0 16,49 0-15,100 0 0,-26 0-16,75 0 15,-124 0 1,50 0-16,-75 0 15,50 0 1,-75 0-16,-24 0 16,0 0-1,-1 0-15,1 0 16,-25 0-1,0 0-15,-1 0 16,1 0 0,-25 0-16,25 0 15,-25 0 1,25 0-1,-25 0 48,0 0-48,-25 0 1,-25 0-16,-49-25 16,-50 0-1,-24-24-15,24 24 16,-25 25-1,1-50-15,-1 50 16,25-25 0,-49 1-16,-1-1 15,-123 25-15,123-25 16,-49 25-1,50 0-15,24 0 16,50 0 0,-25 0-16,50 0 15,0 0 1,0 0-16,-1 0 15,1 0 1,25 0-16,24 0 16,25 0-1,-24 0-15,24 0 16,0 0-1,0 0-15,1 0 16,-1 0 0,0 0-1,25 0 1,25 0 15,124 0-31,123-50 16,101 26-16,147-26 15,101 50 1,-125 0-1,74 25-15,-247 0 16,24-1-16,-74-24 16,-75 25-1,1-25-15,-1 25 16,-99-25-1,-24 0-15,-26 0 16,1 0 0,0 0-16,-50 0 15,24 0 1,-24 0 93,-49 0-109,-26 0 16,-49 0-1,-149 0-15,25 0 16,25 0-1,-25 0-15,-124 0 16,25 0 0,-25 25-16,99-25 15,0 25 1,25-1-16,74-24 15,1 0 1,49 0-16,0 25 16,24-25-1,1 0-15,-50 25 16,50-25-1,50 0-15,-26 0 16,1 0 0,24 0-16,0 0 15,26 0-15,-26 0 16,25 0-1,0 0-15,1 0 16,-1 0 0,0 0-16,25 0 15,-25 0 1,25 0 15,0 25 16,0-25-32,75 25-15,49-25 16,24 0 0,76 24-16,-26 26 15,-24-25 1,-1-25-16,-24 0 15,-25 0-15,25 0 16,-74 0 0,24 0-16,-50 0 15,1 0 1,-25 0-1,0 0-15,-25 0 16,24 0-16,1 0 31,-25 0 16,-49 0-31,-51 0-16,26 0 15,-100 0 1,1 0-16,-150-25 15,125 25 1,-25 0-16,74-25 16,-25 25-16,75 0 15,0 0 1,-1-25-16,51 25 15,-1 0 1,25 0-16,-24-24 16,24 24-1,-25 0-15,26-25 16,-26 25-1,0 0-15,1 0 16,-1-25 0,1 25-16,24-25 15,-74 25 1,24-25-16,1 25 15,49 0 1,0 0-16,-25 0 16,26 0-16,24 0 15,-25 0 1,0 0-1,0 0 1,25 0-16,-25 0 16,1 0-1,24 0-15,-25 0 31,0-24-31,0 24 32,0 0-32,25 0 31,-24 0-31,-1 0 15,25 0 1,-25 0-16,25 0 31,-25 0-15,25 0-1,-25 0 1,1 0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17:55.2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16446 6672 0,'0'0'62,"74"0"-46,100 0-16,-50 0 15,124 25 1,-74 0-16,123 0 16,-73 0-1,-1-1-15,-74 1 16,-1 0-1,-73-25-15,-1 0 16,-49 0-16,25 0 16,-50 0-1,24 0-15,1 0 31,0 0-15,-50 0 46,-24 0-46,-51 0-16,-73-25 16,-26 25-1,51-25-15,-51 25 16,25 0-1,26 0-15,-1 0 16,74-24 0,1 24-16,24 0 15,26 0-15,-26 0 16,50 0-1,-25 0-15,0 0 32,25-25-17,0 25 1,50-25-1,49 0 1,-24 0-16,98-24 16,-24 49-1,0-25-15,-75 25 16,1-25-1,-50 25-15,24 0 16,-49 0 0,25 0-16,-25 0 62,-25 0-62,-74 0 16,-50 0-16,-25 0 15,50 0 1,0 0-16,25 0 15,25 0 1,24 0-16,25 0 16,-24 0-1,24 0-15,25 0 47,50 0-31,123 0-16,1-25 15,-1 25 1,-49-24-16,50-1 15,-50 25 1,-25-25-16,-49 25 16,0-25-16,-1 25 15,-49 0 1,-25 0 15,-74 0-15,0 0-1,-25 0 1,0 25-16,49-25 15,1 25-15,24-25 16,1 0 0,49 0-16,-25 0 15,25 0 32,50 0-47</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0:49.4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7591 7441 0,'24'0'125,"125"0"-125,50 0 16,148-49-1,0 49-15,124 0 16,-49 0 0,-75 0-16,-49 0 15,-25 49 1,-25-24-16,-74 0 15,-26-25 1,1 0-16,-50 0 16,-24 0-1,-25 0-15,-26 0 16,-24 0-1,25 0 1,-25 0 0,-25 0-1,-24 0 1,-51-25-16,-24 0 15,25 1 1,-50 24-16,-24 0 16,-26 0-16,75 0 15,-25 0 1,50 0-16,50 0 15,-1 0 1,0 0-16,50 0 16,-49 0-1,49 0 1,25 0 15,49 0-15,50 0-16,50 0 15,-50 0 1,49 0-16,-24 0 15,-50 0 1,-24 0-16,-26 0 16,26 0-1,-75 0-15,25 0 16,-1 0-1,1 0 1,-25 0 15</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26.5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3200 8930 0,'0'0'94,"0"0"-78,25 0-1,-25 0 1,25 0-1,49 0-15,25 0 16,1 0 0,73 0-16,75 0 15,75 0 1,98 0-16,125 0 15,-174 0-15,-25 0 16,-49 49 0,-50-24-16,-99-25 15,0 50 1,-75-50-16,25 0 15,-49 0 1,-25 0-16,0 0 16,-25 0-1,0 0 110,-25 0-125,0 0 16,-49 0-16,-26 0 15,-148-50 1,75 25-16,-125 0 15,50 25 1,-25-49-16,25 49 16,0 0-1,74 0-15,1 0 16,74 0-1,-1 0-15,51 0 16,24 0 0,0 0-16,25 0 15,-25 0 1,25 0-1,-24 0 17</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32.0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5383 7491 0,'0'0'47,"25"0"-47,-25 0 15,25 0-15,24 0 16,-24 0 0,49 0-16,-49 0 15,74 0 1,1 0-16,48 0 15,-48 0 1,-51 0-16,26 0 16,-26-25-1,1 25 1,-50 0-16,50 0 15,-50 0-15,24 0 16,-24 0 0,0-25 233,50 25-233,0-24-1,24-1-15,75-25 16,49 25-16,75-24 16,-50 24-1,50 25-15,-50-25 16,50 0-1,0 25-15,-74 0 16,24 0 0,-99 0-16,25 25 15,-75-25-15,-49 0 16,24 0-1,-49 0-15,25 0 16,-25 0 0,0 0 30,-25 0-30,-24 0-16,-1 0 16,-99 0-1,1 0-15,-26 0 16,0 0-1,-74 25-15,0 25 16,25-26 0,49 1-16,1 0 15,49 0-15,74-25 16,1 25-1,49-25-15,0 0 32,0 0-17,49 24 1,50-24-16,75 25 15,0 25 1,74-25-16,49-1 16,-24 1-1,0 25-15,-99-50 16,-1 25-1,-98-1-15,-1-24 16,-49 0 0,25 0-16,-75 0 46,-25 0-46,-24 0 32,-174 0-32,74-24 15,-49 24-15,49 0 16,-24 0-16,98 0 15,-24 0 1,75 0-16,-1 0 16,25 0-1,50 0 16,99 0-15,199 0 0,-1-25-16,100 25 15,-124 0 1,-26 0-16,-98-25 15,-25 25 1,-124 0-16,24 0 16,-49-25-1,0 0 1,0 25-16,-49 0 15,-75-24 1,0 24-16,-25-25 16,0 25-1,75 0-15,24 0 16,25 0-1,0 0 1,50 0 0,74 0-1,75 0 1,49 25-16,75-1 15,-25 26 1,0-25-16,24 24 16,-123-24-1,-25 0-15,-75-25 16,-24 0-1,-50 0-15,0 0 47,-25 0-47,-25 0 16,1 0-1,24 0-15,-25 0 16,25 0 0,25 0-1,25 0 16,99 50-15,124-1-16,25-24 16,0 49-1,-99-49-15,-1 0 16,-123-25-1,0 0-15,-1 0 16,-49 0 0,0 0-1,-25 0-15,-49-50 16,-25 50-1,-1-24-15,26-1 16,24 0 0,26 25-16,-26 0 15,25 0 1,25-25 15,0 25 0,75 0-31,-26 0 31,26 0-31,-26 0 0,-24 0 16,0-25 0,0 25-16,-25 0 15,0 0 1,0-24-16,0 24 15,0-25-15,0 0 16,-75 25 0,26-25-16,-1 0 15,0 1 1,1 24-16,24 0 15,0 0 1,0-25-16,1 25 16,24 0 30,24 0-46,51 0 16,-1 0 15,25 0-31,-24 0 0,-26 0 16,-24 0-16,25 0 15,-25 0 1,0 0-16,-25 0 16,0 0 15,0-25-16,-25 25 1,-25 0-16,25 0 16,0 0-1,25 0-15,-24 0 31,24 0 1,24 0-17,1 0 1,-25 0-16,25 0 15,0 0 1,0 0 15,-25 0 32</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33.5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7119 7367 0</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35.5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2456 7516 0,'0'0'62,"0"0"-46,25-25-16,49 0 15,50 0 1,50 1-16,0-1 15,-50 25 1,24 0-16,-24 0 16,-49 0-1,24 0-15,0 0 16,25 0-1,-25 0-15,75 0 16,-25 0 0,-50 25-16,0-25 15,25 24 1,-49-24-16,-50 25 15,24-25 1,1 0-16,-25 0 16,-1 0-1,26 0-15,-50 0 31,25 0-31,-25 0 0,49 0 16,-49 0 0,25 0-1,-25 0 16,25 0-15,-25 0 0,25 0-16,25 0 15,-1 25 1,50-25-16,-24 25 15,49-25 1,-50 0-16,-24 0 16,-1 0-1,-24 0-15,25 0 16,-25 0-1,-1 0-15,1 0 16,0 0 0,-25 0-16,25 0 15</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37.9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7219 7491 0,'0'0'125,"49"0"-125,26 0 15,98 0 1,-24 0-16,0 0 16,99 0-1,74 0-15,-49 0 16,0 0-1,-25 0-15,-49 25 16,24 0-16,-50-25 16,1 24-1,-25-24 1,74 25-16,-124 0 15,149-25-15,-124 0 16,50 0 0,-75 0-16,0 0 15,-24 0 1,-1 0-16,-49 0 15,0 0 1,0 0-16,-25 0 16,49 0-1,-49 0 1,25 0-1,-25 0 17,0 0 30,-74 0-46,-50 0-16,-100-25 15,1 0 1,0-24-16,0 49 15,-25-50 1,74 50-16,0-25 16,26 25-1,48-24-15,1 24 16,25 0-1,24 0-15,0 0 16,50 0 0,-24 0-1,24-25 1,24 25 31,51 0-47,99-25 15,74 25 1,0 0-1,-25 0-15,50 0 16,49 25 0,-99 0-16,1-1 15,-51-24-15,-49 25 16,0-25-1,-74 0-15,0 0 16,-26 0 0,26 0-16,-50 0 15,25 0 1,-25 0 93,-75 0-109,-98 0 16,-50 0-1,-26 0-15,51 0 16,0 0-1,-26 0-15,26 0 16,24 0 0,50 0-16,-25 0 15,25 0 1,0 0-16,75 0 15,-26 0 1,51 0 0,-1 0-16,0 0 15,0 0-15,0 0 16,25 0-1,0 0 32,100 0-47,98 0 16,0 0-1,125 0-15,-25 0 16,-26 25 0,-48-25-16,-1 0 15,-49 0 1,-50 0-16,-25 0 15,-50 0 1,1 0-16,-50 0 16,25 0-1,0 0-15</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45.5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7318 8210 0,'25'0'63,"-1"-24"-63,-24 24 15,75-25-15,49 25 16,99-25-1,-25 25-15,75-50 16,75 50 0,-26 0-16,100 0 15,-100 0 1,1 0-16,49 50 15,-75 0 1,-49-26-16,-24 26 16,-26 0-1,-49-26-15,-50-24 16,0 25-1,-24-25-15,-26 25 16,-49-25 0,50 0-16,-50 0 15,0 0 16,-25 0-15,-49-25 0,-25 0-16,-75-24 15,-149-1 1,51 25-16,-100 1 15,49-1 1,50 0-16,-49 25 16,123 0-1,1 0-15,49 0 16,25 0-1,0-25-15,74 25 16,26-25-16,-1 25 16,25 0-1,-25 0 1,25-24 15,25 24-31,49 0 16,100 0-16,49 0 15,25-25 1,124 25-16,0 0 15,0 0 1,-74 25-16,0-25 16,-125 24-1,1-24-15,-100 25 16,26-25-1,-51 0-15,-24 0 16,0 0 0,-25 0-16,0 0 46,-75 0-46,1-25 16,-100 1 0,-74-1-16,-25 25 15,50 0 1,-99 0-16,98 0 15,51 0 1,-1 0-16,75 0 16,25 0-1,49 0-15,25 0 16,-25 0-1,25 25 1,25-25 0,24 0-1,75 0 1,100 49-16,98-24 15,1 0 1,49 0-16,-75-1 16,-24 1-16,-74 0 15,-26 0 1,-74 0-16,-24-25 15,-50 24 1,-1-24-16,-24 0 16,25 0-1,-25 0 16,0 0 16,-25 0-31,-99 0-16,-99 0 15,-99 0 1,-50 0-16,0 0 16,0 0-1,49 25-15,-24 0 16,49-25-1,50 0-15,50 0 16,24 0-16,75 0 16,49 0-1,1 0-15,24 0 16,0 0-1,25-25 32,0 25-31,74 0-16,75-25 15,124 1 1,25-26-16,198 0 31,-174 26-31,26 24 0,-51 0 16,-24 0-1,-50 0-15,-74 0 16,-50 0-16,-24 0 16,-50 0-1,-25 0-15,24 0 16,-24 0 15,-49 0-15,-100-50-16,50 0 15,-149 1 1,24-1-16,-98 0 15,-25 50 1,-25-24-16,74 24 16,0 0-1,25 0-15,1 0 16,24 0-1,74 0-15,50 0 16,49 0 0,1 0-16,49 0 15,0 0-15,1 0 31,24 0-15</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41:51.0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9699 0,'0'-25'94,"0"25"-94,25 0 15,74 0 1,-24 0-16,-1 0 16,25 0-1,75 25-15,74-1 16,-74 1-1,-75 0-15,0-25 16,25 0 0,-99 0-16,25 0 15,-26 0-15,26 0 16,-25 0-1,0 0 1,-25 0 62,0 0-62,-25 0-1,25 0-15,-25 0 16,-49 0-1,-50-25-15,49 0 16,-24 1 0,-50 24-16,75-25 15,-25 25 1,24 0-16,26 0 15,-1 0-15,25 0 16,0 0 0,25 0-1,-24 0 1,24 0-16,-25 0 31</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09.1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17016 7987 0,'0'0'47,"50"0"-47,74 0 15,50-50 1,173-24-16,0 0 15,199-26 1,-224 26-16,50 74 16,-49 0-1,-25 0-15,-125 0 16,-49 0-1,-74 0-15,24 0 16,-74 0 0,25 0-16,-50 0 31,-49 0-31,-100 50 15,-99-1 1,-173 50-16,-25 50 16,24 0-16,125 0 15,-1-50 1,75-24-16,25-26 15,49 1 1,125-25-16,-1-1 16,25-24-1,0 0-15,25 0 31,25 0-31,50 0 16,49 0 0,148 0-16,125-24 15,174-51 1,-25-24-16,49 25 15,-223 24 1,0 0-16,-99 26 16,-25 24-16,-99 0 15,-25 0 1,-99 0-1,-1 0-15,-24 0 16,-24 0 0,-100 0-1,-50 0-15,-49 24 16,-174 76-1,74-1-15,-49 0 16,50 25 0,49-50-16,25 1 15,74-26 1,50 1-16,50-25 15,24 0 1,50-25-16,25 0 31,74 0-15,174-50-1,124-49-15,273-50 16,74-25-16,0 50 16,-149 25-1,-198 25 1,-99 24-16,-50 25 15,-99 25-15,-75 0 16,-49 0 0,-25 0-1,0 0 1,-149 75-16,-99 24 15,-74 50 1,-100 74-16,50-25 16,-174 100-1,100-75-15,49 1 16,74 24-1,125-75-15,24-49 16,100-24 0,24-51-16,25 1 15,25-1 1,0-49-16,25 25 15,50-25 1,123 0-16,50-74 16,199-75-16,173-74 15,-149-1 1,-149 150-16,-74 24 15,-74 26 1,-99 24-16,-26 0 16,-24 0-1,-25 0 1,-74 0-1,-50 74-15,-149 75 16,-124 49 0,-248 150-16,-99 98 15,-25 25 1,223-74-16,-99 25 15,372-248-15,50-50 16,99-50 0,99-24-16,0-50 15,50 0 1,99-50-1,174-124 1,74-49-16,223-124 16,100-50-1,173-50-15,-99 150 16,-199 98-1,-222 100-15,-75 50 16,-100 49 0,-123 0-16,-25 0 15,-25 0 1,0 49-16,-100 75 15,-98 0 1,-75 99-16,-223 75 16,-50 99-16,50-50 15,75-24 1,48-75-16,125-50 15,100-24 1,73-100-16,50-24 16,25-1-1,0-49-15,50 25 16,99-25-1,49 0-15,75-49 16,124-125 0,124-49-16,49 0 15,-49-1 1,-198 51-16,-75 73 15,0-48 1,-124 98-16,-75 25 16,-24 25-1,0 0-15,-25 0 16,-74 50-1,-75 49 1,-99 75-16,-50 74 16,-124 74-1,50-74-15,-49 25 16,421-273 124,74-50-124,249-98-1,-1-26-15,-99 25 16,-74 50 0,25 0-16,-75-1 15,-49 76-15,-26-1 16,-24 25-1,0 0 17,0-25-32,-49 25 15,-1 0 1,1 0-16,-1 0 15,0 0 1,-24 74-16,49-49 16,-25 25-1,-24-25-15,49 0 16,-24-1-1,-1 26 219,-148 124-218,-26 74 0,1 0-16,-75 149 15,-173 297 1,0-49-16,24-25 15,1 75 1,123-224-16,125-173 16,49-75-1,124-149-15,1-49 16,24 0-16,0-25 31,49 0-15,150-124-1,-51 0-15,101-50 16,-26 25-1,50-24-15,-50-1 16,75 25 0,-100 50-16,0-25 15,-74 74 1,-74 1-16,-25 49 15,0 0 1,-25 0 15,-100 49-15,-24 26-16,0 98 15,-99 26 1,74-1-16,0 1 16,50-75-1,25-25-15,74-49 16,-25-26-1,25 1-15,0-25 16,74 0 0,150-74-16,49-50 15,148-99 1,51-26-16,73-98 15,-198 124 1,-24 49-16,-125 50 16,-98 75-1,-26-26-15,-49 50 16,0 25-16</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1.6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16644 7764 0,'25'0'78,"0"0"-78,49 0 16,50 0-1,50 0-15,24 0 16,-24 0-16,173 0 15,-24 0 1,24 0-16,-74 0 16,-50 0-1,-24 0-15,-51 0 16,1 0-1,-74 0-15,-26 0 16,-24 0 0,0 0-16,-25 0 15,25 0 1,-25 0-1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3:47.2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4044 6226 0,'74'-25'16,"0"25"-16,1-25 16,-1 25-16,1-24 15,-26 24 1,-24-25-16,0 25 15,-25 0 1,25 0 15,-25 0 16,-75 25-31,1 49-16,-25 0 15,24-24 1,1 0-16,24-26 15,50-24 1,-49 25-16,49-25 16,24 0 15,76-25-31,73-49 15,-24-25 1,25 24-16,-26 1 16,-48 24-1,-26 1-15,-24 24 16,-25 25-1,-1 0-15,-24 0 32,0 25-1,-49 24-16,24 1 1,-25 0-16,1-1 16,24 1-1,25-25-15,-25-1 16,25-24-16,0 25 15,0-25 1,25 0-16,24 0 16,26 0-1,24 0-15,25-49 16,-74 24-1,24 0-15,-24 25 16,-25-25 0,-1 0-16,1 25 15,-25 25 32,0 0-31,-49 25-1,24-1-15,-25 26 16,25-51-1,25 26-15,-24-50 16,24 25-16,0-25 16,24 0-1,51 0-15,-1 0 16,25-50-1,-49 50-15,0-25 16,-26 1 0,26 24-16,-50 0 15,25 0 1,-25 0 62,0 0-63,0 0 17,25 0-17,-25 0 1,24 0-16,26 0 15,-25 0-15,0 0 16,-25 0 0,24 0-1,-24 0 1,25 0-1,-25-25 235,0 0-219,0 25 0,0-25-15,25 25 0,0 0-16,-25-25 15,0 1 1,0 24-1,0-25 17,0 25-1</inkml:trace>
</inkml:ink>
</file>

<file path=ppt/ink/ink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2.8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15776 8582 0,'0'0'16,"25"25"-16,49-25 16,1 25-1,74 25-15,-50-26 16,0-24-1,25 25-15,-50 25 16,75-25-16,0-1 16,-74-24-1,24 25-15,0-25 16,-25 25-1,75 0-15,-50-25 16,-24 25 0,24-25-16,-25 0 15,-24 0 1,0 0-16,-1 0 15,-24 0 1,25 0-16,-25 24 16,-1-24-1,26 0-15</inkml:trace>
</inkml:ink>
</file>

<file path=ppt/ink/ink5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3.7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15404 9699 0,'0'0'31,"25"0"-15,49 24-16,1-24 15,98 0 1,-24 0-16,74 25 16,-49-25-1,49 25-15,1 0 16,-26-25-1,-74 0-15,0 0 16,-25 0-16,-49 0 16,-1 0-1,1 0-15,-25 0 16</inkml:trace>
</inkml:ink>
</file>

<file path=ppt/ink/ink5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5.2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17463 6548 0,'0'50'16,"0"-25"-16,0 0 0,0 49 16,25 25-1,24 50-15,1 50 16,-1-26-1,-24 50-15,25-49 16,49 24 0,-74-24-16,25-50 15,-50-49 1,24-1-16,1-49 15</inkml:trace>
</inkml:ink>
</file>

<file path=ppt/ink/ink5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6.1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19373 6821 0,'74'124'31,"25"100"-31,1 24 0,-26 24 15,50 76 1,-74-100-16,24-75 16,25 1-16,-24-25 15,-75-25 1,49-75-16</inkml:trace>
</inkml:ink>
</file>

<file path=ppt/ink/ink5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17.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21729 6672 0,'0'0'15,"25"50"-15,-25 0 16,25 99-16,-25-25 16,25 124-1,-1-75-15,-24 75 16,25-49-1,0-26-15,0-73 16,0 24 0,-25-75-16</inkml:trace>
</inkml:ink>
</file>

<file path=ppt/ink/ink5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27.8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17041 7937 0,'25'-24'93,"25"24"-77,24 0 0,0 0-16,1 0 15,74 0 1,-25 0-16,99 0 15,-74 0 1,-25 0-16,-50 0 16,50-25-1,-49 25-15,-1 0 16,-24-25-1,-26 25-15,51-25 16,-75 25 0,25 0-16,-25 0 15,24 0 1,-24 0-16,25 0 15,0 0 17,-50-25 30,-24 25-46,-26 0-1,1 0-15,-50 0 16,-25 0-1,50 0-15,0 0 16,-25 25 0,74-25-16,-24 0 15,24 0 1,0 0-16,1 0 15,24 0 1,0 0-16,25 0 16,-50 0-1,50 0 1,-24 0-1,24 0 48,24 0-48,51 0-15,74 25 16,-25-25 0,25 25-16,-75-25 15,25 0 1,-24 0-16,-26 0 15,1 0 1,-25 0-16,-25 0 16,24 0-1,1 0-15,-25 0 16,0 25 46,-25-25-62,-74 0 16,0 24-1,-25 26-15,-50-25 16,1 0 0,73 0-16,-24-1 15,50 1 1,24-25-16,26 0 15,-26 0 1,25 0-16,25 0 16,-25 0-1,1 0 16,24 0 47,24 0-78,1 0 16,0 0 0,0 0-16,49 0 15,1 0 1,-26 0-16,-24 0 15,25 0 1,-1 0-16,-24 0 16,0 0-1,0 0-15,-25 0 16,25 0-1,-1 0-15,-24 0 16,25 0 15,-25 0-15</inkml:trace>
</inkml:ink>
</file>

<file path=ppt/ink/ink5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30.9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19298 7913 0,'0'0'47,"50"24"-31,49-24-1,75 25-15,-1 0 16,-48-25 0,23 25-1,-48-25-15,24 0 16,-25 0-16,-25 0 15,-49 0 1,0 0-16,49 0 16,-74 0-1,25 0-15,-25 0 16,25 0-1,-25 0 17,-25 0-17,0 0-15,-49 0 16,-50 0-1,0 0-15,0 0 16,-50 0 0,25 25-16,50-25 15,25 25 1,-1-25-16,26 0 15,-1 0 1,25 0-16,0 0 16,25 0-1,-24 0 1,24 0 15,49 0-15,1 0-16,24 0 15,25-25 1,25 0-16,-49 25 15,-1-25 1,1 25-16,-26 0 16,1 0-16,-50-25 15,25 25 1,0 0-1,-25 0-15,24 0 16,1 0 15</inkml:trace>
</inkml:ink>
</file>

<file path=ppt/ink/ink5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33.2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21357 8012 0,'0'0'31,"0"-25"-15,75 25-16,-26 0 16,26 0-16,24 0 15,0 0 1,-25 0-16,26 0 15,-51 0 1,1 0-16,0 0 16,-26 0-1,1 0-15,25 0 16,-25 0-1,-25 0-15,24 0 16,1 0 0,-25 0-1,0 0 16,-25 0-15,-49 0-16,-25 0 16,-25 0-1,49 0-15,-24 0 16,0 0-16,49 0 15,25 0 1,1 0-16,-1 0 16,0 0-1,25-25-15,0 25 16,0 0 31,25 0-47,74 0 15,25 0 1,50 0-16,-75 0 15,0 0 1,-24 0-16,-26 0 16,1 0-1,-25 0-15,-1 0 16,-24 0-1,25 0 17,-25 0 248</inkml:trace>
</inkml:ink>
</file>

<file path=ppt/ink/ink5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45.0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2580 9748 0,'0'0'172,"0"0"-141,0 0-15,25 0-1,-25 0 1,25 0-1,-1 0 1,-24 0-16,25 0 16,0 0-16,0 0 15,-25 0 1,25 0-16,-1 0 15,1 0 1,-25 0-16,25 0 16,0 0-1,0 0-15,-25 0 16,24 0-1,1-25-15,0 25 16,-25 0 0,25 0-16,0 0 15,0 0 1,-25 0-16,24 0 15,26 0 1,-50 0-16,25 0 16,-25 0-1,49 0-15,-49 0 16,25 0-1,0 0-15,0 0 16,0-24-16,-1 24 16,-24 0-1,25 0-15,0 0 16,0 0-1,-25 0-15,25 0 16,-1 0 0,1 0-16,25-25 15,-1 25 1,-24 0-16,0-25 15,0 25 1,-25 0-16,25 0 16,-1 0-1,1 0-15,0 0 16,0 0-1,-25 0-15,25 0 16,24 0 0,-24 0-16,25 0 15,-1 0-15,-49 0 16,25 0-1,25 0-15,-25 0 16,-1 0 0,26 0-16,-25 0 15,0 0 1,24 0-16,1 0 15,-1 0 1,1 0-16,49 0 16,-49 0-1,49 0-15,-49 0 16,-1 0-1,1 0-15,-1 0 16,1 0 0,0 0-16,-26 0 15,1 0 1,25 0-16,-25 0 15,0 0 1,24 0-16,-49 0 16,25 0-16,0 0 15,0 0 1,-25 0-16,24 0 15,-24 0 1,25 0 0,0 0-1,-25 0 16,0 0 32,0 0-48,-74 0 1,-1 0-16,-99 0 16,26-25-1,-26 25-15,-24 0 16,-50 0-16,74 0 15,-25 0 1,75 0-16,-49 0 16,74 0-1,-50 0-15,74 0 16,26 0-1,-1 0-15,-24 0 16,49 0 0,0 0-16,0 0 15,25 0 1,-25 0-16,1 0 15,24 0 1,-25 0 15,25 0-15,0 0-1,49 0 1,51 0-16,49 0 16,-25 0-1,24 0-15,1 25 16,-25-25-1,25 25-15,-75-25 16,26 25 0,24-25-16,-75 0 15,1 24 1,0-24-16,-1 0 15,26 25 1,-26-25-16,1 0 16,49 0-1,-49 0-15,49 25 16,-50-25-1,1 25-15,0-25 16,-1 25 0,-24-25-16,0 0 15,25 0-15,-26 24 16,1-24-1,25 25-15,-25-25 16,-1 0 0,26 0-16,-50 0 15,25 0 1,-25 0-16,25 0 15,-1 0 1,1 0 0,-25 0-1,25 0 16,-25 0 32,-25 0-48,-24 0 1,-51 0-16,26 0 16,0 0-16,-26-25 15,-49 1 1,75 24-16,-75-25 15,50 25 1,-50-25-16,50 0 16,25 25-1,-26 0-15,26 0 16,49 0-1,0 0-15,0 0 16,25 0 0,-49 0-16,49 0 15,-25 0 1,25 0 62,50-25-78,-1 25 15,26 0 1,-1 0-16,25 0 16,-24 0-1,49 0-15,0 0 16,-50 0-1,1 0-15,-1 0 16,-24 0 0,-1 0-16,1 0 15,-25 0 1,-1 0-16,26 0 15,-25 0 1,-25 0-16,25 0 16,0 0-1,-1 0-15,-24 0 16,25 0 15,0 0-15</inkml:trace>
</inkml:ink>
</file>

<file path=ppt/ink/ink5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1.6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6251 9847 0,'0'0'62,"0"0"-46,50 0-16,-25 0 16,-1 0-1,1-24-15,-25 24 16,25 0-1,0 0-15,0 0 16,-25 0 0,24 0 15,-24 0 16,0 0-32,-24 0-15,-26 0 16,25 0-1,0 0-15,-24 0 16,49 0 0,-25 0-16,25 0 15,-25 0 1,25 0 31,0 0-32,25 0 1,49 0-16,-49 0 15,0 0 1,0 0-16,0 0 16,-1 0-1,1 0-15,-25 0 16,25 0-1,-25 0 79,0 0-78,-25 24 15,25-24-16,-25 0 1,25 0 15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3:52.5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6127 6226 0,'0'0'109,"0"0"-93,-50 0 0,50 0-1,-24 0-15,24 0 16,-50 0-1,25 0 1,0 0-16,-24 0 16,24-25-16,0 25 15,-24 0 1,24 0-16,0-25 15,-25 25-15,26 0 16,-26 0 0,0 0-16,-24 0 15,49 0 1,0-24-16,-24 24 15,-26 0 1,26 0-16,-1 0 16,1 0-1,24 0-15,-25 0 16,25 0-1,1 0-15,-51 0 16,50 0 0,0 0-16,-24 0 15,24 0 1,0 0-16,-24 0 15,24 0 1,0 0-16,0 0 16,-24 0-1,49 0-15,-25 0 16,0 0-16,0 0 15,25 0 1,-25 0-16,1 0 16,-1 0 15,25 0-31,-25 0 0,0-25 15,0 25-15,25 0 16,-24 0 0,-1 0-16,0 0 15,25 0 1,-25 0-16,0 0 15,1 0 1,24 0-16,-25 0 16,0 0-1,0 0 16,25 0-15,-49 0 0,49 0-1,-25 0 1,25 0-1,-25 0 17,25 0-17,0 0 94,0 0-93,74 0 0,1 0-16,-26 0 15,26 0 1,74 0-16,-50 0 15,25 0-15,-50 0 16,1 0 0,-1 0-16,-24 0 15,-25 0 1,-1 0-16,26 0 15,-25 0 1,0 0-16,24 0 16,-24 0-1,0 0-15,24 0 16,1 0-1,-25 0-15,0-25 16,24 25 0,-24 0-16,25 0 15,-26 0 1,1-25-16,25 25 15,-50 0-15,25 0 16,-1 0 0,1 0-16,-25 0 15,25 0 1,-25 0-1,25 0 1,-25 0 31,-75 0-32,-73 0-15,24 0 16,-25 0 0,25 0-16,-25 0 15,50 0 1,-1 0-16,-24 25 15,75-25 1,-26 0-16,26 0 16,-26 0-1,51 0-15,-1 0 16,0 0-16,0 0 15,0 0 1,25 0-16,-24 0 16,24 0-1,-25 0 16,25 0 1,0 0 61,0 0-93,25 25 16,49-25-16,50 25 15,99 24 1,-24 1-16,-26-50 16,-24 25-1,-50-25-15,25 0 16,-49 0-1,-26 0-15,-24 0 16,0 0 0,25 0-16,-50 0 31,24 0-16,-24 0 32,-49 0-31,-26 0-1,1 0-15,-25 0 16,0 0-16,-1 0 16,-73 0-1,73 0-15,-48 0 16,48 0-1,26 0-15,24 0 16,1 0 0,24 0-1,0 0-15,-24 0 16,49 0-16,-25 0 15,25 0 1,-25 0 0,0 0-1,25 0 16,0 24 1,0-24-17,0 0 1,75 0-16,-1 25 15,50-25-15,25 25 16,-75-25 0,50 0-16,-49 0 15,-1 0 1,-24 0-16,-25 0 15,-1 0 1,1 0-16,0 0 16,-25 0-1,25 0 1,-25 0 31,-124 0-32,0-25-15,-50 0 16,-49 25-16,49 0 15,25 0 1,25 0-16,25 0 16,25 0-1,49 0-15,-25 0 16,1 0-16,24 0 31,0 0-31,25 0 31,0 0 0,25 0-15,49 0 0,75 0-16,0 0 15,-25 0 1,-50 0-16,26 0 15,-26 0 1,-24 0-16,-1 0 16,-49 0-1,25 0 1,-25 0 31,0 0-32,-50-24-15,26 24 16,-1 0-1,-25 0-15,25 0 16,1 0 0,-1 0-16,0 0 15,0 0 1,25 0-16,-25 0 15,25 0 1,-24 0 0,24 0 30,24 0-46,26 0 16,74 0-16,-25 0 16,25 0-1,-49 0-15,-26 0 16,-24 0-1,0 0-15,25 0 16,-50 0 31,-50 0-32,-25 0 1,-24-25-16,25 25 16,-25 0-1,-25-25-15,49 25 16,1 0-1,24 0-15,25 0 16,-24 0 0,49 0-16,-25 0 15,0 0 1,25 0 31,50 0-47,-1 0 15,51 0 1,-1 0-16,-50 0 15,51 0 1,-26 0-16,0 0 16,-24 0-1,-25 0-15,0 0 16,24 0-1,-24 0-15,0 0 16,0 0 0,0 0-1,-1 0-15,1 0 16,0 0-16,49-25 15,-49 25 1,0 0-16,0 0 16,0 0-1,-1 0-15,-24 0 16,25 0-16,-25 0 31,25 0-15</inkml:trace>
</inkml:ink>
</file>

<file path=ppt/ink/ink6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4.1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7516 9847 0,'50'0'141,"-25"0"-141,-1 0 15,51-24 1,49 24-16,-25 0 15,50-50 1,-25 50-16,0 0 16,25 0-1,0 0-15,49 0 16,-49 0-16,-25 0 15,0 0 1,-75 0-16,51 0 16,-26 0-1,-24 0-15,-1 0 16,26 0-1,-50 0-15,-1 0 16,1 0 0,0 0-1,0 0 1,0 0-16,-25 0 15,24 0 1,1 0-16,-25 0 31,25 0 110,-25 0-126,25 0 1,0 0-16,24 0 15,26 0 1,-1 0-16,-24 0 16,-1 25-1,1-25-15,-1 0 16,-24 0-1,0 0-15,25 25 16,-25-25 0,24 24-16,1-24 15,-50 0-15,25 0 16,-25 0-1,24 0-15,-24 0 32,25 0-17,0 0 1</inkml:trace>
</inkml:ink>
</file>

<file path=ppt/ink/ink6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6.5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11535 9699 0,'24'0'16,"-24"0"0,0 0 46,-24 0-31,-26 0-31,25 0 16,0 0-1,25 0-15,-24 0 16,-1 24 0,0-24-16,25 0 31,-25 0-16,0 0 1,25 0 31,25 0-32,-25 0 1,25 0-16,0 0 16,0 0-1,-25 0-15,24 0 16,1 0-1,0 0 1,-25 0 0,25 0 15,-25 0 31,0 0-46,-50 0-1,1 0-15,24 0 16,0 0 0,-25 25-16,25-25 15,1 0-15,24 0 16,-25 0-1,0 0-15,0 0 32,25 0-17,0 0 32,0 0-47,0 0 16,25 0-1,0 0-15,0 0 16,-1 0-1,26 0-15,-25 0 16,0 0 0,-25 0-16,25 0 15,-1 0-15,1 0 16,-25 0-1,25 0 1,-25 0 0,0 25 46,0-25-62,-25 25 16,-24-25-1,24 25-15,0-25 16,-25 0-1,50 0-15,-25 0 16,1 0 0,-1 0-16,25 0 31,-25 0-16,25 0-15,0 0 63,0 0-32,25 0-15</inkml:trace>
</inkml:ink>
</file>

<file path=ppt/ink/ink6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8.0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12130 9823 0,'25'0'93,"-1"0"-77,1 0-16,25 0 16,-25 0-16,-25 0 15,49 0 1,-49 0-16,25 0 15,-25 0 1,25 0 0,0 0 15,-25 0-16,0 0 63,0 0-62,-25 0 0,25 0-16,-25 0 15,25 0 1,-25 0-16,0 0 15,25 0 1,-24 0 15,24 0 47,49 0-62,1 0-16,-25 0 15,24 0 1,-49 0-16,25 0 16,-25 0-1,25 0-15,0 0 16,-25-25-1,0 25 1</inkml:trace>
</inkml:ink>
</file>

<file path=ppt/ink/ink6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3:59.9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11212 9773 0,'0'0'63,"0"0"-48,25 0 1,0 0-16,-25 0 16,24 0-1,1 0-15,-25 0 16,25 0-1,-25 0 1,25 0 15,-25 0 63,0 0-63,-50 0-15,50 0-16,-25 0 15,25 0 1,-49 0-16,49 0 15,-25 0 1,25 0 0,-25 0-1,25 0 79,0 0-79,25 0 1,-25 0-16,50 0 16,-50 0-1,24 0-15,-24 0 16,50 0-1,-50 0-15,25 0 16,-25 0 0,25 0-16,0 0 31,-25 0-16</inkml:trace>
</inkml:ink>
</file>

<file path=ppt/ink/ink6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01.6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3746 8384 0,'0'0'78,"25"0"-78,-1 0 15,51 0 1,-1 0-16,26 0 15,-1 0 1,0 0-16,50 0 16,-75 0-1,25 0-15,25 0 16,0 0-16,-49 0 15,-1 0 1,-24 0-16,0 0 16,-1 0-1,-24 0 1,0 0-16,0 0 15,24 0-15,-24 0 16,0 0 0,24 0-16,-24 0 15,0 0 1,25 0-16,-26 0 15,1 0 1,25 0-16,-1 0 16,1 0-1,-25 0-15,24 0 16,-24 0-1,0 0-15,0 0 16,24 0-16,-24 0 16,0 0-1,-25 0-15,25 0 31,-25 0-15,25 0 0,-1 0 15</inkml:trace>
</inkml:ink>
</file>

<file path=ppt/ink/ink6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05.4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3771 9054 0,'0'0'31,"24"0"-15,1-25-16,0 25 15,49 0 1,1-25-16,-1 25 16,75-25-1,-25 25 1,0-25-16,25 25 15,25 0-15,-75 0 16,50 0 0,-50 0-16,-25 0 15,-24 0 1,0 0-16,-1 0 15,-24 0 1,0 0-16,24 0 16,-24 0-1,-25 0-15,25 0 16,0 0-1,-25 0-15,25 0 16,-25 0 15,0 0 16,0 0-31,-75 0-16,-49-24 15,0 24 1,-25 0-16,-49 24 15,49-24 1,-25 0-16,75 0 16,0 0-1,25 0-15,-1 0 16,50 0-1,1 0-15,-26 0 16,50 0-16,-25 0 31,25 25 0,25-25-15,49 25 0,75 25-16,0-25 15,0-1 1,-25-24-16,124 50 15,-99-50 1,-25 25-16,-50-25 16,1 0-1,-26 0-15,-24 0 16,0 0-1,-25 0-15</inkml:trace>
</inkml:ink>
</file>

<file path=ppt/ink/ink6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22.4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2580 10294 0,'0'0'141,"0"25"-141,99-25 15,0 25 1,-24-1-16,99 1 16,-26 25-1,1-50-15,-25 25 16,-25-1-1,1 1-15,-26-25 16,-24 0 0,24 0-16,0 25 15,-24-25 1,0 0-16,-1 25 15,26-25-15,-26 0 16,-24 0 0,25 0-16,-1 0 15,26 0 1,-26 0-16,1 0 15,0 0 1,-1 0 0,26 0-16,-51 0 15,1 0-15,25 0 16,-1 0-1,-24 0-15,0 0 16,25 0 0,-1 0-16,-24 0 15,25 0 1,-1 0-16,26 0 15,-26 0 1,1 0-16,0 0 16,-1 0-1,26 0-15,-51 0 16,26 0-16,0 0 15,-1 0 1,26 0-16,-26 0 16,50 0-1,-49 0-15,24 0 16,-24 0-1,24 0-15,26 0 16,-51 0 0,26 0-16,24 0 15,-25 0 1,1 0-16,-1 0 15,-24 0 1,24 0-16,-24 0 16,-25 0-1,24 0-15,1 0 16,24 0-1,-24 0-15,-1 0 16,1 0-16,0 0 16,-1 0-1,1 0-15,-25 0 16,24 0-1,1 0-15,-25 0 16,0 0 0,-25 0-16,24 0 15,-24 0 1,25 0-1,-25 0 32,-25 0-47,-49 0 16,-25 0-1,-75 0-15,-74 0 16,-25-25-16,0 0 16,-49-49-1,49 49-15,25 0 16,0 0-1,124 1-15,-50 24 16,25-25 0,75 25-16,0-25 15,-1 25 1,1 0-16,49 0 15,0 0 1,25 0-16,-25 0 16,25 0-1,0-25 32,50 25-31,24-49-16,125 49 15,-1-25 1,100 25-16,-75 0 15,50 0-15,25 25 16,24-1 0,-123 26-16,24 0 15,-50-1 1,1-24-16,-25 0 15,-25 0 1,0-1-16,-74-24 16,24 0-1,-24 25-15,-26-25 16,1 0-1,-25 0-15,25 0 32,-25 0 14,-25 0-30,-24 0-16,-26 0 16,-123 0-16,-25 0 15,-50 0 1,-75 0-16,51 0 15,24-25 1,74 25-16,26-24 16,49-1-1,49 25-15,51 0 16,-1 0-1,0 0-15,25-25 47,50 25-31,74 0-16,74-25 15,124 25 1,51-49-16,-51 49 16,-24 0-1,-25 0-15,-25 49 16,-75-24-16,-24 0 15,-50-25 1,-49 25-16,-1-25 16,-49 24-1,25-24 1,-25 0 46,0 0-46,-25 0 15,25 0-15,-24 0-1,-1 0-15,-25 0 16,-24 0-16,-25 0 15,-25 25 1,24-25 0,-73 0-16,49 0 15,-25 0-15,50 0 16,24 0-1,1 0-15,-1 0 16,51 0 0,24 0-16,-50 0 15,50 0 1,0 0 15,74 0-15,125-25-1,-1 1-15,100-1 16,-50 0-1,50 25-15,-25 0 16,-75 0-16,0 25 16,-49 0-1,-74-1-15,-1-24 16,0 0-1,-49 0-15,-25 0 16,25 0 0,0 0-1,-50 0 94,0 0-109,0 0 16,-24 0 0,-50 0-16,24 0 15,-24 0 1,25 0-16,-1 0 15,26 0-15,24 0 16,-25 0 0,50 0-16,-25 0 15,1 0 16,-1 0-15,25 0 15,25 0-15,24 0-1,26-24-15,73 24 16,-48-25 0,48 25-16,-48 0 15,-26 0 1,-24 0-16,-26 0 15,1 0 1,0 0-16,0 0 31,-25 0 32,-50 0-48,-24 0-15,-25 0 16,24 0-1,-74 0-15,50 0 16,-25 0 0,50 0-16,24 0 15,1 0 1,24 0-16,25 0 15,-25 0 1,25 0 31,74 0-47,1 0 15,24 0 1,0 0-16,75 0 16,-75 0-1,0 0-15,0 0 16,-49 0-1,-25 0-15,0 0 16,0 0 0,-25 0-16,24 0 15,1 0 1,-25 0 46,-25 0-46,-24 0-1,-26 0-15,-24 0 16,0 0 0,0 0-16,24 0 15,26 0-15,-1 0 16,25 0-1,-24 0-15,49 0 16,-25 0 0,25 0-16,-25 0 15,25 0 32,74-25-47,1 25 16,74-25-1,-50 25-15,50 0 16,-25 0-1,25 0-15,-25 0 16,-25 0 0,-25 25-16,-24-25 15,-25 0-15,24 0 16,-49 0-1,25 0-15,-25 0 32</inkml:trace>
</inkml:ink>
</file>

<file path=ppt/ink/ink6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25.9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15900 7888 0,'0'0'78,"25"0"-62,0 0-1,24 0-15,-49 0 16,25 0 0,50 0-16,-1 0 15,25 0 1,50 25-16,-25-25 15,50 24 1,24-24-16,25 25 16,-49 0-1,49-25-15,1 25 16,-26 0-1,-49-25-15,-25 25 16,-50-25 0,25 0-16,-49 0 15,-25 0 1,0 0-16,-25 0 15,24 0 1,-24 0 0</inkml:trace>
</inkml:ink>
</file>

<file path=ppt/ink/ink6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27.1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15454 8682 0,'0'24'31,"24"-24"-31,26 25 0,24-25 16,1 25 0,24-25-16,0 0 15,-24 25 1,-26-25-16,26 0 15,-26 0 1,26 0-16,-26 0 16,26 0-16,-26 0 15,1 0 1,0 0-16,-1 0 15,1 0 1,-1 0-16,26 25 16,-25-25-1,-1 0-15,1 0 16</inkml:trace>
</inkml:ink>
</file>

<file path=ppt/ink/ink6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0.7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15181 7987 0,'0'0'46,"74"0"-30,1 0-16,24 0 16,74 0-16,1-25 15,149 25 1,-75 0-16,24 0 15,-48 0 1,-26 0-16,-24 0 16,-25 0-1,-50 0-15,-25 0 16,1 0-1,-26 0-15,-24 0 16,0 0 0,-25 0-16,25 0 15,-25 0 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02.0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7243 6375 0,'0'0'46,"0"-25"-30,25 0-16,0-24 16,49-26-1,-74 26-15,25 24 16,0 0-16,-25 0 15,25 25 1,0 0-16,-25-25 16,0 25 93,0 0-109,-25 50 15,0 24 1,0-49 0,0 0-16,1 49 15,-1 1-15,0-50 16,0 24-1,0-49-15,25 50 16,0-50-16,0 25 31,0-25 16,25 0-31,0 0-16,0-25 15,0 25 1,-25-25-16,24 25 15,1-25 1,-25 0-16,25 25 16,-25 0-1,25-24 1,0 24-1,-25-25 17,0 25 30,-25 25-46,0-1-16,0 1 31,25 0-31,-25-25 0,25 50 15,-24-50 1,24 24-16,0-24 31,0 25-31,0 0 31,24-25-15,1 0 0,25-25-16,-1 0 15,-49 25 1,25-24-16,-25 24 15,25-25 1,0 0 0,-25 25-1,25 0 1</inkml:trace>
</inkml:ink>
</file>

<file path=ppt/ink/ink7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1.6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15553 8781 0,'25'0'78,"-1"0"-46,1 0-32,25 0 15,0 0 1,24 0-16,50 25 15,25-25 1,-25 0-16,-25 0 16,0 0-16,-24 0 15,-51 0 1,1 0-16,0 0 15,-25 0 1,50 0-16</inkml:trace>
</inkml:ink>
</file>

<file path=ppt/ink/ink7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4.3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3622 11112 0,'0'0'62,"25"0"-46,24 0-16,100 0 15,50 0 1,73 0-16,-48 0 15,24 0 1,-50 0-16,1 0 16,-1 0-1,75 0-15,-25 0 16,-50 0-1,-24 0-15,0 0 16,24 0 0,0 0-16,-49 0 15,-25 0 1,25 0-16,50 0 15,-26 0 1,1 0-16,-25 25 16,24 0-16,-73-25 15,48 0 1,-48 0-16,-26 0 15,50 0 1,-25 0-16,-24 0 16,24 0-1,-25 0-15,1 0 16,-51 0-1,1 0-15,25 0 16,-1 0 0,-24 0-16,0 0 15,0 0 1,0 0-1,-25 0-15,25 0 16,-25 0 0,0 0 30,0 0-46,-50 0 16,-25 0-16,-24 0 16,0 0-1,-124 0-15,49 0 16,-24 0-1,24 0-15,0 0 16,-49 0 0,50 0-16,-1 0 15,50 0 1,-25 0-16,25 0 15,25 0 1,0 0-16,49 0 16,0 0-1,26 0-15,-1 0 16,25 0-1,-50 0-15,50 0 16,-25 0 0,25 0 30,25 0-30,50 0 0,24 0-16,74 0 15,1 0 1,25-25-16,-1 25 15,-24-25 1,-26 25-16,-48 0 16,-51 0-1,26 0-15,-50 0 16,-1 0-1,1 0 1,-25 0 0,0 0 46,0-24-46,-49 24-1,-26 0 1,1 0-16,-26-25 15,1 25 1,-25-25-16,25 25 16,0 0-1,49 0-15,-24 0 16,49 0-1,0 0-15,0 0 16,25 0 0,-24 0-16,-1 0 15</inkml:trace>
</inkml:ink>
</file>

<file path=ppt/ink/ink7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8.1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17711 6995 0,'0'0'93,"25"25"-93,-25 74 16,25-25 0,-25 50-16,24 75 15,1-50 1,0-1-16,0-48 15,-25-26 1,0-24-16,0 24 16,0-49-1,0 0-15,0-25 16</inkml:trace>
</inkml:ink>
</file>

<file path=ppt/ink/ink7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8.9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19844 6672 0,'0'0'47,"0"50"-47,0 0 15,0-26-15,-25 101 16,0-51 0,25-24-16,0 49 15,0-25 1,0 1-16,0-26 15,0 1 1,0 24-16,0-49 16,0 0-1,0 0-15</inkml:trace>
</inkml:ink>
</file>

<file path=ppt/ink/ink7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39.8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21779 6747 0,'0'25'32,"0"49"-17,25 25 1,-1 100-16,51 24 15,-1 0 1,-24-99-16,24 25 16,-49-25-1,-25-49-15</inkml:trace>
</inkml:ink>
</file>

<file path=ppt/ink/ink7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45.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2555 10368 0,'0'0'172,"0"0"-141,0 0-15,25 0-1,-25 0 1,25 0 0,0 0-16,-1 0 15,-24 0 1,50 0-16,24 0 15,-24 0 1,24 0-16,26 0 16,-1 0-1,25 25-15,99-25 16,-74 0-1,25 0-15,-75 0 16,50 0-16,-50 0 16,-25 0-1,50 25-15,-24-25 16,-1 25-1,25 24-15,0-24 16,-75-25 0,1 0-16,24 0 15,1 25 1,-25-25-16,-26 0 15,1 0 1,25 0-16,-25 0 16,74 0-1,-50 0-15,26 0 16,-50 0-1,-1 0-15,1 0 16,50 0 0,-51 0-16,1 0 15,50 0-15,-51 0 16,1 0-1,-25 0-15,25 0 16,0 0 0,0 0 15,-25 0-16,24 0 1,-24 0 826,25 0-826,-25-25 15,50 25-15,-25 0-1,-1-25-15,51 25 16,-50-24 0,-1 24-16,26 0 15,-25 0-15,0 0 16,24 0-1,-24 0-15,-25 0 16,25 0 0,0 0-16,0 0 31,-25 0-16,24 0 1,1 0 15</inkml:trace>
</inkml:ink>
</file>

<file path=ppt/ink/ink7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53.2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3473 10988 0,'0'0'203,"0"0"-172,0 0-15,25 0 0,0 0-1,-1 0 1,76 0-16,-51 25 15,1-25 1,-1 0-16,100 25 16,-49-25-1,-26 25-15,50-25 16,25 25-1,24-1-15,1 1 16,0 0-16,49 0 16,-124 0-1,75-25 1,-100 25-16,25-25 15,1 0 1,-51 0-16,1 0 16,-25 24-16,24-24 15,1 0 1,-25 0-16,-1 0 15,26 0 1,-25 0-16,0 0 16,24 0-1,-24 0-15,0 0 16,25 0-1,-26 0-15,1 0 16,25 0 0,-25 0-16,-25 0 15,49 0 1,-49 0-16,25 0 15,-25 0-15,50 0 16,-50 0 0,24 0-16,-24 0 15,25 0 1,0 0-16,-25 0 15,25 0 1,0 0-16,24 0 16,-24 0-1,25-24-15,-26 24 16,1-25-1,25 25-15,-25 0 16,-1 0 0,26-25-16,-50 25 15,50-25 1,-50 25-16,24 0 15,-24 0-15,25 0 16,0 0 0,-25 0 15,25 0-16,-25 0 656,0 0-655,-25-25-1,0 25 17,25 0-17,-25 0 1,1 0-1,-1 0-15,25-25 16,-25 25 0,-25 0-16,26-24 15,-26 24 1,25 0-16,25 0 15,-25 0 1,1 0-16,24-25 31,0 25 47,0 0 125,0 0-187,24 0 15,-24 0-16,25 0 1,0 0 0,0 0-16,-25 0 15,25 0 1,-1 0-16,1 0 15,-25 0 1,25 0-16,0 0 16,0 0-1,24 0 1,-24 0-16,0 0 15,0 0-15,24 0 16,-24 0 0,0 0-16,25 0 15,-26 0 1,1 0-16,25 0 15,-25 0 1,-1 0-16,26 0 16,-25 0-16,0-25 15,24 25 1,-24 0-16,0 0 15,0 0 1,-25 0-16,24 0 16,1 0-1,0 0-15,0 0 16,0 0-1,-25 0-15,24 0 16,1 0 0,0 0-16,-25 0 15,25 0 1,0 0-16,-1 0 15,-24 0 1,25 0-16,0 0 16,0 0-1,-25 0-15,25 0 16,-1 0-1,1 0-15,-25 0 16,25 0-16,25 0 16,-50 0-1,24 0-15,-24 0 16,25 0-1,0 0-15,0 0 16,-25 0 0,25 0 15,0 0-16,-25 0 63,24 0 297,26 0-375,0 0 15,24 0 1,0 0-16,26 0 16,24 0-1,-25 0-15,74 0 16,1 0-1,25 0-15,-51 25 16,1-25 0,-50 25-16,25-25 15,-49 24 1,-1 1-16,-49-25 15,25 0 1,-26 25-16,-24-25 16,25 0-16,0 0 15,-25 0 1,25 0 15,-25 0-15,25 0-1,-1 0 16,-24 0-15,25 0 0,0 0-1</inkml:trace>
</inkml:ink>
</file>

<file path=ppt/ink/ink7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4:56.6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6871 11112 0,'0'0'109,"25"0"-93,25 0-16,-1 0 15,-24 0 1,25 0-16,24 0 16,1 0-16,24 0 15,25 0 1,-50 0-16,1 0 15,-26 0 1,-24 0-16,25 0 16,-1 0-1,-49 0-15,25 0 16,0 0-1,-25 0-15,49 0 16,-24 0 0,25 0-16,-25 0 15,-1 0 1,26-24-16,-25 24 15,0 0 1,24 0-16,-24 0 16,0 0-1,25 0-15,-26 0 16,1 0-16,25 0 15,24 0 1,-49 0-16,74-25 16,-49 25-1,24 0-15,-24 0 16,49-25-1,-49 25-15,24 0 16,-24 0 0,-1 0-16,-24 0 15,25 0 1,-1 0-16,26 0 15,-26 0 1,1 0-16,0 0 16,-1 0-1,1 0-15,24 0 16,-24 0-16,-1 0 15,26 0 1,24 0-16,-25 0 16,1 0-1,-1 0-15,-24 0 16,-1 0-1,-24 0-15,25 0 16,-25 0 0,-25 0-16,24 0 15,1 0 1,0 0-16,-25 0 31,25 0-15,0 0-1,-25 0 16,25 0-15,-25 0 15</inkml:trace>
</inkml:ink>
</file>

<file path=ppt/ink/ink7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02.1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6003 11112 0,'0'0'141,"0"0"-110,50 0-15,-26 0-1,1 0 1,25 0-16,0 0 15,-1 0 1,1 25-16,49-25 16,-25 25-16,1-25 15,-50 0 1,49 0-16,-49 0 15,24 0 1,1 0-16,0 0 16,24 0-1,-24 0-15,24 0 16,0 0-1,-24 0-15,-25 0 16,25 0 0,-26 0-16,1 0 15,25 0 1,-1 0-16,-24 0 15,25 0 1,-25 0-16,-1 0 16,1 0-1,50 0-15,-51 0 16,1 0-1,25 0-15,-25 0 16,-1 0-16,26 0 16,-25 0-1,0 0-15,-1 0 16,-24 0-1,50 0-15,-50 0 16,25 0 0,-25 0-16,49 0 15,-49 0 1,25 25-16,-25-25 15,50 0 1,-50 0-16,25 0 16,-25 0-1,24 0-15,1 0 16,0 0-1,-25 0-15,25 0 16,25 0 0,-50 0-16,24 0 15,1 0-15,0 0 16,-25 0-1,25 0-15,0 0 16,-25 0 0,24 0-16,1 0 15,0 0 1,-25 0-16,25 0 15,0 0 1,-25 0 15,24 0-15,-24 0 62</inkml:trace>
</inkml:ink>
</file>

<file path=ppt/ink/ink7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12.7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20167 7466 0,'-25'0'32,"-25"0"-32,25 0 0,-24 25 15,-1 25 1,25-1-16,1 1 15,-1-1 1,0-24-16,-50 50 16,51-51-1,-1 1-15,0 25 16,25-25-16,-25-1 15,25-24 1,0 25-16,0-25 16,0 25-1,0 0-15,0-25 16,75 0-1,-51 0-15,26 0 16,0 0 0,-1 0-16,-24 0 15,25-25 1,-25 25-16,-25-25 15,24 25 1,1-25-16,0 25 31,0-24-31,-25 24 16,0-50-1,0 25-15,0 0 16,0 1-16,-50-1 16,25 0-1,-24 0-15,24 25 16,-49 0-1,-1 0-15,-24 0 16,24 0 0,1 0-16,24 0 15,1 25 1,-1 0-16,25 49 15,1-49 1,24 0-16,-25 0 16,25 24-1,0 1-15,25 0 16,-1 24-1,51-24-15,24-1 16,0-24 0,0-25-16,1 0 15,-75 0 1,24-25-16,26-24 15,-1-1 1,-49-24-16,0-1 16,24 1-16,-24-75 15,-25 50 1,0-1-16,0-48 15,0 48 1,0 26-16,-25-25 16,0 24-1,1 51-15,-26-26 16,50 25-1,-25 0-15,25 25 16,0-24 0,-25 24-1,1 0 1,24 0-16,-75 24 15,26 26 1,-1 49-16,-49 25 16,-1 25-1,26 0-15,49 0 16,0-50-16,25 50 15,0-75 1,0 1-16,25-26 16,-25-24-1,50 0-15,-1 0 16,-24-1-1,25-24-15,-1 0 16,1 0 0,-25-24-16,49-1 15,-49 0 1,25-25-16,-25 26 15,-1-1 1,1-25-16,0 0 16,-25-24-1,0 24-15,0 1 16,0-26-16,-25 26 15,0-1 1,1 1 0,-26 24-16,-24 0 15,-51 0-15,51 25 16,-75 0-1,0 25 1,50 25-16,25 24 16,24-49-16,-24 49 15,49 25 1,25-49-16,0-25 15,0 24 1,0 1-16,0-25 16,0 0-1,0-25-15,0 25 16,0-25-16,25 0 31,-25 24-31,25 1 31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07.6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8930 6276 0,'0'0'63,"0"0"-63,74 0 15,26 0-15,-76 0 16,51 0-1,-26 0-15,1 0 16,0 0 0,-25 0-16,-25 0 15,49 0 1,-49 0-16,25 0 15,-25 0 1,25 0-16,0 0 16,-1 0-1,-24 0-15,25 0 16,0 0-1,0 0-15,-25 0 16,25 0 0,-1 0-16,1 0 15,-25 0 1,25 0-16,0 0 15,0 0 1,-25 0 0,24 0-1,1 0 1,-25 0 15,0 0 47,-25 0-62,-24 0-16,-26 0 15,1 0 1,-25 0-16,0-25 15,-1 25 1,51-25-16,-26 25 16,26-25-1,-1 25-15,25 0 16,0 0-16,1 0 15,-1 0 1,0 0-16,0 0 16,25 0-1,-25 0 16,25-25-31,-24 25 16,24 0 0,-25 0 15,25 0 47,25 0-78,24 0 15,26 0 1,-1 0 0,25 0-16,-24 0 15,-1 0-15,-24 0 16,-1 0-1,-24 0-15,25 0 16,-25 0 0,-1 0-16,26 0 15,0 0 1,-50 0-16,24 0 15,1 0 1,0 0-16,-25 0 16,25 0-1,0 0 16,-25 0-15,0 0 62,-25 0-62,-25 0-16,1 0 15,-26 0 1,1 0-16,-1 0 15,26-24 1,-26 24 0,26-25-16,24 25 15,-25 0-15,1 0 16,24 0-1,0 0-15,-25 0 16,26 0 0,-1 0-16,25 0 15,-25 0-15,25 0 16,-25 0-1,25 0 32,25 0-31,25 0-16,24 0 15,-24 0 1,98 0 0,-48 0-16,-26 25 15,1-1-15,-1-24 16,0 0-1,-24 0-15,-25 0 16,0 0 0,-25 0-16,24 0 15,-24 0 1,25 0-1,0 0 1,-25 0 15,25 0 1139</inkml:trace>
</inkml:ink>
</file>

<file path=ppt/ink/ink8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21.8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22573 7268 0,'0'0'31,"-25"0"-31,-25 0 16,-49 0 0,0 0-16,24 0 15,-24 25-15,50-1 16,-26 1-1,-49 0-15,50 0 16,-1 0 0,26-1-16,-1-24 15,25 25 1,0-25-16,25 0 15,-24 0 1,-1 0-16,25 0 31,-25 0-15,25 0-1,-25 0 17,25 25-1,0 0-16,0-25 1,0 25 0,0-1-16,0-24 15,0 50 1,0-25-16,-25 0 15,25 24 1,-24 1-16,24-1 16,-25 1-1,25 0-15,0-1 16,0-24-1,0 0-15,0-25 16,0 50 0,0-26-1,25 1 1,24-25-16,50 50 15,50-25 1,50-1-16,-1-24 16,50 0-16,-49 0 15,-51-24 1,1-26-16,-50 25 15,-24 0 1,-25 1-16,-1-1 16,1 0-1,-25 0-15,-1 0 16,-24 0-1,25 1-15,-25-1 16,25 25 0,0-50-16,-25 25 15,25 1 1,-25-26-16,24 25 15,-24 0 1,0 25-16,0-49 16,0 49-16,0-25 15,0-25 1,0 1-16,0-26 15,0 51 1,-49-51-16,-1 50 16,25-24-1,-49 24-15,24-49 16,1 74-1,-26-25-15,26 0 16,-51 0 0,-48 25-16,-1 0 15,0 0 1,50 0-16,-25 50 15,0-25 1,24 24-16,51-24 16,-50 0-1,49 24-15,0-24 16,1 0-1,-1 0-15,25 0 16,-24-1-16,49-24 16,-25 25-1,25 0-15,0-25 16,-25 50-1,0 24-15,25-24 16,0 24 0,0-24-16,0-26 15,0 1 1,0 25-16,0-25 15,0-1 1,0 1-16,50 0 16,-50 0-1,25 0-15,0 0 16,49 24-1,-49-49-15,24 25 16,26-25 0,-1 25-16,1-25 15,24 0 1,-25 0-16,26 0 15,73-50-15,-49 1 16,0-1 0,-49 25-16,-26 25 15,1-25 1,-1 0-16,-24 1 15,0 24 1,0-25-16,-25 25 16,25-25-1,-25 0-15,0 25 16,24-25-1,-24 1-15,0-1 16,25-50 0,-25 1-16,25 0 15,0-1 1,-25 1-16,0 24 15,0 1-15,0-1 16,0 25 0,0 0-16,0 25 15,0-24 1,0-1-16,0 0 15,-50 0 1,50 0-16,-49 25 16,-1-24-1,-24-1-15,-1 25 16,-24 0-1,25 0-15,-50 25 16,49 24 0,1-24-16,-25 25 15,24 24 1,-24-24-16,49 24 15,1-49 1,24 49-16,-50-24 16,75-1-16,-49 26 15,49-50 1,0-25-16,0 49 15,0-49 1</inkml:trace>
</inkml:ink>
</file>

<file path=ppt/ink/ink8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41.8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16595 9079 0,'0'0'31,"24"0"-15,1 0-16,25 0 0,-25 0 16,74 0-1,50 0-15,0 0 16,99 0-1,0 0-15,-50 0 16,25 0 0,25 0-16,0 24 15,-74 1 1,-50-25-16,-49 25 15,-1-25 1,-24 0-16,-26 0 16,1 0-1,0 0 1,-25 0 46,-25 0-46,0 0-1,-24 0-15,-26-25 16,26 25 0,-75-25-16,49 25 15,-123 0 1,74 0-16,-50 0 15,25 0 1,-24-24-16,49 24 16,24-25-1,1 25-15,25 0 16,24-25-1,1 25-15,-1-25 16,25 25 0,0 0-16,-24 0 15,49 0 1,-25 0-16,25 0 15,-25 0-15,25 0 16,0-25 15,50 0-15,49 1-16,75-1 15,24-50 1,75 51-16,-75-1 16,1 0-1,-50 25-15,-50-25 16,-25 25-1,-24 0-15,-1 0 16,-49 0 0,25 0-1,-25 0 1,0-25 15,0 25-15,-49 0-1,24 0 1,0-24-16,-49-1 15,-1 25 1,-74 0-16,50 0 16,-99 0-1,49 0-15,-74 0 16,49 0-1,0 0-15,75 0 16,-25 25 0,50-25-16,24 24 15,25-24 1,-24 0-16,49 0 15,-25 0-15,0 0 16,25 0 0,-25 0 15,50 0 0,25 0-15,49 25-1,99 0-15,-24 0 16,49 0-1,-99-1-15,25-24 16,-50 0 0,-24 0-16,-50 25 15,-1-25 1,26 0-16,-50 0 31,0 0 31,0 0-46,-50 0-16,1 0 16,-50 0-1,24 0-15,-148-25 16,49 1-1,75 24-15,0 0 16,24 0 0,26 0-16,-1 0 15,25 0 1,1 0-16,-1 0 15,25 0 1,-25 0 15,0 0-15,25 0-1</inkml:trace>
</inkml:ink>
</file>

<file path=ppt/ink/ink8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5:49.2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17736 8756 0,'99'25'15,"50"0"-15,24-25 16,26 24 0,74-24-16,-100 0 15,26 0 1,-1 0-16,50 0 15,-124 0-15,50 0 16,-75 0 0,25 0-16,-49 0 15,-26 0 1,1 0-16,-1 0 15,26 0 1,24 0-16,-49 0 16,-1-24-1,-24 24-15,25 0 16,-1 0-1,-24 0-15,0 0 16,74-25 0,-49 25-16,-1 0 15,-24 0 1,25 0-16,-25 0 15,-1-25 1,26 25-16,-25-25 16,49 25-1,-24-25-15,-1 25 16,1 0-16,-25 0 15,0 0 1,24 0-16,-49 0 16,50 0-1,-50 0-15,25 0 31,-50 0 1,-99 0-17,-50 0 1,-49 0-16,24 0 15,-24 0 1,-25 0-16,50 0 16,24 0-1,75 0-15,24 0 16,1 0-1,24 0-15,26 0 16,-1 0-16,25 0 16,0 0 30,49 0-30,75 0 0,100 0-16,-1 0 15,25 0 1,-25 0-16,-24 0 15,-26 0 1,-24 0-16,-25 0 16,25 25-1,-99-25-15,24 0 16,0 0-1,-49 0-15,0 0 16,0 0-16,0 0 16,-1 0 15,-24 0-16,25 0 17</inkml:trace>
</inkml:ink>
</file>

<file path=ppt/ink/ink8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29.2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3795 10319 0,'0'0'16,"25"0"-16,25 0 16,24 0-1,1 25-15,74-1 16,49 1-1,0 0-15,75 0 16,-25 0 0,-24 24-16,-26-49 15,-24 25 1,-50-25-16,-25 25 15,-25-25 1,1 0-16,-26 0 16,1 0-1,-25 0-15,24 0 16,-24 0-1,0 0-15,25 0 16,-26 0 0,1 0-16,0 0 15,0 0-15,0 0 16,-25 0-1,24 0-15,-24 0 32,0 0-1,0 0-16,-49 0 1,-1-25-16,-49 0 16,-50 25-1,0-49-15,-49 49 16,49-25-1,-25 25-15,100 0 16,-25 0 0,24 0-16,1 0 15,49 0 1,0 0-16,1 0 15,-1 0-15,25 0 16,-25 0 0,25 0-1,0 0 16,50-25-15,49 25-16,74 0 16,26 0-1,49 0-15,-50 0 16,-24 0-1,-25 0-15,-25 0 16,-50 0 0,-24 0-16,-1 0 15,-24 0 1,0 0-16</inkml:trace>
</inkml:ink>
</file>

<file path=ppt/ink/ink8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30.6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5234 11212 0,'25'0'15,"49"0"-15,-49 0 16,124 25 0,-25-25-16,-25 0 15,124 0 1,-49 0-16,25 24 15,-100 1 1,50-25-16,-50 0 16,-50 25-16,26-25 15,-26 0 1,-24 0-16,0 0 15,-25 0 1,25 0 0,-25 0 46,-75 0-46,26 0-16,-50 0 15,24 0 1,1 0-16,24 0 15,1 0 1,-26 0-16,50 0 16,25 0-1,-49 0-15,49 0 16,-25-25-1,25 25-15,-25 0 16,25 0 46,50 0-62,-1 0 16,1 0 0,0 0-16,49 0 15,-25 0 1,1 0-16,-26 0 15,1 0 1,-50 0-16,25 0 16,-1 0-1,1 0-15,-25 0 31,25 0-15,0 0 0</inkml:trace>
</inkml:ink>
</file>

<file path=ppt/ink/ink8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32.3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11832 0,'0'-25'16,"0"25"46,124 0-62,25 0 16,124 0-1,-25 0-15,99 50 16,-74-1-1,-49-24-15,48 0 16,-98 0 0,24 24-16,-98-49 15,-51 25-15,1-25 16,-1 0-1,-24 0-15,0 0 16,-25 0 0,0 0 46,-25 0-62,-99 0 16,25-25-1,-75 0-15,1-24 16,-150-1-1,100 25-15,-50 1 16,75-51 0,-1 50-16,75 25 15,-24-24-15,73 24 16,1 0-1,24 0-15,25 0 16,0 0 0,25 0-16,0 0 62,75 0-62,49 0 16,74 0-1,26 0-15,-26 0 16,-24 0-1,-75 0-15,0 0 16,-49 0 0,-1 0-16,-49 0 15,25 0 1,-25 0-16,25 0 15</inkml:trace>
</inkml:ink>
</file>

<file path=ppt/ink/ink8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45.6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4912 10418 0,'0'0'16,"24"0"-16,1-25 0,50 25 15,49-25 1,99 25-16,25 0 16,-25 0-1,-24 0-15,-50 0 16,-25 25-1,-50-25-15,-24 25 16,-26-25 0,1 0-16,-25 0 31,0 0 31,-25 0-62,-49 0 16,0-25-16,-26 25 15,1 0 1,-25 0-16,0 0 16,-25 0-1,-24 0 1,73 0-16,26 0 15,0 0-15,-1 0 16,50 0 0,-24 0-16,24 0 15,25 0 1,-25 0-16,0 0 15,25 0 32,50 0-47,99 0 16,74 25-1,99 0-15,-98 24 16,24 26-16,-75-50 16,-73-25-1,-26 24-15,-24-24 16,-50 0-1,24 0 1,-24 0 78,0 0-79,-24 0 16,-1 0-15,25 0 0</inkml:trace>
</inkml:ink>
</file>

<file path=ppt/ink/ink8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6127 11212 0,'50'25'31,"-1"-25"-31,-24 0 0,0 0 16,0 0-1,-25 0 1,0 0 78,0 0-79,-50 0-15,1 0 16,-1 0-1,-25 0-15,26 0 16,-1 0-16,1 0 16,-26 0-1,26 0-15,-1 0 16,25 0-1,-24 0-15,49 0 16,-25 0 0,25 0-16,-50 0 15,50 0 1,0 0 15,0 0 0,25 0-15,74 0-1,50 0-15,25 0 16,24 0 0,-24 0-16,24 0 15,-49 0-15,25 0 16,-100 0-1,25 0-15,-49 0 16,0 0 0,-26 0-16,26 0 15,-50 0 1,25 0-16,0 0 31,-25 0-15</inkml:trace>
</inkml:ink>
</file>

<file path=ppt/ink/ink8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49.6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5681 10393 0</inkml:trace>
</inkml:ink>
</file>

<file path=ppt/ink/ink8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53.9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5309 11708 0,'0'0'16,"-25"0"-16,25 0 0,-25 0 15,0 0-15,25 0 16,-25 0 0,1 0-16,24 0 15,-25 0 1,25 0-16,-25 0 15,25 0 1,-25 25-16,0-1 16,25 1-1,-24-25-15,-1 25 16,25 0-1,0 0-15,0-1 16,0-24 0,0 25-16,25 0 15,-25-25 1,24 0-16,26 25 15,24 0 1,1-25-16,-50 0 16,24 0-16,-24 0 15,0-25 1,0 25-16,-25 0 15,24-25 1,1 0-16,-25 0 16,0-24-1,25 24-15,-25 0 16,0-24-1,0 49-15,0-25 16,0 0 0,0 0-16,0 0 15,0 1 1,-25 24-16,25-25 15,-49 25 1,49 0-16,-25-25 16,0 25-1,0 0-15,0 0 16,1 0-1,-1 0-15,25 0 16,-25 25-16,0-25 16,25 49-1,0-24-15,0 0 16,0 0-1,0 0-15,0-1 16,0-24 0,0 25-16,0 0 15,25-25 1,0 0-16,-25 0 15,25 25 1,-1-25-16,1 0 16,-25 0-1,25 0-15,-25 0 16,0 0-1,25 0-15,0-25 16,-25 0 0,24 0-16,-24 1 15,0-1 1,0-25-16,0 50 15,0-25-15,-24 1 16,-1-1 0,25 25-16,-50-25 15,25 0 1,1 25-16,-26 0 15,25 0 1,0 0-16,1 25 16,-1-25-1,0 25-15,25-25 16,-25 0-1,25 25-15,-25-1 16,25-24 0,0 25-16,0 0 15,0 25 1,0-1-16,0 1 15,25-50-15,0 25 16,0-1 0,0-24-16,-1 0 15,-24 0 1,25 25-16,0-25 15,0 0 1,0 0-16,-25 0 16,24 0-1,1 0-15,25-25 16,-50 25-1,25-24-15,-25 24 16,0-50 0,24 50-16,-24-25 15,0 0 1,0 1-16,0-1 15,0 0 1,0 0-16,0 25 16,0-25-1,0 25-15,-24-24 16,24 24-16,-50-25 15,25 25 1,0 0-16,1 0 16,-26 0-1,25 0-15,0 0 16,1 0-1,-1 0-15,-25 49 16,50-49 0,-25 25-16,25 0 15,-24 25 1,24-1-16,0 1 15,0 24 1,0-49-16,0 0 16,0 24-1,0-49-15,0 25 16,24-25-16,1 25 15,-25-25 1,50 25-16,-25-25 16,-1 0-1,26 0-15,-25 0 16,0 0-1,-1 0-15,-24 0 16,50 0 0,-50 0-16,25 0 15,-25-25 1,0 25-16,25 0 15,-25-25 1,24 0-16,-24 1 16,0-1-1,0 0-15,0 0 16,0-24-1,0 24-15,-24 0 16,-1 0 0,25 0-16,-25 25 15,0-24-15,0-1 16,1 25-1,-1-25-15,25 25 16,-25 0 0,0-25-16,0 25 15,25 0 1,-24 0-16,-1 0 15,0 0 1,25 0-16,-25 0 16,25 25-1,-25-25-15,25 25 16,-24 0-1,24-1-15,0 1 16,0-25 0,0 25-16,0 0 15,0 0-15,0-1 16,0 1-1,0 0-15,24-25 16,-24 50 0,25-50-16,0 24 15,25 1 1,-26-25-16,1 0 15,25 0 1,-25 0-16,-1 0 16,26 0-1,-50 0-15,25 0 16,0 0-1,-1 0-15,-24 0 16,25 0 0,0-25-16,0 25 15,-25-24 1,0 24-16,0-25 15,0 25 1,0-50-16,0 50 16,0-25-1,0 1-15,0-1 16,0 0-16,0 25 15,0-50 1,-25 50-16,0-24 16,25-1-1,-49 25-15,49-25 16,-25 25-1,0 0-15,0 0 16,25-25 0,-25 25-16,1-25 15,-1 25 1,25 0-16,-25 0 15,0 0 1,25 0 0,-25 25-16,25-25 15,0 25 1,0 0-16,-24-25 15,24 49 1,0-24-16,0 0 16,0 25-1,0 24-15,0-74 16,0 50-1,49-50-15,-49 49 16,75-24 0,-26 0-16,-24 0 15,25-25 1,-26 24-16,1-24 15,25 25 1,-50-25-16,25 0 16,-1 0-1,1 0-15,-25 0 31,25 0-15,-25 0 15,0 0-15,0-25-1,0 1-15,0-26 16,0 25 0,0 0-16,-25 1 15,0-1 1,1 25-16,24-25 15,0 25 1,0-25-16,-25 25 16,25-25-1,-25 25-15,25 0 31,-25 0-31,25 0 32</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5:34:11.6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10369 6251 0,'0'0'125,"0"0"-109,0-25-1,25 25-15,-1-25 16,1 25-1,-25 0-15,25 0 16,49 0 0,1 0-16,-26 0 15,-24 0-15,50 0 16,-26 0-1,1 0-15,-1 0 16,-24 0 0,25 0-16,49 0 15,-49 0 1,-1 0-16,-24 0 15,25 0 1,-26 25-16,1-25 16,25 0-1,-25 0-15,0 0 16,49 0-1,-24 25-15,-1-25 16,1 0-16,-1 0 16,26 0-1,-26 0-15,-24 0 16,0 0-1,49 0-15,-49 0 16,0 0 0,25 0-16,-26 0 15,1 0 1,0 0-16,0 0 15,0 0 1,-1 0-16,-24 0 16,25 0-1,0 0-15,-25 0 16,25 0-1,0 0-15,-1 0 16,-24 0 0,25 0-16,0 0 31,0 0-16,-25 0 1,0 0 93,-25 0-109,-49 0 31,-50 0-31,0 0 0,0 0 16,49 0 0,1 0-16,24 0 15,25 0 1,1 0-16,-1 0 15,0 0 1,25-25 0,0 25-16,-25 0 31,0 0-16,25 0 17,0-25 14,0 25 1,25 0-31,50 0-16,-26 0 15,1 0 1,-25 0-16,24 0 16,-24 0-1,0 0-15,24 0 16,-24 0-16,0 0 15,0 0 1,24 0-16,-49 0 16,25 0-1,0 0-15,-25 0 16,25 0-1,-25 0 17,25 0-17,-25 0 32</inkml:trace>
</inkml:ink>
</file>

<file path=ppt/ink/ink9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6:57.6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6425 11807 0,'0'-25'16,"0"0"-16,0 25 16,0-24-16,0-1 15,0 25 16,0 0-31,-25 0 16,0 0-16,0 0 16,25 0-1,-24 0-15,-1 25 16,0-1-16,25-24 15,-25 50 1,25-50-16,0 25 16,0 0-1,0-1-15,0 1 16,0 0-1,0-25 1,0 25 0,25-25-1,-25 0 1,25 0-1,-25 0 1,49-25-16,-49 0 16,25 0-1,-25-24-15,25 24 16,-25 0-1,0 0-15,0 1 16,0 24 0,0-25-1,0 25-15,-25 0 16,0 0-1,25 0 1,-24 0 0,24 0-1,0 0 1,-25 0-16,25 49 31,0 1-31,25 0 16,-25-26-1,24 1-15,1 0 16,0-25-1,-25 0-15,25 0 16,-25 25 0,0-25-16,25 0 31,-1 0-31,1-25 15,0-49 1,-25-1-16,0 26 16,0-1-16,-25 0 15,0 26 1,1-1-16,-1 25 15,0 0 1</inkml:trace>
</inkml:ink>
</file>

<file path=ppt/ink/ink9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7:05.5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2555 10517 0,'0'0'172,"0"0"-172,75 0 16,49 0-1,-25 0-15,75 0 16,49 0-1,0 0-15,-74 0 16,24 0 0,-73 0-16,24 0 15,0 0 1,-50 0-16,1 0 15,-1 0 1,-24 0-16,-1 0 16,1 0-1,-1 0-15,1 0 16,0 0-1,-1 0-15,1 0 16,24 25 0,1-25-16,24 25 15,0-25-15,-24 0 16,-26 0-1,75 25-15,-25-1 16,-24-24 0,-26 0-16,75 25 15,-49-25 1,-1 0-16,-24 0 15,-1 0 1,1 0-16,0 0 16,-1 0-1,1 0-15,0 0 16,-1 0-1,-24 0-15,0 0 16,-25 0 0,25 0-16,-1 0 15,-24 25 16,0-25 1,-49 25-32,-100-25 15,25 25 1,-99-1-16,24 1 15,-49-25 1,25 50-16,-124-1 16,74 1-1,-50 0-15,100-1 16,-50-24-1,50 0-15,0-25 16,74 25 0,-25-25-16,75 24 15,-50-24 1,75 0-16,-1 0 15,26 0 1,-1 0-16,50 0 16,-25 0-16,1 0 31,-1 0-16,25 0 1,0 0 0,49 0-1,51 0-15,98 25 16,125-25-1,49 50 1,0-50-16,-50 25 16,50-25-16,-25 25 15,-24-1 1,24 1-16,-99 0 15,25 0 1,-74 0-16,-1-1 16,-74 1-1,0-25-15,-50 0 16,1 0-1,-26 0-15,-24 0 16,0 0-16,0 0 31,-25 0 0,-50 0-31,1 0 16,-26 0 0,-24 0-16,-149 0 15,50-25 1,-51 25-16,-23 0 15,-26 0 1,25 0-16,-25 25 16,1 0-1,74 0-15,24-25 16,75 25-1,25-25-15,49 24 16,1-24-16,24 0 16,25 0-1,-25 0-15,25 0 47,50 0-31,49 0-16,124 25 15,0 0 1,50-25-16,50 25 15,-26-25 1,1 74-16,-100-74 16,-49 50-1,-25-50-15,-49 0 16,-26 0-1,-24 0-15,0 0 16,-25 0 31,-25 0-32,-49 0-15,-100 0 16,-24 0 0,-26 0-16,-24 0 15,-25 0 1,50 25-16,25-1 15,24 1 1,75-25-16,49 25 16,26-25-1,-51 0-15,75 0 16,-25 0-1,50 25 32,74-25-31,125 0-16,24 0 15,0 25 1,-25-1-16,-74-24 16,-75 0-16,1 0 15,-51 0 1,1 0-16,-25 0 15,0 0 17,-25 0-17,-74 25-15,-25-25 16,-74 25-1,-50 0-15,0-25 16,-25 25 0,50-1-16,-26-24 15,51 25 1,0-25-16,49 25 15,25 0 1,49-25-16,51 0 16,-1 0-1,25 0-15,-25 0 16,25 0 15,50 0-15,74 0-1,49 25-15,75-25 16,-99 0 0,25 24-16,-75-24 15,-25 25 1,-24-25-16,-25 0 15,0 0 1,-25 0-16,24 0 16,-24 0 62,-49 0-78,24 0 15,-25 0 1,26 0-16,-51 0 15,50 0-15,0 0 16,25 0 0,-24 0-16,24 0 15,-25 0 1,25 0-1,0 0 32,0 25-16,49 0-31,-24-25 16,25 0 0,-25 25-16,0-25 15,-25 0 1,24 0-16,1 0 15,-25 0 1,0 25 15,0-25-15,-25 0-16,-49 24 15,-1 1 1,1 0-16,-25-25 16,-25 25-1,74-25-15,-24 0 16,24 25-1,1-25-15,24 24 16,0-24 0,0 0-16,0 0 15,25 0 1,-24 0-16,24 0 31,24 25-15,51 0-16,74 0 15,-1 0 1,-24-25-16,25 24 15,-49-24 1,24 25-16,-100-25 16,26 0-1,0 0-15,-50 0 16,24 0-1,-24 0 48,-24 0-48,-76 0 1,-73 0-16,24 0 16,-50 0-1,26 0-15,24 0 16,25 0-16,25 0 15,24 0 1,26 0 0,-1 0-16,50 0 15,-25 0 1,25 0-16,0 0 62,124 0-46,0 25-16,25-25 15,25 0 1,-50 0-16,-50 0 16,-24 0-1,-25 0-15,-1 0 16,-24 0-1,25 0 1,-25 0 0,0 0 15,0 0-16,-49-25-15,-26 25 16,26-49 0,-1 24-16,0 25 15,1 0 1,24-25-16,0 25 15,0-25 1,1 25 0,24 0-1,-25 0 16,25 0-15</inkml:trace>
</inkml:ink>
</file>

<file path=ppt/ink/ink9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7:14.7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4416 11807 0,'24'0'93,"1"0"-77,50 0-1,73 0-15,100 0 16,100 0-16,-1 0 16,0 25-1,-74 0-15,-25-25 16,-74 24-1,-1-24-15,-73 0 16,-1 0 0,-25 0-16,-49 0 15,50 0 1,-51 0-16,1 0 15,0 0 1,-25 0 78,-99 0-94,49 0 15,-99-24-15,-24 24 16,-51-25-1,1 0-15,0-25 16,24 50 0,-148-49-16,99 49 15,25-25 1,49 25-16,1 0 15,98 0 1,1 0-16,24 0 16,1 0-1,49 0-15,-50 0 16,50 0-1,0 0 17,50 0-17,74 0 1,99-25-16,75 0 15,98 25 1,-73 0-16,-25 0 16,-100 0-16,-24 0 15,-125 0 1,26 0-16,-26 0 15,-24 0 1,0 0 15</inkml:trace>
</inkml:ink>
</file>

<file path=ppt/ink/ink9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7:18.1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16868 7813 0,'24'0'16,"26"0"-16,99 25 15,49-25-15,199 50 16,174-1 0,222 26-16,-24 24 15,99 25 1,-198-49-16,-223-1 15,-50-24 1,-75-1-16,-49-24 16,-75-25-1,1 25-15,-125-25 16,-24 0-1,-25 0-15,-1 0 16,-24 0 15,-24 0-15,-51 0-16,-148 0 15,24 0-15,-98 0 16,-75 0 0,-75 74-16,-74 25 15,124-49 1,100 49-1,24-49-15,25 24 16,-75 1-16,125-26 16,49 1-1,75-25-15,-1-25 16,26 0-1,24 25-15,25-25 47,25 0-31,99 0-16,74-25 15,149 0-15,174 0 16,-124 25 0,-25 0-16,-49 0 15,-75 0 1,-99 25-16,-75-25 15,0 0 1,-74 0 15,-99 25-31,-25-25 16,-149 49-1,-173 51-15,-174 48 16,-75 76 0,-123-26-16,198 1 15,248-75 1,74-75-16,124 1 15,50-25 1,75-1-16,24-24 16,25 25-1,49-25 1,175-49-1,73-100 1,373-25-16,198-49 16,149-25-1,-273 124-15,-49 124 16,-373 0-1,-49 0-15,-149 0 16,-99 0 0,0 0-16,-25 0 31,-75 0-31,-98 49 15,-100 1 1,-50 49-16,-73 25 16,-249 124-1,74-49-15,75-26 16,149-49-1,99-49-15,24-26 16,150 1-16,24-50 16,1 25-1,98-25 16,51 0-31,173-50 16,123-74 0,473 0-16,73-74 15,-148 74 1,-224 99-16,1 25 15,-273 0 1,-100 0-16,-124 0 16,-49 0-1,-25 0 1,-74 0-1,-174 99-15,-124 75 16,-50-1-16,-198 199 16,-50-49-1,75-1-15,248-98 16,74-100-1,25 24-15,99-48 16,25-51 0,99-24-16,25-25 15,0 25 16,25-25-15,74 0-16,149 0 16,50-99-1,99 24-15,-25-49 16,25 25-1,-125 0-15,-48 24 16,-150 51 0,-24-1-16,-1 25 15,-73 0 1,-125 99-1,-174 223-15,-222 75 16,-1-49 0,99-26-16,174-123 15,25-51 1,50-73-16,99-26 15,24-24 1,75-25-16,-24 0 16,24 0 15</inkml:trace>
</inkml:ink>
</file>

<file path=ppt/ink/ink9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17:28.9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19150 13568 0,'0'0'94</inkml:trace>
</inkml:ink>
</file>

<file path=ppt/ink/ink9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20:14.7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8657 6276 0,'0'0'234,"25"0"-219,49 0 1,1 0-16,-1 0 16,1 0-1,24 49-15,74-24 16,-48 0-1,48 0-15,-49-25 16,75 24 0,-75 1-16,99 0 15,-49-25 1,-75 25-16,50-25 15,-75 0 1,25 25-16,0-25 16,-49 0-16,24 0 15,1 0 1,24 0-16,-25 0 15,1 0 1,-25 0-16,-1 0 16,-24 0-1,49 0-15,-49 0 16,25 0-1,-1 0-15,-24 0 16,0 0 0,25-25-16,-26 0 15,1 25 1,25-25-16,-25 25 15,-1 0 1,26 0-16,0 0 16,-26 0-1,26 0-15,24 0 16,-24 0-16,-25 0 15,74 0 1,-25 0-16,26 0 16,24-25-1,-50 25-15,-49 0 16,49 0-1,1 0-15,-26 0 16,51 0 0,-26 0-16,75-24 15,-75 24 1,25 0-16,-24 0 15,49 0 1,-50 0-16,26 0 16,-51 0-1,1 0-15,-25 0 16,24-25-16,-24 25 15,25 0 1,-26 0-16,26 0 16,-25 0-1,0 0-15,24 0 16,-49 0-1,25 0-15,0 0 16,-25 0 0,25 0-16,-50 0 62,-74 0-62,-75 0 16,-124 0-1,-24 0-15,24 0 16,25 0-1,75 25-15,-1-25 16,75 0 0,50 24-16,24-24 15,26 0-15,24 0 16,0 0-1,24-24 1,26 24 0,0 0-16,49 0 15,50 0 1,-25 0-16,99 0 15,-25-25 1,26 25-16,98 0 16,-49 0-1,-50 0-15,-24-25 16,-26 0 0,-24 25-16,-50-25 15,50 1 1,-99-1-16,49 0 15,-49 25 1,-1-25-16,-24 25 16,-25 0-1,25 0-15,-25 0 16,0 0 46,-50 0-46,-24 0-1,-25 0-15,-25 0 16,49 0 0,-24 0-16,49 0 15,1 0 1,49 0-16,-25 0 15,25 0 1,0 0 15,50 0-31,49 0 16,50 0-1,-1 0-15,-24-25 16,50 25-16,-50 0 16,99 0-1,-74-24-15,25 24 16,-100 0-1,1 0-15,-1 0 16,-24 0 0,-26 0-16,26 0 15,-50 0 1,25-25-16,-25 25 15,25 0 1,-25 0 62,-25 0-78,0 0 16,0 0-1,-24 0-15,24 25 16,0-25-1,0 0-15,0 0 16,25 0 0,0 0 15,25 0-16,50 0 1,-51 0-16,76 0 16,-26 0-1,-24 0-15,-1 0 16,1 0-1,-25 0-15,-1 0 16,1 0 0,-25 0-16,50 0 15,-50 0-15,25 24 16,-25-24-1,49 0-15,-49-24 390,0 24-358,0 0-17,50 0 1,24 0-16,26 0 15,24 0 1,-75 0-16,50 24 16,-24-24-1,-50 25-15,-1-25 16,1 0-16,-25 0 15,25 0 1,-25 0 109,-25 0-125,-24 0 15,-26 0 1,1 0-16,-1 0 16,-24 0-1,-25-25-15,0 25 16,-99 0-1,74 0-15,-25 0 16,1 0-16,-26 0 16,-24-24-1,49-1-15,1 25 16,24-25-1,75 25-15,-50 0 16,0 0 0,-25 0-16,50 0 15,24 0 1,1 0-16,-1 0 15,1 0 1,-1 0-16,1 0 16,0 0-1,-26 0-15,1 25 16,0-25-1,-25 25-15,0-25 16,0 24 0,49-24-16,1 0 15,0 0-15,24 0 16,-49 0-1,24 0-15,-24 0 16,0 0 0,25 0-16,-1 0 15,1 0 1,49 0-16,0 0 15,-49 0 1,24 0-16,25 0 16,-24 0-1,-1 0-15,25 0 16,-24 0-1,-1 0-15,-24 0 16,24 0 0,0 0-16,1 0 15,-26 0 1,1 0-16,0 0 15,24 0 1,-24 0-16,24 0 16,25 0-16,-24 0 15,-26 0 1,25 0-16,-74 0 15,75 0 1,-26 0-16,26 0 16,-50 0-1,24 0-15,1 0 16,24 0-1,1 0-15,-1 0 16,-24-24 0,24 24-16,-24-25 15,-1 25 1,25 0-16,1 0 15,-26 0 1,26 0-16,-1 0 16,1 0-1,-1 0-15,0 0 16,1 0-1,24 0-15,-25 0 16,26 0 0,-1 0-16,0 0 15,-49 0-15,49 0 16,0 0-1,-25 0-15,26 0 16,-1 0 0,0 0-16,-25 0 15,26 0 1,-1 0-16,-25 0 15,25 0 1,0 0-16,-24 0 16,49 0-1,-25 0-15,0 0 16,0 0-1,1 0-15,24 0 16,-50 0-16,25 0 16,0 0-1,25 0-15,-24 0 16,-1 0-1,0 0-15,25 0 32,-25 0-17,25 0 48,50 0-48,74 0-15,-50 0 16,50 0-1,-49 0-15,-1 0 16,1 0 0,-26 0-16,-24 0 15,0 0-15,24 0 16,-24 0-1,0 0-15,25 0 16,-26 0 0,51 0-16,-26 0 15,1 0 1,0 0-1,-26 0-15,1 0 16,25 0-16,-25 0 16,-1 0-1,1 0-15,-25 0 16,25 0-1,0 0 17,-50 0 14,0 0-46,0 0 16,-74 25 0,0-1-16,0 1 15,0-25 1,-1 0-16,26 25 15,0-25 1,24 0-16,0 0 16,-24 0-1,49 0-15,-49 25 16,24-25-1,0 25-15,1-25 16,24 0 0,0 24-16,-24-24 15,24 0 1,0 0-16,0 0 15,25 0 1,-25 0-16,1 0 16,24 0-1</inkml:trace>
</inkml:ink>
</file>

<file path=ppt/ink/ink9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20:18.8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10840 14089 0,'0'0'93,"74"0"-77,26-25-16,73 0 15,75 1 1,75-1-16,-1-25 16,-24 50-1,-75 0-15,0-25 16,1 25-1,-76 0-15,26-24 16,-25 24 0,-50 0-16,0 0 15,-24-25 1,-1 25-16,25-25 15,-49 25 1,0-25-16,-26 25 16,26 0-1,-25 0-15,0 0 16,24 0-1,-24 0-15,0 0 16,24 0 0,-24 0-16,0 0 15,0 0-15,24 0 16,26 0-1,-25 0-15,-1 0 16,1 0 0,-25 0-16,24 0 15,50 0 1,-49 0-16,49 25 15,0-25 1,-24 25-16,-26-25 16,1 0-1,24 0-15,26 25 16,-26-1-1,-24-24-15,-1 25 16,1-25 0,-25 0-16,24 0 15,1 0-15,0 0 16,-26 0-1,1 0-15,25 0 16,-25 0 0,-1 0-16,1 0 15,0 0 1,-25 0-16,25 0 15,-25 25 1,25-25 15,-25 0-15,0 25 15,0-25-15,-25 0-16,-50 25 15,-49-1 1,-99 1-16,-75 25 15,-74 24-15,75-24 16,-26-25 0,50-1-16,50-24 15,-50 25 1,100 0-16,-26-25 15,50 0 1,1 0-16,48 0 16,26 0-1,0 0-15,-1 0 16,1 0-1,49 0-15,-50 0 16,51 0 0,-1 0-16,25 0 15,-25 0 1,25 0-1,-25 0 17,25 0-17,0-25 32,0 25-31,50-25-1,24 25-15,1-24 16,74 24-1,24-25-15,26 25 16,98 0 0,-24-50-16,74 50 15,-74-25 1,-74 25-16,49 0 15,-124-24 1,25 24-16,-50 0 16,-50 0-1,51 0-15,-26 0 16,-49 0-1,0 0-15,24 0 16,-24 0-16,0 0 16,0 0-1,-25 0 1,24 0-1,-24 0 17,0 0 14,-24 0-30,-76 0-16,1 0 16,-149 0-1,-25 0-15,-173 0 16,123 0-1,1 0-15,49 0 16,25 0 0,25 0-16,49 0 15,1 0-15,73 0 16,26 0-1,24 0-15,25 0 16</inkml:trace>
</inkml:ink>
</file>

<file path=ppt/ink/ink9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18.3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10220 4118 0,'0'0'16,"49"0"0,1 49-16,25 26 15,98 73 1,50 76-16,25 24 15,50 49 1,0 26-16,-1 49 16,-24 25-1,-50-50-15,26 25 16,-26-49-1,-50-26-15,1-74 16,-50 1-16,-25-75 16,1-1-1,24 1-15,0 0 16,0-25-1,-25 0-15,0 0 16,25 0 0,-50-25-16,50 25 15,-49-24 1,-1-26-16,-24-24 15,0-1 1,-26-24-16,26 25 16,0-26-1,-26 26-15,26-25 16,-25 0-1,0-1-15,-1-24 16,-24 25 0,25-25-16</inkml:trace>
</inkml:ink>
</file>

<file path=ppt/ink/ink9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19.7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14461 5606 0,'0'0'16,"-24"0"-16,-26 25 15,0 49 1,-74 50-16,-49 25 15,-26 74 1,-24 124-16,-199 100 16,26 99-1,-125 99-15,0-1 16,0 125-1,25-198-15,74-125 16,174-173 0,50-74-16,74-125 15,49 25 1,75-74-16,-25-25 15,25 25 1</inkml:trace>
</inkml:ink>
</file>

<file path=ppt/ink/ink9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6-12-29T16:36:48.1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13023 7541 0,'0'0'93,"0"0"-77,74 0-16,25 0 15,149 0 1,-24 0-16,49 0 16,-75 0-1,25 0-15,-124 24 16,50-24-1,-74 0-15,-1 0 16,-49 0 0,0 0-16,24 0 15,-49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5" name="Rectangle 3"/>
          <p:cNvSpPr>
            <a:spLocks noGrp="1" noChangeArrowheads="1"/>
          </p:cNvSpPr>
          <p:nvPr>
            <p:ph type="dt" idx="1"/>
          </p:nvPr>
        </p:nvSpPr>
        <p:spPr bwMode="auto">
          <a:xfrm>
            <a:off x="3857625" y="0"/>
            <a:ext cx="2947988" cy="496888"/>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lvl1pPr algn="r" defTabSz="936625">
              <a:defRPr sz="1200" b="0">
                <a:solidFill>
                  <a:schemeClr val="tx1"/>
                </a:solidFill>
                <a:latin typeface="Arial"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915988" y="744538"/>
            <a:ext cx="4973637" cy="37290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1038" y="4721225"/>
            <a:ext cx="5445125" cy="4473575"/>
          </a:xfrm>
          <a:prstGeom prst="rect">
            <a:avLst/>
          </a:prstGeom>
          <a:noFill/>
          <a:ln w="9525">
            <a:noFill/>
            <a:miter lim="800000"/>
            <a:headEnd/>
            <a:tailEnd/>
          </a:ln>
        </p:spPr>
        <p:txBody>
          <a:bodyPr vert="horz" wrap="square" lIns="93619" tIns="46809" rIns="93619" bIns="46809"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l" defTabSz="936625">
              <a:defRPr sz="1200" b="0">
                <a:solidFill>
                  <a:schemeClr val="tx1"/>
                </a:solidFill>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57625" y="9440863"/>
            <a:ext cx="2947988" cy="496887"/>
          </a:xfrm>
          <a:prstGeom prst="rect">
            <a:avLst/>
          </a:prstGeom>
          <a:noFill/>
          <a:ln w="9525">
            <a:noFill/>
            <a:miter lim="800000"/>
            <a:headEnd/>
            <a:tailEnd/>
          </a:ln>
        </p:spPr>
        <p:txBody>
          <a:bodyPr vert="horz" wrap="square" lIns="93619" tIns="46809" rIns="93619" bIns="46809" numCol="1" anchor="b" anchorCtr="0" compatLnSpc="1">
            <a:prstTxWarp prst="textNoShape">
              <a:avLst/>
            </a:prstTxWarp>
          </a:bodyPr>
          <a:lstStyle>
            <a:lvl1pPr algn="r" defTabSz="936625">
              <a:defRPr sz="1200" b="0">
                <a:solidFill>
                  <a:schemeClr val="tx1"/>
                </a:solidFill>
                <a:latin typeface="Arial" charset="0"/>
              </a:defRPr>
            </a:lvl1pPr>
          </a:lstStyle>
          <a:p>
            <a:pPr>
              <a:defRPr/>
            </a:pPr>
            <a:fld id="{E0A3756E-9C50-4905-A404-71CE374ECD4F}" type="slidenum">
              <a:rPr lang="en-AU"/>
              <a:pPr>
                <a:defRPr/>
              </a:pPr>
              <a:t>‹#›</a:t>
            </a:fld>
            <a:endParaRPr lang="en-AU" dirty="0"/>
          </a:p>
        </p:txBody>
      </p:sp>
    </p:spTree>
    <p:extLst>
      <p:ext uri="{BB962C8B-B14F-4D97-AF65-F5344CB8AC3E}">
        <p14:creationId xmlns="" xmlns:p14="http://schemas.microsoft.com/office/powerpoint/2010/main" val="231528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0</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507831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2</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3983624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4</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766459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8</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83326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39</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251306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471AB1A8-932D-4391-842A-FD27149FC182}" type="slidenum">
              <a:rPr lang="en-US" smtClean="0"/>
              <a:pPr/>
              <a:t>44</a:t>
            </a:fld>
            <a:endParaRPr lang="en-US"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 xmlns:p14="http://schemas.microsoft.com/office/powerpoint/2010/main" val="1144634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ANZP0060_Presentation_PerspectiveShapes"/>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0483" name="Rectangle 3"/>
          <p:cNvSpPr>
            <a:spLocks noGrp="1" noChangeArrowheads="1"/>
          </p:cNvSpPr>
          <p:nvPr>
            <p:ph type="ctrTitle"/>
          </p:nvPr>
        </p:nvSpPr>
        <p:spPr>
          <a:xfrm>
            <a:off x="611188" y="1690688"/>
            <a:ext cx="7988300" cy="1235075"/>
          </a:xfrm>
        </p:spPr>
        <p:txBody>
          <a:bodyPr/>
          <a:lstStyle>
            <a:lvl1pPr algn="r">
              <a:defRPr sz="3500">
                <a:solidFill>
                  <a:schemeClr val="bg1"/>
                </a:solidFill>
              </a:defRPr>
            </a:lvl1pPr>
          </a:lstStyle>
          <a:p>
            <a:r>
              <a:rPr lang="en-AU"/>
              <a:t>Click to edit Master title style</a:t>
            </a:r>
          </a:p>
        </p:txBody>
      </p:sp>
      <p:sp>
        <p:nvSpPr>
          <p:cNvPr id="20484" name="Rectangle 4"/>
          <p:cNvSpPr>
            <a:spLocks noGrp="1" noChangeArrowheads="1"/>
          </p:cNvSpPr>
          <p:nvPr>
            <p:ph type="subTitle" idx="1"/>
          </p:nvPr>
        </p:nvSpPr>
        <p:spPr>
          <a:xfrm>
            <a:off x="1692275" y="3273425"/>
            <a:ext cx="6905625" cy="550863"/>
          </a:xfrm>
        </p:spPr>
        <p:txBody>
          <a:bodyPr/>
          <a:lstStyle>
            <a:lvl1pPr marL="0" indent="0" algn="r">
              <a:buFontTx/>
              <a:buNone/>
              <a:defRPr sz="1800" b="1">
                <a:solidFill>
                  <a:schemeClr val="accent1"/>
                </a:solidFill>
              </a:defRPr>
            </a:lvl1pPr>
          </a:lstStyle>
          <a:p>
            <a:r>
              <a:rPr lang="en-AU"/>
              <a:t>Click to edit Master subtitle style</a:t>
            </a:r>
          </a:p>
        </p:txBody>
      </p:sp>
      <p:sp>
        <p:nvSpPr>
          <p:cNvPr id="7" name="Date Placeholder 5"/>
          <p:cNvSpPr>
            <a:spLocks noGrp="1" noChangeArrowheads="1"/>
          </p:cNvSpPr>
          <p:nvPr>
            <p:ph type="dt" sz="quarter" idx="10"/>
          </p:nvPr>
        </p:nvSpPr>
        <p:spPr bwMode="auto">
          <a:xfrm>
            <a:off x="6465888" y="3922713"/>
            <a:ext cx="2133600" cy="47625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1800" b="0">
                <a:solidFill>
                  <a:schemeClr val="bg1"/>
                </a:solidFill>
                <a:latin typeface="Arial" charset="0"/>
                <a:cs typeface="Arial" charset="0"/>
              </a:defRPr>
            </a:lvl1pPr>
          </a:lstStyle>
          <a:p>
            <a:pPr>
              <a:defRPr/>
            </a:pP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4475" y="574675"/>
            <a:ext cx="2005013" cy="45100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74675" y="574675"/>
            <a:ext cx="5867400" cy="4510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574675" y="1485900"/>
            <a:ext cx="3935413"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574675"/>
            <a:ext cx="8024813" cy="468313"/>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574675" y="1485900"/>
            <a:ext cx="8024813" cy="3598863"/>
          </a:xfrm>
        </p:spPr>
        <p:txBody>
          <a:bodyPr/>
          <a:lstStyle/>
          <a:p>
            <a:pPr lvl="0"/>
            <a:endParaRPr lang="en-AU"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quarter" idx="10"/>
          </p:nvPr>
        </p:nvSpPr>
        <p:spPr/>
        <p:txBody>
          <a:bodyPr/>
          <a:lstStyle>
            <a:lvl1pPr>
              <a:defRPr/>
            </a:lvl1pPr>
          </a:lstStyle>
          <a:p>
            <a:pPr>
              <a:defRPr/>
            </a:pPr>
            <a:fld id="{F334DCB5-ED81-4E83-B377-7EBD1ABFB2BB}" type="datetimeFigureOut">
              <a:rPr lang="en-AU"/>
              <a:pPr>
                <a:defRPr/>
              </a:pPr>
              <a:t>25/08/2019</a:t>
            </a:fld>
            <a:endParaRPr lang="en-A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E9D3DF12-63CD-483F-B3D2-5AF00E68978C}" type="datetimeFigureOut">
              <a:rPr lang="en-AU"/>
              <a:pPr>
                <a:defRPr/>
              </a:pPr>
              <a:t>25/08/2019</a:t>
            </a:fld>
            <a:endParaRPr lang="en-A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quarter" idx="10"/>
          </p:nvPr>
        </p:nvSpPr>
        <p:spPr/>
        <p:txBody>
          <a:bodyPr/>
          <a:lstStyle>
            <a:lvl1pPr>
              <a:defRPr/>
            </a:lvl1pPr>
          </a:lstStyle>
          <a:p>
            <a:pPr>
              <a:defRPr/>
            </a:pPr>
            <a:fld id="{6F15497D-EAEE-43CA-A928-C49B0DF80706}" type="datetimeFigureOut">
              <a:rPr lang="en-AU"/>
              <a:pPr>
                <a:defRPr/>
              </a:pPr>
              <a:t>25/08/2019</a:t>
            </a:fld>
            <a:endParaRPr lang="en-A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97155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97155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dt" sz="quarter" idx="10"/>
          </p:nvPr>
        </p:nvSpPr>
        <p:spPr/>
        <p:txBody>
          <a:bodyPr/>
          <a:lstStyle>
            <a:lvl1pPr>
              <a:defRPr/>
            </a:lvl1pPr>
          </a:lstStyle>
          <a:p>
            <a:pPr>
              <a:defRPr/>
            </a:pPr>
            <a:fld id="{3404330A-58B6-48D6-AA94-AD24354C9CA7}" type="datetimeFigureOut">
              <a:rPr lang="en-AU"/>
              <a:pPr>
                <a:defRPr/>
              </a:pPr>
              <a:t>25/08/2019</a:t>
            </a:fld>
            <a:endParaRPr lang="en-A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quarter" idx="10"/>
          </p:nvPr>
        </p:nvSpPr>
        <p:spPr/>
        <p:txBody>
          <a:bodyPr/>
          <a:lstStyle>
            <a:lvl1pPr>
              <a:defRPr/>
            </a:lvl1pPr>
          </a:lstStyle>
          <a:p>
            <a:pPr>
              <a:defRPr/>
            </a:pPr>
            <a:fld id="{7FC33F91-7123-4CD1-A8CA-6C43F7500C29}" type="datetimeFigureOut">
              <a:rPr lang="en-AU"/>
              <a:pPr>
                <a:defRPr/>
              </a:pPr>
              <a:t>25/08/2019</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quarter" idx="10"/>
          </p:nvPr>
        </p:nvSpPr>
        <p:spPr/>
        <p:txBody>
          <a:bodyPr/>
          <a:lstStyle>
            <a:lvl1pPr>
              <a:defRPr/>
            </a:lvl1pPr>
          </a:lstStyle>
          <a:p>
            <a:pPr>
              <a:defRPr/>
            </a:pPr>
            <a:fld id="{F5F7F696-BD25-41FE-B539-084E7E9809B3}" type="datetimeFigureOut">
              <a:rPr lang="en-AU"/>
              <a:pPr>
                <a:defRPr/>
              </a:pPr>
              <a:t>25/08/2019</a:t>
            </a:fld>
            <a:endParaRPr lang="en-A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quarter" idx="10"/>
          </p:nvPr>
        </p:nvSpPr>
        <p:spPr/>
        <p:txBody>
          <a:bodyPr/>
          <a:lstStyle>
            <a:lvl1pPr>
              <a:defRPr/>
            </a:lvl1pPr>
          </a:lstStyle>
          <a:p>
            <a:pPr>
              <a:defRPr/>
            </a:pPr>
            <a:fld id="{085E92E2-203F-4830-8C28-855BC7F370C2}" type="datetimeFigureOut">
              <a:rPr lang="en-AU"/>
              <a:pPr>
                <a:defRPr/>
              </a:pPr>
              <a:t>25/08/2019</a:t>
            </a:fld>
            <a:endParaRPr lang="en-A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A2CA7CD7-15D4-4486-832D-AE47BE587871}" type="datetimeFigureOut">
              <a:rPr lang="en-AU"/>
              <a:pPr>
                <a:defRPr/>
              </a:pPr>
              <a:t>25/08/2019</a:t>
            </a:fld>
            <a:endParaRPr lang="en-A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quarter" idx="10"/>
          </p:nvPr>
        </p:nvSpPr>
        <p:spPr/>
        <p:txBody>
          <a:bodyPr/>
          <a:lstStyle>
            <a:lvl1pPr>
              <a:defRPr/>
            </a:lvl1pPr>
          </a:lstStyle>
          <a:p>
            <a:pPr>
              <a:defRPr/>
            </a:pPr>
            <a:fld id="{FF045A4B-D56E-489D-9522-8C7EA852FDB1}" type="datetimeFigureOut">
              <a:rPr lang="en-AU"/>
              <a:pPr>
                <a:defRPr/>
              </a:pPr>
              <a:t>25/08/2019</a:t>
            </a:fld>
            <a:endParaRPr lang="en-A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2EF1FBC8-9AF2-4AB5-9352-AAD841084305}" type="datetimeFigureOut">
              <a:rPr lang="en-AU"/>
              <a:pPr>
                <a:defRPr/>
              </a:pPr>
              <a:t>25/08/2019</a:t>
            </a:fld>
            <a:endParaRPr lang="en-A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7163" y="476250"/>
            <a:ext cx="2092325" cy="409416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227013" y="476250"/>
            <a:ext cx="6127750" cy="409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quarter" idx="10"/>
          </p:nvPr>
        </p:nvSpPr>
        <p:spPr/>
        <p:txBody>
          <a:bodyPr/>
          <a:lstStyle>
            <a:lvl1pPr>
              <a:defRPr/>
            </a:lvl1pPr>
          </a:lstStyle>
          <a:p>
            <a:pPr>
              <a:defRPr/>
            </a:pPr>
            <a:fld id="{9D05553F-31CF-47B8-B7A8-1AE798749BC6}" type="datetimeFigureOut">
              <a:rPr lang="en-AU"/>
              <a:pPr>
                <a:defRPr/>
              </a:pPr>
              <a:t>25/08/2019</a:t>
            </a:fld>
            <a:endParaRPr lang="en-AU"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userDrawn="1"/>
        </p:nvSpPr>
        <p:spPr bwMode="gray">
          <a:xfrm>
            <a:off x="450850" y="5949950"/>
            <a:ext cx="1201738" cy="212725"/>
          </a:xfrm>
          <a:prstGeom prst="rect">
            <a:avLst/>
          </a:prstGeom>
          <a:noFill/>
          <a:ln w="9525">
            <a:noFill/>
            <a:miter lim="800000"/>
            <a:headEnd/>
            <a:tailEnd/>
          </a:ln>
          <a:effectLst/>
        </p:spPr>
        <p:txBody>
          <a:bodyPr wrap="none" lIns="0" tIns="0" rIns="0" bIns="0">
            <a:spAutoFit/>
          </a:bodyPr>
          <a:lstStyle/>
          <a:p>
            <a:pPr>
              <a:defRPr/>
            </a:pPr>
            <a:r>
              <a:rPr lang="en-US" sz="1400" dirty="0">
                <a:solidFill>
                  <a:schemeClr val="tx2"/>
                </a:solidFill>
              </a:rPr>
              <a:t>Confidential</a:t>
            </a:r>
            <a:endParaRPr lang="en-AU" sz="1400" dirty="0">
              <a:solidFill>
                <a:schemeClr val="tx2"/>
              </a:solidFill>
            </a:endParaRPr>
          </a:p>
        </p:txBody>
      </p:sp>
      <p:sp>
        <p:nvSpPr>
          <p:cNvPr id="5" name="McK Disclaimer"/>
          <p:cNvSpPr>
            <a:spLocks noChangeArrowheads="1"/>
          </p:cNvSpPr>
          <p:nvPr userDrawn="1">
            <p:custDataLst>
              <p:tags r:id="rId1"/>
            </p:custDataLst>
          </p:nvPr>
        </p:nvSpPr>
        <p:spPr bwMode="gray">
          <a:xfrm>
            <a:off x="450850" y="6237288"/>
            <a:ext cx="5184775" cy="488950"/>
          </a:xfrm>
          <a:prstGeom prst="rect">
            <a:avLst/>
          </a:prstGeom>
          <a:noFill/>
          <a:ln w="9525">
            <a:noFill/>
            <a:miter lim="800000"/>
            <a:headEnd/>
            <a:tailEnd/>
          </a:ln>
          <a:effectLst/>
        </p:spPr>
        <p:txBody>
          <a:bodyPr lIns="0" tIns="0" rIns="0" bIns="0" anchor="b">
            <a:spAutoFit/>
          </a:bodyPr>
          <a:lstStyle/>
          <a:p>
            <a:pPr defTabSz="804863" eaLnBrk="0" hangingPunct="0">
              <a:defRPr/>
            </a:pPr>
            <a:r>
              <a:rPr lang="en-US" sz="800" b="0" dirty="0">
                <a:solidFill>
                  <a:schemeClr val="tx1"/>
                </a:solidFill>
              </a:rPr>
              <a:t>Information contained in this report is strictly confidential and may be subject to legal professional privilege. It is the exclusive property of Australia and New Zealand Banking Group Limited, and is solely for ANZ internal use. No part of it may be circulated, copied, quoted or otherwise referred to without prior written approval of ANZ Group.</a:t>
            </a:r>
          </a:p>
        </p:txBody>
      </p:sp>
      <p:sp>
        <p:nvSpPr>
          <p:cNvPr id="4038658" name="Rectangle 2"/>
          <p:cNvSpPr>
            <a:spLocks noGrp="1" noChangeArrowheads="1"/>
          </p:cNvSpPr>
          <p:nvPr>
            <p:ph type="ctrTitle"/>
          </p:nvPr>
        </p:nvSpPr>
        <p:spPr>
          <a:xfrm>
            <a:off x="1692275" y="1774825"/>
            <a:ext cx="6911975" cy="1017588"/>
          </a:xfrm>
        </p:spPr>
        <p:txBody>
          <a:bodyPr anchor="ctr"/>
          <a:lstStyle>
            <a:lvl1pPr algn="r">
              <a:defRPr sz="3000">
                <a:solidFill>
                  <a:schemeClr val="bg2"/>
                </a:solidFill>
              </a:defRPr>
            </a:lvl1pPr>
          </a:lstStyle>
          <a:p>
            <a:r>
              <a:rPr lang="en-AU"/>
              <a:t>Click to edit Master title style</a:t>
            </a:r>
          </a:p>
        </p:txBody>
      </p:sp>
      <p:sp>
        <p:nvSpPr>
          <p:cNvPr id="4038659" name="Rectangle 3"/>
          <p:cNvSpPr>
            <a:spLocks noGrp="1" noChangeArrowheads="1"/>
          </p:cNvSpPr>
          <p:nvPr>
            <p:ph type="subTitle" idx="1"/>
          </p:nvPr>
        </p:nvSpPr>
        <p:spPr>
          <a:xfrm>
            <a:off x="1689100" y="2781300"/>
            <a:ext cx="6915150" cy="550863"/>
          </a:xfrm>
        </p:spPr>
        <p:txBody>
          <a:bodyPr anchor="ctr"/>
          <a:lstStyle>
            <a:lvl1pPr marL="0" indent="0" algn="r">
              <a:spcAft>
                <a:spcPct val="0"/>
              </a:spcAft>
              <a:buFontTx/>
              <a:buNone/>
              <a:defRPr sz="2000" b="1">
                <a:solidFill>
                  <a:schemeClr val="tx2"/>
                </a:solidFill>
              </a:defRPr>
            </a:lvl1pPr>
          </a:lstStyle>
          <a:p>
            <a:r>
              <a:rPr lang="en-AU"/>
              <a:t>Click to edit Master subtitle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9DEB7031-B69D-451E-806B-2089395D560E}" type="slidenum">
              <a:rPr lang="en-AU"/>
              <a:pPr>
                <a:defRPr/>
              </a:pPr>
              <a:t>‹#›</a:t>
            </a:fld>
            <a:endParaRPr lang="en-A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4A95438D-0774-48CD-B835-22949E2F3923}" type="slidenum">
              <a:rPr lang="en-AU"/>
              <a:pPr>
                <a:defRPr/>
              </a:pPr>
              <a:t>‹#›</a:t>
            </a:fld>
            <a:endParaRPr lang="en-A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85900"/>
            <a:ext cx="40370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6613" y="1485900"/>
            <a:ext cx="40386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5"/>
          <p:cNvSpPr>
            <a:spLocks noGrp="1" noChangeArrowheads="1"/>
          </p:cNvSpPr>
          <p:nvPr>
            <p:ph type="sldNum" sz="quarter" idx="10"/>
          </p:nvPr>
        </p:nvSpPr>
        <p:spPr>
          <a:ln/>
        </p:spPr>
        <p:txBody>
          <a:bodyPr/>
          <a:lstStyle>
            <a:lvl1pPr>
              <a:defRPr/>
            </a:lvl1pPr>
          </a:lstStyle>
          <a:p>
            <a:pPr>
              <a:defRPr/>
            </a:pPr>
            <a:fld id="{43EF4807-4F7B-40C1-A2E5-DD3C9829BBB7}" type="slidenum">
              <a:rPr lang="en-AU"/>
              <a:pPr>
                <a:defRPr/>
              </a:pPr>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sldNum" sz="quarter" idx="10"/>
          </p:nvPr>
        </p:nvSpPr>
        <p:spPr>
          <a:ln/>
        </p:spPr>
        <p:txBody>
          <a:bodyPr/>
          <a:lstStyle>
            <a:lvl1pPr>
              <a:defRPr/>
            </a:lvl1pPr>
          </a:lstStyle>
          <a:p>
            <a:pPr>
              <a:defRPr/>
            </a:pPr>
            <a:fld id="{80146E22-E77A-4999-A9F3-6741A96054F4}" type="slidenum">
              <a:rPr lang="en-AU"/>
              <a:pPr>
                <a:defRPr/>
              </a:pPr>
              <a:t>‹#›</a:t>
            </a:fld>
            <a:endParaRPr lang="en-A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sldNum" sz="quarter" idx="10"/>
          </p:nvPr>
        </p:nvSpPr>
        <p:spPr>
          <a:ln/>
        </p:spPr>
        <p:txBody>
          <a:bodyPr/>
          <a:lstStyle>
            <a:lvl1pPr>
              <a:defRPr/>
            </a:lvl1pPr>
          </a:lstStyle>
          <a:p>
            <a:pPr>
              <a:defRPr/>
            </a:pPr>
            <a:fld id="{3804F2D5-828A-4059-823D-7145E34F6D7B}" type="slidenum">
              <a:rPr lang="en-AU"/>
              <a:pPr>
                <a:defRPr/>
              </a:pPr>
              <a:t>‹#›</a:t>
            </a:fld>
            <a:endParaRPr lang="en-A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3DEBDD46-EFFF-40BA-BCE5-2747392B9DE7}" type="slidenum">
              <a:rPr lang="en-AU"/>
              <a:pPr>
                <a:defRPr/>
              </a:pPr>
              <a:t>‹#›</a:t>
            </a:fld>
            <a:endParaRPr lang="en-A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48EB8986-F398-4F20-B145-8FC35A80D7CF}" type="slidenum">
              <a:rPr lang="en-AU"/>
              <a:pPr>
                <a:defRPr/>
              </a:pPr>
              <a:t>‹#›</a:t>
            </a:fld>
            <a:endParaRPr lang="en-A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D1D241A2-A02C-406B-85B1-5C5F5327223A}" type="slidenum">
              <a:rPr lang="en-AU"/>
              <a:pPr>
                <a:defRPr/>
              </a:pPr>
              <a:t>‹#›</a:t>
            </a:fld>
            <a:endParaRPr lang="en-A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854905FD-DC14-4A39-8568-0A94628331A5}" type="slidenum">
              <a:rPr lang="en-AU"/>
              <a:pPr>
                <a:defRPr/>
              </a:pPr>
              <a:t>‹#›</a:t>
            </a:fld>
            <a:endParaRPr lang="en-A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33375"/>
            <a:ext cx="2055813" cy="47513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333375"/>
            <a:ext cx="6019800" cy="4751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sldNum" sz="quarter" idx="10"/>
          </p:nvPr>
        </p:nvSpPr>
        <p:spPr>
          <a:ln/>
        </p:spPr>
        <p:txBody>
          <a:bodyPr/>
          <a:lstStyle>
            <a:lvl1pPr>
              <a:defRPr/>
            </a:lvl1pPr>
          </a:lstStyle>
          <a:p>
            <a:pPr>
              <a:defRPr/>
            </a:pPr>
            <a:fld id="{A60156EB-E661-41EF-8068-59A986A4719E}" type="slidenum">
              <a:rPr lang="en-AU"/>
              <a:pPr>
                <a:defRPr/>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74675" y="1485900"/>
            <a:ext cx="3935413"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2488" y="1485900"/>
            <a:ext cx="3937000" cy="359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574675" y="574675"/>
            <a:ext cx="8024813" cy="4683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title style</a:t>
            </a:r>
          </a:p>
        </p:txBody>
      </p:sp>
      <p:sp>
        <p:nvSpPr>
          <p:cNvPr id="1027" name="Rectangle 16"/>
          <p:cNvSpPr>
            <a:spLocks noGrp="1" noChangeArrowheads="1"/>
          </p:cNvSpPr>
          <p:nvPr>
            <p:ph type="body" idx="1"/>
          </p:nvPr>
        </p:nvSpPr>
        <p:spPr bwMode="auto">
          <a:xfrm>
            <a:off x="574675" y="148590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19473" name="Line 17"/>
          <p:cNvSpPr>
            <a:spLocks noChangeShapeType="1"/>
          </p:cNvSpPr>
          <p:nvPr/>
        </p:nvSpPr>
        <p:spPr bwMode="auto">
          <a:xfrm>
            <a:off x="574675" y="1042988"/>
            <a:ext cx="8024813" cy="0"/>
          </a:xfrm>
          <a:prstGeom prst="line">
            <a:avLst/>
          </a:prstGeom>
          <a:noFill/>
          <a:ln w="6350">
            <a:solidFill>
              <a:schemeClr val="tx2"/>
            </a:solidFill>
            <a:round/>
            <a:headEnd/>
            <a:tailEnd/>
          </a:ln>
          <a:effectLst/>
        </p:spPr>
        <p:txBody>
          <a:bodyPr/>
          <a:lstStyle/>
          <a:p>
            <a:pPr>
              <a:defRPr/>
            </a:pPr>
            <a:endParaRPr lang="en-AU" sz="1800" b="0" dirty="0">
              <a:solidFill>
                <a:schemeClr val="tx1"/>
              </a:solidFill>
            </a:endParaRPr>
          </a:p>
        </p:txBody>
      </p:sp>
      <p:sp>
        <p:nvSpPr>
          <p:cNvPr id="19480" name="Text Box 24"/>
          <p:cNvSpPr txBox="1">
            <a:spLocks noChangeArrowheads="1"/>
          </p:cNvSpPr>
          <p:nvPr/>
        </p:nvSpPr>
        <p:spPr bwMode="auto">
          <a:xfrm>
            <a:off x="3933825" y="6621463"/>
            <a:ext cx="1287463" cy="214312"/>
          </a:xfrm>
          <a:prstGeom prst="rect">
            <a:avLst/>
          </a:prstGeom>
          <a:noFill/>
          <a:ln w="9525">
            <a:noFill/>
            <a:miter lim="800000"/>
            <a:headEnd/>
            <a:tailEnd/>
          </a:ln>
        </p:spPr>
        <p:txBody>
          <a:bodyPr lIns="91429" tIns="45715" rIns="91429" bIns="45715">
            <a:spAutoFit/>
          </a:bodyPr>
          <a:lstStyle/>
          <a:p>
            <a:pPr algn="ctr">
              <a:spcBef>
                <a:spcPct val="50000"/>
              </a:spcBef>
              <a:defRPr/>
            </a:pPr>
            <a:r>
              <a:rPr lang="en-AU" sz="800" b="0" dirty="0">
                <a:solidFill>
                  <a:schemeClr val="tx2"/>
                </a:solidFill>
              </a:rPr>
              <a:t>Page </a:t>
            </a:r>
            <a:fld id="{46C46B11-8FCC-4061-8A49-206DEDCFA8E0}" type="slidenum">
              <a:rPr lang="en-AU" sz="800" b="0">
                <a:solidFill>
                  <a:schemeClr val="tx2"/>
                </a:solidFill>
              </a:rPr>
              <a:pPr algn="ctr">
                <a:spcBef>
                  <a:spcPct val="50000"/>
                </a:spcBef>
                <a:defRPr/>
              </a:pPr>
              <a:t>‹#›</a:t>
            </a:fld>
            <a:endParaRPr lang="en-AU" sz="800" b="0" dirty="0">
              <a:solidFill>
                <a:schemeClr val="tx2"/>
              </a:solidFill>
            </a:endParaRPr>
          </a:p>
        </p:txBody>
      </p:sp>
      <p:sp>
        <p:nvSpPr>
          <p:cNvPr id="7" name="AcnSubjectTitle_ID_7" hidden="1"/>
          <p:cNvSpPr txBox="1"/>
          <p:nvPr>
            <p:custDataLst>
              <p:tags r:id="rId16"/>
            </p:custDataLst>
          </p:nvPr>
        </p:nvSpPr>
        <p:spPr bwMode="gray">
          <a:xfrm>
            <a:off x="574675" y="1420813"/>
            <a:ext cx="6985000" cy="246062"/>
          </a:xfrm>
          <a:prstGeom prst="rect">
            <a:avLst/>
          </a:prstGeom>
          <a:noFill/>
          <a:ln w="9525">
            <a:noFill/>
            <a:miter lim="800000"/>
            <a:headEnd/>
            <a:tailEnd/>
          </a:ln>
        </p:spPr>
        <p:txBody>
          <a:bodyPr lIns="0" tIns="0" rIns="0" bIns="0">
            <a:spAutoFit/>
          </a:bodyPr>
          <a:lstStyle/>
          <a:p>
            <a:pPr eaLnBrk="0" hangingPunct="0">
              <a:buClr>
                <a:schemeClr val="tx2"/>
              </a:buClr>
              <a:defRPr/>
            </a:pPr>
            <a:r>
              <a:rPr lang="en-AU" sz="1600" dirty="0">
                <a:solidFill>
                  <a:schemeClr val="tx1"/>
                </a:solidFill>
                <a:latin typeface="+mn-lt"/>
                <a:cs typeface="+mn-cs"/>
              </a:rPr>
              <a:t>Subject Title</a:t>
            </a:r>
          </a:p>
        </p:txBody>
      </p:sp>
      <p:sp>
        <p:nvSpPr>
          <p:cNvPr id="2057" name="Rectangle 9"/>
          <p:cNvSpPr>
            <a:spLocks noChangeArrowheads="1"/>
          </p:cNvSpPr>
          <p:nvPr userDrawn="1"/>
        </p:nvSpPr>
        <p:spPr bwMode="auto">
          <a:xfrm>
            <a:off x="0" y="6623050"/>
            <a:ext cx="1444625" cy="214313"/>
          </a:xfrm>
          <a:prstGeom prst="rect">
            <a:avLst/>
          </a:prstGeom>
          <a:noFill/>
          <a:ln w="9525">
            <a:noFill/>
            <a:miter lim="800000"/>
            <a:headEnd/>
            <a:tailEnd/>
          </a:ln>
          <a:effectLst/>
        </p:spPr>
        <p:txBody>
          <a:bodyPr wrap="none">
            <a:spAutoFit/>
          </a:bodyPr>
          <a:lstStyle/>
          <a:p>
            <a:pPr>
              <a:defRPr/>
            </a:pPr>
            <a:r>
              <a:rPr lang="en-AU" sz="800" b="0" dirty="0">
                <a:solidFill>
                  <a:schemeClr val="tx2"/>
                </a:solidFill>
              </a:rPr>
              <a:t>Classification: Restricted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Verdana" pitchFamily="34" charset="0"/>
          <a:cs typeface="Arial" charset="0"/>
        </a:defRPr>
      </a:lvl2pPr>
      <a:lvl3pPr algn="l" rtl="0" eaLnBrk="0" fontAlgn="base" hangingPunct="0">
        <a:spcBef>
          <a:spcPct val="0"/>
        </a:spcBef>
        <a:spcAft>
          <a:spcPct val="0"/>
        </a:spcAft>
        <a:defRPr sz="2000" b="1">
          <a:solidFill>
            <a:schemeClr val="tx2"/>
          </a:solidFill>
          <a:latin typeface="Verdana" pitchFamily="34" charset="0"/>
          <a:cs typeface="Arial" charset="0"/>
        </a:defRPr>
      </a:lvl3pPr>
      <a:lvl4pPr algn="l" rtl="0" eaLnBrk="0" fontAlgn="base" hangingPunct="0">
        <a:spcBef>
          <a:spcPct val="0"/>
        </a:spcBef>
        <a:spcAft>
          <a:spcPct val="0"/>
        </a:spcAft>
        <a:defRPr sz="2000" b="1">
          <a:solidFill>
            <a:schemeClr val="tx2"/>
          </a:solidFill>
          <a:latin typeface="Verdana" pitchFamily="34" charset="0"/>
          <a:cs typeface="Arial" charset="0"/>
        </a:defRPr>
      </a:lvl4pPr>
      <a:lvl5pPr algn="l" rtl="0" eaLnBrk="0" fontAlgn="base" hangingPunct="0">
        <a:spcBef>
          <a:spcPct val="0"/>
        </a:spcBef>
        <a:spcAft>
          <a:spcPct val="0"/>
        </a:spcAft>
        <a:defRPr sz="2000" b="1">
          <a:solidFill>
            <a:schemeClr val="tx2"/>
          </a:solidFill>
          <a:latin typeface="Verdana" pitchFamily="34" charset="0"/>
          <a:cs typeface="Arial" charset="0"/>
        </a:defRPr>
      </a:lvl5pPr>
      <a:lvl6pPr marL="457200" algn="l" rtl="0" fontAlgn="base">
        <a:spcBef>
          <a:spcPct val="0"/>
        </a:spcBef>
        <a:spcAft>
          <a:spcPct val="0"/>
        </a:spcAft>
        <a:defRPr sz="2400" b="1">
          <a:solidFill>
            <a:schemeClr val="tx2"/>
          </a:solidFill>
          <a:latin typeface="Verdana" pitchFamily="34" charset="0"/>
          <a:cs typeface="Arial" charset="0"/>
        </a:defRPr>
      </a:lvl6pPr>
      <a:lvl7pPr marL="914400" algn="l" rtl="0" fontAlgn="base">
        <a:spcBef>
          <a:spcPct val="0"/>
        </a:spcBef>
        <a:spcAft>
          <a:spcPct val="0"/>
        </a:spcAft>
        <a:defRPr sz="2400" b="1">
          <a:solidFill>
            <a:schemeClr val="tx2"/>
          </a:solidFill>
          <a:latin typeface="Verdana" pitchFamily="34" charset="0"/>
          <a:cs typeface="Arial" charset="0"/>
        </a:defRPr>
      </a:lvl7pPr>
      <a:lvl8pPr marL="1371600" algn="l" rtl="0" fontAlgn="base">
        <a:spcBef>
          <a:spcPct val="0"/>
        </a:spcBef>
        <a:spcAft>
          <a:spcPct val="0"/>
        </a:spcAft>
        <a:defRPr sz="2400" b="1">
          <a:solidFill>
            <a:schemeClr val="tx2"/>
          </a:solidFill>
          <a:latin typeface="Verdana" pitchFamily="34" charset="0"/>
          <a:cs typeface="Arial" charset="0"/>
        </a:defRPr>
      </a:lvl8pPr>
      <a:lvl9pPr marL="1828800" algn="l" rtl="0" fontAlgn="base">
        <a:spcBef>
          <a:spcPct val="0"/>
        </a:spcBef>
        <a:spcAft>
          <a:spcPct val="0"/>
        </a:spcAft>
        <a:defRPr sz="2400" b="1">
          <a:solidFill>
            <a:schemeClr val="tx2"/>
          </a:solidFill>
          <a:latin typeface="Verdana" pitchFamily="34" charset="0"/>
          <a:cs typeface="Arial" charset="0"/>
        </a:defRPr>
      </a:lvl9pPr>
    </p:titleStyle>
    <p:body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386" name="Picture 10" descr="ANZP0060_Reports_PerspectiveShape"/>
          <p:cNvPicPr>
            <a:picLocks noChangeAspect="1" noChangeArrowheads="1"/>
          </p:cNvPicPr>
          <p:nvPr/>
        </p:nvPicPr>
        <p:blipFill>
          <a:blip r:embed="rId13"/>
          <a:srcRect/>
          <a:stretch>
            <a:fillRect/>
          </a:stretch>
        </p:blipFill>
        <p:spPr bwMode="auto">
          <a:xfrm>
            <a:off x="0" y="0"/>
            <a:ext cx="9144000" cy="411163"/>
          </a:xfrm>
          <a:prstGeom prst="rect">
            <a:avLst/>
          </a:prstGeom>
          <a:noFill/>
          <a:ln w="9525">
            <a:noFill/>
            <a:miter lim="800000"/>
            <a:headEnd/>
            <a:tailEnd/>
          </a:ln>
        </p:spPr>
      </p:pic>
      <p:sp>
        <p:nvSpPr>
          <p:cNvPr id="8" name="Text Box 7"/>
          <p:cNvSpPr txBox="1">
            <a:spLocks noChangeArrowheads="1"/>
          </p:cNvSpPr>
          <p:nvPr userDrawn="1"/>
        </p:nvSpPr>
        <p:spPr bwMode="gray">
          <a:xfrm>
            <a:off x="4238625" y="6619875"/>
            <a:ext cx="665163" cy="122238"/>
          </a:xfrm>
          <a:prstGeom prst="rect">
            <a:avLst/>
          </a:prstGeom>
          <a:noFill/>
          <a:ln>
            <a:noFill/>
          </a:ln>
          <a:effectLst/>
          <a:extLst/>
        </p:spPr>
        <p:txBody>
          <a:bodyPr lIns="0" tIns="0" rIns="0" bIns="0">
            <a:spAutoFit/>
          </a:bodyPr>
          <a:lstStyle>
            <a:lvl1pPr algn="ctr" defTabSz="793750" eaLnBrk="0" hangingPunct="0">
              <a:spcBef>
                <a:spcPct val="0"/>
              </a:spcBef>
              <a:defRPr sz="800" b="1">
                <a:solidFill>
                  <a:schemeClr val="tx1"/>
                </a:solidFill>
                <a:latin typeface="Verdana" pitchFamily="34" charset="0"/>
                <a:cs typeface="Arial" charset="0"/>
              </a:defRPr>
            </a:lvl1pPr>
            <a:lvl2pPr algn="ctr" defTabSz="793750" eaLnBrk="0" hangingPunct="0">
              <a:spcBef>
                <a:spcPct val="0"/>
              </a:spcBef>
              <a:defRPr sz="800" b="1">
                <a:solidFill>
                  <a:schemeClr val="tx1"/>
                </a:solidFill>
                <a:latin typeface="Verdana" pitchFamily="34" charset="0"/>
                <a:cs typeface="Arial" charset="0"/>
              </a:defRPr>
            </a:lvl2pPr>
            <a:lvl3pPr algn="ctr" defTabSz="793750" eaLnBrk="0" hangingPunct="0">
              <a:spcBef>
                <a:spcPct val="0"/>
              </a:spcBef>
              <a:defRPr sz="800" b="1">
                <a:solidFill>
                  <a:schemeClr val="tx1"/>
                </a:solidFill>
                <a:latin typeface="Verdana" pitchFamily="34" charset="0"/>
                <a:cs typeface="Arial" charset="0"/>
              </a:defRPr>
            </a:lvl3pPr>
            <a:lvl4pPr algn="ctr" defTabSz="793750" eaLnBrk="0" hangingPunct="0">
              <a:spcBef>
                <a:spcPct val="0"/>
              </a:spcBef>
              <a:defRPr sz="800" b="1">
                <a:solidFill>
                  <a:schemeClr val="tx1"/>
                </a:solidFill>
                <a:latin typeface="Verdana" pitchFamily="34" charset="0"/>
                <a:cs typeface="Arial" charset="0"/>
              </a:defRPr>
            </a:lvl4pPr>
            <a:lvl5pPr algn="ctr" defTabSz="793750" eaLnBrk="0" hangingPunct="0">
              <a:spcBef>
                <a:spcPct val="0"/>
              </a:spcBef>
              <a:defRPr sz="800" b="1">
                <a:solidFill>
                  <a:schemeClr val="tx1"/>
                </a:solidFill>
                <a:latin typeface="Verdana" pitchFamily="34" charset="0"/>
                <a:cs typeface="Arial" charset="0"/>
              </a:defRPr>
            </a:lvl5pPr>
            <a:lvl6pPr algn="ctr" defTabSz="793750" eaLnBrk="0" fontAlgn="t" hangingPunct="0">
              <a:spcBef>
                <a:spcPct val="0"/>
              </a:spcBef>
              <a:spcAft>
                <a:spcPct val="0"/>
              </a:spcAft>
              <a:defRPr sz="800" b="1">
                <a:solidFill>
                  <a:schemeClr val="tx1"/>
                </a:solidFill>
                <a:latin typeface="Verdana" pitchFamily="34" charset="0"/>
                <a:cs typeface="Arial" charset="0"/>
              </a:defRPr>
            </a:lvl6pPr>
            <a:lvl7pPr algn="ctr" defTabSz="793750" eaLnBrk="0" fontAlgn="t" hangingPunct="0">
              <a:spcBef>
                <a:spcPct val="0"/>
              </a:spcBef>
              <a:spcAft>
                <a:spcPct val="0"/>
              </a:spcAft>
              <a:defRPr sz="800" b="1">
                <a:solidFill>
                  <a:schemeClr val="tx1"/>
                </a:solidFill>
                <a:latin typeface="Verdana" pitchFamily="34" charset="0"/>
                <a:cs typeface="Arial" charset="0"/>
              </a:defRPr>
            </a:lvl7pPr>
            <a:lvl8pPr algn="ctr" defTabSz="793750" eaLnBrk="0" fontAlgn="t" hangingPunct="0">
              <a:spcBef>
                <a:spcPct val="0"/>
              </a:spcBef>
              <a:spcAft>
                <a:spcPct val="0"/>
              </a:spcAft>
              <a:defRPr sz="800" b="1">
                <a:solidFill>
                  <a:schemeClr val="tx1"/>
                </a:solidFill>
                <a:latin typeface="Verdana" pitchFamily="34" charset="0"/>
                <a:cs typeface="Arial" charset="0"/>
              </a:defRPr>
            </a:lvl8pPr>
            <a:lvl9pPr algn="ctr" defTabSz="793750" eaLnBrk="0" fontAlgn="t" hangingPunct="0">
              <a:spcBef>
                <a:spcPct val="0"/>
              </a:spcBef>
              <a:spcAft>
                <a:spcPct val="0"/>
              </a:spcAft>
              <a:defRPr sz="800" b="1">
                <a:solidFill>
                  <a:schemeClr val="tx1"/>
                </a:solidFill>
                <a:latin typeface="Verdana" pitchFamily="34" charset="0"/>
                <a:cs typeface="Arial" charset="0"/>
              </a:defRPr>
            </a:lvl9pPr>
          </a:lstStyle>
          <a:p>
            <a:pPr eaLnBrk="1" fontAlgn="t" hangingPunct="1">
              <a:spcBef>
                <a:spcPct val="50000"/>
              </a:spcBef>
              <a:defRPr/>
            </a:pPr>
            <a:r>
              <a:rPr lang="en-GB" b="0" dirty="0" smtClean="0">
                <a:solidFill>
                  <a:schemeClr val="tx2"/>
                </a:solidFill>
              </a:rPr>
              <a:t>Page </a:t>
            </a:r>
            <a:fld id="{1D0C1FC2-4B43-4A7F-8A6B-F55032C350C8}" type="slidenum">
              <a:rPr lang="en-GB" b="0" smtClean="0">
                <a:solidFill>
                  <a:schemeClr val="tx2"/>
                </a:solidFill>
              </a:rPr>
              <a:pPr eaLnBrk="1" fontAlgn="t" hangingPunct="1">
                <a:spcBef>
                  <a:spcPct val="50000"/>
                </a:spcBef>
                <a:defRPr/>
              </a:pPr>
              <a:t>‹#›</a:t>
            </a:fld>
            <a:endParaRPr lang="en-GB" b="0" dirty="0" smtClean="0">
              <a:solidFill>
                <a:schemeClr val="tx2"/>
              </a:solidFill>
            </a:endParaRPr>
          </a:p>
        </p:txBody>
      </p:sp>
      <p:sp>
        <p:nvSpPr>
          <p:cNvPr id="16388" name="Rectangle 3"/>
          <p:cNvSpPr>
            <a:spLocks noGrp="1" noChangeArrowheads="1"/>
          </p:cNvSpPr>
          <p:nvPr>
            <p:ph type="title"/>
          </p:nvPr>
        </p:nvSpPr>
        <p:spPr bwMode="auto">
          <a:xfrm>
            <a:off x="227013" y="476250"/>
            <a:ext cx="8024812" cy="3603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16389" name="Rectangle 4"/>
          <p:cNvSpPr>
            <a:spLocks noGrp="1" noChangeArrowheads="1"/>
          </p:cNvSpPr>
          <p:nvPr>
            <p:ph type="body" idx="1"/>
          </p:nvPr>
        </p:nvSpPr>
        <p:spPr bwMode="auto">
          <a:xfrm>
            <a:off x="574675" y="971550"/>
            <a:ext cx="80248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 name="Rectangle 5"/>
          <p:cNvSpPr>
            <a:spLocks noGrp="1" noChangeArrowheads="1"/>
          </p:cNvSpPr>
          <p:nvPr>
            <p:ph type="dt" sz="quarter" idx="2"/>
          </p:nvPr>
        </p:nvSpPr>
        <p:spPr bwMode="auto">
          <a:xfrm>
            <a:off x="6426200" y="3922713"/>
            <a:ext cx="2133600" cy="476250"/>
          </a:xfrm>
          <a:prstGeom prst="rect">
            <a:avLst/>
          </a:prstGeom>
          <a:extLst/>
        </p:spPr>
        <p:txBody>
          <a:bodyPr vert="horz" wrap="square" lIns="0" tIns="0" rIns="0" bIns="0" numCol="1" anchor="t" anchorCtr="0" compatLnSpc="1">
            <a:prstTxWarp prst="textNoShape">
              <a:avLst/>
            </a:prstTxWarp>
          </a:bodyPr>
          <a:lstStyle>
            <a:lvl1pPr algn="r">
              <a:defRPr sz="1800" b="0">
                <a:solidFill>
                  <a:schemeClr val="tx2"/>
                </a:solidFill>
                <a:latin typeface="Arial" charset="0"/>
              </a:defRPr>
            </a:lvl1pPr>
          </a:lstStyle>
          <a:p>
            <a:pPr>
              <a:defRPr/>
            </a:pPr>
            <a:fld id="{D390BF02-7044-47B7-80CA-97442D9FA6AD}" type="datetimeFigureOut">
              <a:rPr lang="en-AU"/>
              <a:pPr>
                <a:defRPr/>
              </a:pPr>
              <a:t>25/08/2019</a:t>
            </a:fld>
            <a:endParaRPr lang="en-AU" dirty="0"/>
          </a:p>
        </p:txBody>
      </p:sp>
      <p:sp>
        <p:nvSpPr>
          <p:cNvPr id="19473" name="Line 17"/>
          <p:cNvSpPr>
            <a:spLocks noChangeShapeType="1"/>
          </p:cNvSpPr>
          <p:nvPr userDrawn="1"/>
        </p:nvSpPr>
        <p:spPr bwMode="auto">
          <a:xfrm>
            <a:off x="252413" y="800100"/>
            <a:ext cx="7777162" cy="0"/>
          </a:xfrm>
          <a:prstGeom prst="line">
            <a:avLst/>
          </a:prstGeom>
          <a:noFill/>
          <a:ln w="6350">
            <a:solidFill>
              <a:schemeClr val="tx2"/>
            </a:solidFill>
            <a:round/>
            <a:headEnd/>
            <a:tailEnd/>
          </a:ln>
          <a:effectLst/>
          <a:extLst/>
        </p:spPr>
        <p:txBody>
          <a:bodyPr/>
          <a:lstStyle/>
          <a:p>
            <a:pPr>
              <a:defRPr/>
            </a:pPr>
            <a:endParaRPr lang="en-AU" sz="18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1600" b="1">
          <a:solidFill>
            <a:srgbClr val="007DBA"/>
          </a:solidFill>
          <a:latin typeface="+mj-lt"/>
          <a:ea typeface="+mj-ea"/>
          <a:cs typeface="+mj-cs"/>
        </a:defRPr>
      </a:lvl1pPr>
      <a:lvl2pPr algn="l" rtl="0" eaLnBrk="0" fontAlgn="base" hangingPunct="0">
        <a:spcBef>
          <a:spcPct val="0"/>
        </a:spcBef>
        <a:spcAft>
          <a:spcPct val="0"/>
        </a:spcAft>
        <a:defRPr sz="1600" b="1">
          <a:solidFill>
            <a:srgbClr val="007DBA"/>
          </a:solidFill>
          <a:latin typeface="Verdana" pitchFamily="34" charset="0"/>
          <a:cs typeface="Arial" charset="0"/>
        </a:defRPr>
      </a:lvl2pPr>
      <a:lvl3pPr algn="l" rtl="0" eaLnBrk="0" fontAlgn="base" hangingPunct="0">
        <a:spcBef>
          <a:spcPct val="0"/>
        </a:spcBef>
        <a:spcAft>
          <a:spcPct val="0"/>
        </a:spcAft>
        <a:defRPr sz="1600" b="1">
          <a:solidFill>
            <a:srgbClr val="007DBA"/>
          </a:solidFill>
          <a:latin typeface="Verdana" pitchFamily="34" charset="0"/>
          <a:cs typeface="Arial" charset="0"/>
        </a:defRPr>
      </a:lvl3pPr>
      <a:lvl4pPr algn="l" rtl="0" eaLnBrk="0" fontAlgn="base" hangingPunct="0">
        <a:spcBef>
          <a:spcPct val="0"/>
        </a:spcBef>
        <a:spcAft>
          <a:spcPct val="0"/>
        </a:spcAft>
        <a:defRPr sz="1600" b="1">
          <a:solidFill>
            <a:srgbClr val="007DBA"/>
          </a:solidFill>
          <a:latin typeface="Verdana" pitchFamily="34" charset="0"/>
          <a:cs typeface="Arial" charset="0"/>
        </a:defRPr>
      </a:lvl4pPr>
      <a:lvl5pPr algn="l" rtl="0" eaLnBrk="0" fontAlgn="base" hangingPunct="0">
        <a:spcBef>
          <a:spcPct val="0"/>
        </a:spcBef>
        <a:spcAft>
          <a:spcPct val="0"/>
        </a:spcAft>
        <a:defRPr sz="1600" b="1">
          <a:solidFill>
            <a:srgbClr val="007DBA"/>
          </a:solidFill>
          <a:latin typeface="Verdana" pitchFamily="34" charset="0"/>
          <a:cs typeface="Arial" charset="0"/>
        </a:defRPr>
      </a:lvl5pPr>
      <a:lvl6pPr marL="457200" algn="l" rtl="0" fontAlgn="base">
        <a:spcBef>
          <a:spcPct val="0"/>
        </a:spcBef>
        <a:spcAft>
          <a:spcPct val="0"/>
        </a:spcAft>
        <a:defRPr sz="1600" b="1">
          <a:solidFill>
            <a:srgbClr val="007DBA"/>
          </a:solidFill>
          <a:latin typeface="Verdana" pitchFamily="34" charset="0"/>
          <a:cs typeface="Arial" charset="0"/>
        </a:defRPr>
      </a:lvl6pPr>
      <a:lvl7pPr marL="914400" algn="l" rtl="0" fontAlgn="base">
        <a:spcBef>
          <a:spcPct val="0"/>
        </a:spcBef>
        <a:spcAft>
          <a:spcPct val="0"/>
        </a:spcAft>
        <a:defRPr sz="1600" b="1">
          <a:solidFill>
            <a:srgbClr val="007DBA"/>
          </a:solidFill>
          <a:latin typeface="Verdana" pitchFamily="34" charset="0"/>
          <a:cs typeface="Arial" charset="0"/>
        </a:defRPr>
      </a:lvl7pPr>
      <a:lvl8pPr marL="1371600" algn="l" rtl="0" fontAlgn="base">
        <a:spcBef>
          <a:spcPct val="0"/>
        </a:spcBef>
        <a:spcAft>
          <a:spcPct val="0"/>
        </a:spcAft>
        <a:defRPr sz="1600" b="1">
          <a:solidFill>
            <a:srgbClr val="007DBA"/>
          </a:solidFill>
          <a:latin typeface="Verdana" pitchFamily="34" charset="0"/>
          <a:cs typeface="Arial" charset="0"/>
        </a:defRPr>
      </a:lvl8pPr>
      <a:lvl9pPr marL="1828800" algn="l" rtl="0" fontAlgn="base">
        <a:spcBef>
          <a:spcPct val="0"/>
        </a:spcBef>
        <a:spcAft>
          <a:spcPct val="0"/>
        </a:spcAft>
        <a:defRPr sz="1600" b="1">
          <a:solidFill>
            <a:srgbClr val="007DBA"/>
          </a:solidFill>
          <a:latin typeface="Verdana" pitchFamily="34" charset="0"/>
          <a:cs typeface="Arial" charset="0"/>
        </a:defRPr>
      </a:lvl9pPr>
    </p:titleStyle>
    <p:bodyStyle>
      <a:lvl1pPr marL="182563" indent="-182563" algn="l" rtl="0" eaLnBrk="0" fontAlgn="base" hangingPunct="0">
        <a:spcBef>
          <a:spcPct val="20000"/>
        </a:spcBef>
        <a:spcAft>
          <a:spcPct val="0"/>
        </a:spcAft>
        <a:buClr>
          <a:schemeClr val="accent1"/>
        </a:buClr>
        <a:buChar char="•"/>
        <a:defRPr sz="1200">
          <a:solidFill>
            <a:schemeClr val="tx1"/>
          </a:solidFill>
          <a:latin typeface="+mn-lt"/>
          <a:ea typeface="+mn-ea"/>
          <a:cs typeface="+mn-cs"/>
        </a:defRPr>
      </a:lvl1pPr>
      <a:lvl2pPr marL="539750" indent="-177800" algn="l" rtl="0" eaLnBrk="0" fontAlgn="base" hangingPunct="0">
        <a:spcBef>
          <a:spcPct val="20000"/>
        </a:spcBef>
        <a:spcAft>
          <a:spcPct val="0"/>
        </a:spcAft>
        <a:buClr>
          <a:schemeClr val="accent1"/>
        </a:buClr>
        <a:buChar char="•"/>
        <a:defRPr sz="1200">
          <a:solidFill>
            <a:schemeClr val="tx1"/>
          </a:solidFill>
          <a:latin typeface="+mn-lt"/>
          <a:cs typeface="+mn-cs"/>
        </a:defRPr>
      </a:lvl2pPr>
      <a:lvl3pPr marL="895350" indent="-176213" algn="l" rtl="0" eaLnBrk="0" fontAlgn="base" hangingPunct="0">
        <a:spcBef>
          <a:spcPct val="20000"/>
        </a:spcBef>
        <a:spcAft>
          <a:spcPct val="0"/>
        </a:spcAft>
        <a:buClr>
          <a:schemeClr val="accent1"/>
        </a:buClr>
        <a:buChar char="•"/>
        <a:defRPr sz="1200">
          <a:solidFill>
            <a:schemeClr val="tx1"/>
          </a:solidFill>
          <a:latin typeface="+mn-lt"/>
          <a:cs typeface="+mn-cs"/>
        </a:defRPr>
      </a:lvl3pPr>
      <a:lvl4pPr marL="1252538" indent="-177800" algn="l" rtl="0" eaLnBrk="0" fontAlgn="base" hangingPunct="0">
        <a:spcBef>
          <a:spcPct val="20000"/>
        </a:spcBef>
        <a:spcAft>
          <a:spcPct val="0"/>
        </a:spcAft>
        <a:buClr>
          <a:schemeClr val="accent1"/>
        </a:buClr>
        <a:buChar char="•"/>
        <a:defRPr sz="1200">
          <a:solidFill>
            <a:schemeClr val="tx1"/>
          </a:solidFill>
          <a:latin typeface="+mn-lt"/>
          <a:cs typeface="+mn-cs"/>
        </a:defRPr>
      </a:lvl4pPr>
      <a:lvl5pPr marL="1619250" indent="-187325" algn="l" rtl="0" eaLnBrk="0" fontAlgn="base" hangingPunct="0">
        <a:spcBef>
          <a:spcPct val="20000"/>
        </a:spcBef>
        <a:spcAft>
          <a:spcPct val="0"/>
        </a:spcAft>
        <a:buClr>
          <a:schemeClr val="accent1"/>
        </a:buClr>
        <a:buChar char="•"/>
        <a:defRPr sz="1200">
          <a:solidFill>
            <a:schemeClr val="tx1"/>
          </a:solidFill>
          <a:latin typeface="+mn-lt"/>
          <a:cs typeface="+mn-cs"/>
        </a:defRPr>
      </a:lvl5pPr>
      <a:lvl6pPr marL="2076450" indent="-187325" algn="l" rtl="0" fontAlgn="base">
        <a:spcBef>
          <a:spcPct val="20000"/>
        </a:spcBef>
        <a:spcAft>
          <a:spcPct val="0"/>
        </a:spcAft>
        <a:buClr>
          <a:schemeClr val="accent1"/>
        </a:buClr>
        <a:buChar char="•"/>
        <a:defRPr sz="1200">
          <a:solidFill>
            <a:schemeClr val="tx1"/>
          </a:solidFill>
          <a:latin typeface="+mn-lt"/>
          <a:cs typeface="+mn-cs"/>
        </a:defRPr>
      </a:lvl6pPr>
      <a:lvl7pPr marL="2533650" indent="-187325" algn="l" rtl="0" fontAlgn="base">
        <a:spcBef>
          <a:spcPct val="20000"/>
        </a:spcBef>
        <a:spcAft>
          <a:spcPct val="0"/>
        </a:spcAft>
        <a:buClr>
          <a:schemeClr val="accent1"/>
        </a:buClr>
        <a:buChar char="•"/>
        <a:defRPr sz="1200">
          <a:solidFill>
            <a:schemeClr val="tx1"/>
          </a:solidFill>
          <a:latin typeface="+mn-lt"/>
          <a:cs typeface="+mn-cs"/>
        </a:defRPr>
      </a:lvl7pPr>
      <a:lvl8pPr marL="2990850" indent="-187325" algn="l" rtl="0" fontAlgn="base">
        <a:spcBef>
          <a:spcPct val="20000"/>
        </a:spcBef>
        <a:spcAft>
          <a:spcPct val="0"/>
        </a:spcAft>
        <a:buClr>
          <a:schemeClr val="accent1"/>
        </a:buClr>
        <a:buChar char="•"/>
        <a:defRPr sz="1200">
          <a:solidFill>
            <a:schemeClr val="tx1"/>
          </a:solidFill>
          <a:latin typeface="+mn-lt"/>
          <a:cs typeface="+mn-cs"/>
        </a:defRPr>
      </a:lvl8pPr>
      <a:lvl9pPr marL="3448050" indent="-187325" algn="l" rtl="0" fontAlgn="base">
        <a:spcBef>
          <a:spcPct val="20000"/>
        </a:spcBef>
        <a:spcAft>
          <a:spcPct val="0"/>
        </a:spcAft>
        <a:buClr>
          <a:schemeClr val="accent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333375"/>
            <a:ext cx="8228013" cy="46831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AU" smtClean="0"/>
              <a:t>Click to edit Master title style</a:t>
            </a:r>
          </a:p>
        </p:txBody>
      </p:sp>
      <p:sp>
        <p:nvSpPr>
          <p:cNvPr id="28675" name="Rectangle 3"/>
          <p:cNvSpPr>
            <a:spLocks noGrp="1" noChangeArrowheads="1"/>
          </p:cNvSpPr>
          <p:nvPr>
            <p:ph type="body" idx="1"/>
          </p:nvPr>
        </p:nvSpPr>
        <p:spPr bwMode="auto">
          <a:xfrm>
            <a:off x="457200" y="1485900"/>
            <a:ext cx="8228013" cy="3598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037636" name="Line 4"/>
          <p:cNvSpPr>
            <a:spLocks noChangeShapeType="1"/>
          </p:cNvSpPr>
          <p:nvPr/>
        </p:nvSpPr>
        <p:spPr bwMode="auto">
          <a:xfrm>
            <a:off x="455613" y="873125"/>
            <a:ext cx="8228012" cy="0"/>
          </a:xfrm>
          <a:prstGeom prst="line">
            <a:avLst/>
          </a:prstGeom>
          <a:noFill/>
          <a:ln w="9525">
            <a:solidFill>
              <a:schemeClr val="tx2"/>
            </a:solidFill>
            <a:round/>
            <a:headEnd/>
            <a:tailEnd/>
          </a:ln>
          <a:effectLst/>
        </p:spPr>
        <p:txBody>
          <a:bodyPr/>
          <a:lstStyle/>
          <a:p>
            <a:pPr>
              <a:defRPr/>
            </a:pPr>
            <a:endParaRPr lang="en-AU" dirty="0">
              <a:solidFill>
                <a:schemeClr val="tx1"/>
              </a:solidFill>
            </a:endParaRPr>
          </a:p>
        </p:txBody>
      </p:sp>
      <p:sp>
        <p:nvSpPr>
          <p:cNvPr id="4037637" name="Rectangle 5"/>
          <p:cNvSpPr>
            <a:spLocks noGrp="1" noChangeArrowheads="1"/>
          </p:cNvSpPr>
          <p:nvPr>
            <p:ph type="sldNum" sz="quarter" idx="4"/>
          </p:nvPr>
        </p:nvSpPr>
        <p:spPr bwMode="auto">
          <a:xfrm>
            <a:off x="8807450" y="6572250"/>
            <a:ext cx="217488" cy="15240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a:defRPr b="0">
                <a:solidFill>
                  <a:schemeClr val="tx2"/>
                </a:solidFill>
              </a:defRPr>
            </a:lvl1pPr>
          </a:lstStyle>
          <a:p>
            <a:pPr>
              <a:defRPr/>
            </a:pPr>
            <a:fld id="{4F487362-8DD8-4FF8-BFB0-67A7C94AB950}" type="slidenum">
              <a:rPr lang="en-AU"/>
              <a:pPr>
                <a:defRPr/>
              </a:pPr>
              <a:t>‹#›</a:t>
            </a:fld>
            <a:endParaRPr lang="en-AU"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1600" b="1">
          <a:solidFill>
            <a:schemeClr val="tx2"/>
          </a:solidFill>
          <a:latin typeface="+mj-lt"/>
          <a:ea typeface="+mj-ea"/>
          <a:cs typeface="+mj-cs"/>
        </a:defRPr>
      </a:lvl1pPr>
      <a:lvl2pPr algn="l" rtl="0" eaLnBrk="0" fontAlgn="base" hangingPunct="0">
        <a:spcBef>
          <a:spcPct val="0"/>
        </a:spcBef>
        <a:spcAft>
          <a:spcPct val="0"/>
        </a:spcAft>
        <a:defRPr sz="1600" b="1">
          <a:solidFill>
            <a:schemeClr val="tx2"/>
          </a:solidFill>
          <a:latin typeface="Verdana" pitchFamily="34" charset="0"/>
          <a:cs typeface="Arial" charset="0"/>
        </a:defRPr>
      </a:lvl2pPr>
      <a:lvl3pPr algn="l" rtl="0" eaLnBrk="0" fontAlgn="base" hangingPunct="0">
        <a:spcBef>
          <a:spcPct val="0"/>
        </a:spcBef>
        <a:spcAft>
          <a:spcPct val="0"/>
        </a:spcAft>
        <a:defRPr sz="1600" b="1">
          <a:solidFill>
            <a:schemeClr val="tx2"/>
          </a:solidFill>
          <a:latin typeface="Verdana" pitchFamily="34" charset="0"/>
          <a:cs typeface="Arial" charset="0"/>
        </a:defRPr>
      </a:lvl3pPr>
      <a:lvl4pPr algn="l" rtl="0" eaLnBrk="0" fontAlgn="base" hangingPunct="0">
        <a:spcBef>
          <a:spcPct val="0"/>
        </a:spcBef>
        <a:spcAft>
          <a:spcPct val="0"/>
        </a:spcAft>
        <a:defRPr sz="1600" b="1">
          <a:solidFill>
            <a:schemeClr val="tx2"/>
          </a:solidFill>
          <a:latin typeface="Verdana" pitchFamily="34" charset="0"/>
          <a:cs typeface="Arial" charset="0"/>
        </a:defRPr>
      </a:lvl4pPr>
      <a:lvl5pPr algn="l" rtl="0" eaLnBrk="0" fontAlgn="base" hangingPunct="0">
        <a:spcBef>
          <a:spcPct val="0"/>
        </a:spcBef>
        <a:spcAft>
          <a:spcPct val="0"/>
        </a:spcAft>
        <a:defRPr sz="1600" b="1">
          <a:solidFill>
            <a:schemeClr val="tx2"/>
          </a:solidFill>
          <a:latin typeface="Verdana" pitchFamily="34" charset="0"/>
          <a:cs typeface="Arial" charset="0"/>
        </a:defRPr>
      </a:lvl5pPr>
      <a:lvl6pPr marL="457200" algn="l" rtl="0" fontAlgn="base">
        <a:spcBef>
          <a:spcPct val="0"/>
        </a:spcBef>
        <a:spcAft>
          <a:spcPct val="0"/>
        </a:spcAft>
        <a:defRPr sz="1600" b="1">
          <a:solidFill>
            <a:schemeClr val="tx2"/>
          </a:solidFill>
          <a:latin typeface="Verdana" pitchFamily="34" charset="0"/>
          <a:cs typeface="Arial" charset="0"/>
        </a:defRPr>
      </a:lvl6pPr>
      <a:lvl7pPr marL="914400" algn="l" rtl="0" fontAlgn="base">
        <a:spcBef>
          <a:spcPct val="0"/>
        </a:spcBef>
        <a:spcAft>
          <a:spcPct val="0"/>
        </a:spcAft>
        <a:defRPr sz="1600" b="1">
          <a:solidFill>
            <a:schemeClr val="tx2"/>
          </a:solidFill>
          <a:latin typeface="Verdana" pitchFamily="34" charset="0"/>
          <a:cs typeface="Arial" charset="0"/>
        </a:defRPr>
      </a:lvl7pPr>
      <a:lvl8pPr marL="1371600" algn="l" rtl="0" fontAlgn="base">
        <a:spcBef>
          <a:spcPct val="0"/>
        </a:spcBef>
        <a:spcAft>
          <a:spcPct val="0"/>
        </a:spcAft>
        <a:defRPr sz="1600" b="1">
          <a:solidFill>
            <a:schemeClr val="tx2"/>
          </a:solidFill>
          <a:latin typeface="Verdana" pitchFamily="34" charset="0"/>
          <a:cs typeface="Arial" charset="0"/>
        </a:defRPr>
      </a:lvl8pPr>
      <a:lvl9pPr marL="1828800" algn="l" rtl="0" fontAlgn="base">
        <a:spcBef>
          <a:spcPct val="0"/>
        </a:spcBef>
        <a:spcAft>
          <a:spcPct val="0"/>
        </a:spcAft>
        <a:defRPr sz="1600" b="1">
          <a:solidFill>
            <a:schemeClr val="tx2"/>
          </a:solidFill>
          <a:latin typeface="Verdana" pitchFamily="34" charset="0"/>
          <a:cs typeface="Arial" charset="0"/>
        </a:defRPr>
      </a:lvl9pPr>
    </p:titleStyle>
    <p:bodyStyle>
      <a:lvl1pPr marL="177800" indent="-177800" algn="l" rtl="0" eaLnBrk="0" fontAlgn="base" hangingPunct="0">
        <a:spcBef>
          <a:spcPct val="0"/>
        </a:spcBef>
        <a:spcAft>
          <a:spcPct val="50000"/>
        </a:spcAft>
        <a:buClr>
          <a:schemeClr val="tx1"/>
        </a:buClr>
        <a:buChar char="•"/>
        <a:defRPr sz="1200">
          <a:solidFill>
            <a:schemeClr val="tx1"/>
          </a:solidFill>
          <a:latin typeface="+mn-lt"/>
          <a:ea typeface="+mn-ea"/>
          <a:cs typeface="+mn-cs"/>
        </a:defRPr>
      </a:lvl1pPr>
      <a:lvl2pPr marL="357188"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2pPr>
      <a:lvl3pPr marL="558800" indent="-200025" algn="l" rtl="0" eaLnBrk="0" fontAlgn="base" hangingPunct="0">
        <a:spcBef>
          <a:spcPct val="0"/>
        </a:spcBef>
        <a:spcAft>
          <a:spcPct val="50000"/>
        </a:spcAft>
        <a:buClr>
          <a:schemeClr val="tx1"/>
        </a:buClr>
        <a:buFont typeface="Wingdings" pitchFamily="2" charset="2"/>
        <a:buChar char="§"/>
        <a:defRPr sz="1200">
          <a:solidFill>
            <a:schemeClr val="tx1"/>
          </a:solidFill>
          <a:latin typeface="+mn-lt"/>
          <a:cs typeface="+mn-cs"/>
        </a:defRPr>
      </a:lvl3pPr>
      <a:lvl4pPr marL="738188" indent="-177800" algn="l" rtl="0" eaLnBrk="0" fontAlgn="base" hangingPunct="0">
        <a:spcBef>
          <a:spcPct val="0"/>
        </a:spcBef>
        <a:spcAft>
          <a:spcPct val="50000"/>
        </a:spcAft>
        <a:buClr>
          <a:schemeClr val="tx1"/>
        </a:buClr>
        <a:buChar char="o"/>
        <a:defRPr sz="1200">
          <a:solidFill>
            <a:schemeClr val="tx1"/>
          </a:solidFill>
          <a:latin typeface="+mn-lt"/>
          <a:cs typeface="+mn-cs"/>
        </a:defRPr>
      </a:lvl4pPr>
      <a:lvl5pPr marL="917575" indent="-177800" algn="l" rtl="0" eaLnBrk="0" fontAlgn="base" hangingPunct="0">
        <a:spcBef>
          <a:spcPct val="0"/>
        </a:spcBef>
        <a:spcAft>
          <a:spcPct val="50000"/>
        </a:spcAft>
        <a:buClr>
          <a:schemeClr val="tx1"/>
        </a:buClr>
        <a:buFont typeface="Verdana" pitchFamily="34" charset="0"/>
        <a:buChar char="›"/>
        <a:defRPr sz="1200">
          <a:solidFill>
            <a:schemeClr val="tx1"/>
          </a:solidFill>
          <a:latin typeface="+mn-lt"/>
          <a:cs typeface="+mn-cs"/>
        </a:defRPr>
      </a:lvl5pPr>
      <a:lvl6pPr marL="13747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6pPr>
      <a:lvl7pPr marL="18319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7pPr>
      <a:lvl8pPr marL="22891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8pPr>
      <a:lvl9pPr marL="2746375" indent="-177800" algn="l" rtl="0" fontAlgn="base">
        <a:spcBef>
          <a:spcPct val="0"/>
        </a:spcBef>
        <a:spcAft>
          <a:spcPct val="50000"/>
        </a:spcAft>
        <a:buClr>
          <a:schemeClr val="tx1"/>
        </a:buClr>
        <a:buFont typeface="Verdana"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customXml" Target="../ink/ink10.xml"/><Relationship Id="rId18" Type="http://schemas.openxmlformats.org/officeDocument/2006/relationships/image" Target="../media/image18.emf"/><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5.emf"/><Relationship Id="rId17" Type="http://schemas.openxmlformats.org/officeDocument/2006/relationships/customXml" Target="../ink/ink12.xml"/><Relationship Id="rId2" Type="http://schemas.openxmlformats.org/officeDocument/2006/relationships/image" Target="../media/image10.png"/><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4.emf"/><Relationship Id="rId19" Type="http://schemas.openxmlformats.org/officeDocument/2006/relationships/customXml" Target="../ink/ink13.xml"/><Relationship Id="rId4" Type="http://schemas.openxmlformats.org/officeDocument/2006/relationships/image" Target="../media/image11.emf"/><Relationship Id="rId9" Type="http://schemas.openxmlformats.org/officeDocument/2006/relationships/customXml" Target="../ink/ink8.xml"/><Relationship Id="rId14" Type="http://schemas.openxmlformats.org/officeDocument/2006/relationships/image" Target="../media/image16.emf"/></Relationships>
</file>

<file path=ppt/slides/_rels/slide13.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26.emf"/><Relationship Id="rId18" Type="http://schemas.openxmlformats.org/officeDocument/2006/relationships/customXml" Target="../ink/ink21.xml"/><Relationship Id="rId26" Type="http://schemas.openxmlformats.org/officeDocument/2006/relationships/customXml" Target="../ink/ink25.xml"/><Relationship Id="rId39" Type="http://schemas.openxmlformats.org/officeDocument/2006/relationships/image" Target="../media/image39.emf"/><Relationship Id="rId3" Type="http://schemas.openxmlformats.org/officeDocument/2006/relationships/image" Target="../media/image21.png"/><Relationship Id="rId21" Type="http://schemas.openxmlformats.org/officeDocument/2006/relationships/image" Target="../media/image30.emf"/><Relationship Id="rId34" Type="http://schemas.openxmlformats.org/officeDocument/2006/relationships/customXml" Target="../ink/ink29.xml"/><Relationship Id="rId7" Type="http://schemas.openxmlformats.org/officeDocument/2006/relationships/image" Target="../media/image23.emf"/><Relationship Id="rId12" Type="http://schemas.openxmlformats.org/officeDocument/2006/relationships/customXml" Target="../ink/ink18.xml"/><Relationship Id="rId17" Type="http://schemas.openxmlformats.org/officeDocument/2006/relationships/image" Target="../media/image28.emf"/><Relationship Id="rId25" Type="http://schemas.openxmlformats.org/officeDocument/2006/relationships/image" Target="../media/image32.emf"/><Relationship Id="rId33" Type="http://schemas.openxmlformats.org/officeDocument/2006/relationships/image" Target="../media/image36.emf"/><Relationship Id="rId38" Type="http://schemas.openxmlformats.org/officeDocument/2006/relationships/customXml" Target="../ink/ink31.xml"/><Relationship Id="rId2" Type="http://schemas.openxmlformats.org/officeDocument/2006/relationships/image" Target="../media/image20.png"/><Relationship Id="rId16" Type="http://schemas.openxmlformats.org/officeDocument/2006/relationships/customXml" Target="../ink/ink20.xml"/><Relationship Id="rId20" Type="http://schemas.openxmlformats.org/officeDocument/2006/relationships/customXml" Target="../ink/ink22.xml"/><Relationship Id="rId29"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25.emf"/><Relationship Id="rId24" Type="http://schemas.openxmlformats.org/officeDocument/2006/relationships/customXml" Target="../ink/ink24.xml"/><Relationship Id="rId32" Type="http://schemas.openxmlformats.org/officeDocument/2006/relationships/customXml" Target="../ink/ink28.xml"/><Relationship Id="rId37" Type="http://schemas.openxmlformats.org/officeDocument/2006/relationships/image" Target="../media/image38.emf"/><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28" Type="http://schemas.openxmlformats.org/officeDocument/2006/relationships/customXml" Target="../ink/ink26.xml"/><Relationship Id="rId36" Type="http://schemas.openxmlformats.org/officeDocument/2006/relationships/customXml" Target="../ink/ink30.xml"/><Relationship Id="rId10" Type="http://schemas.openxmlformats.org/officeDocument/2006/relationships/customXml" Target="../ink/ink17.xml"/><Relationship Id="rId19" Type="http://schemas.openxmlformats.org/officeDocument/2006/relationships/image" Target="../media/image29.emf"/><Relationship Id="rId31" Type="http://schemas.openxmlformats.org/officeDocument/2006/relationships/image" Target="../media/image35.emf"/><Relationship Id="rId4" Type="http://schemas.openxmlformats.org/officeDocument/2006/relationships/customXml" Target="../ink/ink14.xml"/><Relationship Id="rId9" Type="http://schemas.openxmlformats.org/officeDocument/2006/relationships/image" Target="../media/image24.emf"/><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33.emf"/><Relationship Id="rId30" Type="http://schemas.openxmlformats.org/officeDocument/2006/relationships/customXml" Target="../ink/ink27.xml"/><Relationship Id="rId35" Type="http://schemas.openxmlformats.org/officeDocument/2006/relationships/image" Target="../media/image37.emf"/></Relationships>
</file>

<file path=ppt/slides/_rels/slide14.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image" Target="../media/image46.emf"/><Relationship Id="rId3" Type="http://schemas.openxmlformats.org/officeDocument/2006/relationships/image" Target="../media/image41.png"/><Relationship Id="rId7" Type="http://schemas.openxmlformats.org/officeDocument/2006/relationships/image" Target="../media/image43.emf"/><Relationship Id="rId12" Type="http://schemas.openxmlformats.org/officeDocument/2006/relationships/customXml" Target="../ink/ink36.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33.xml"/><Relationship Id="rId11" Type="http://schemas.openxmlformats.org/officeDocument/2006/relationships/image" Target="../media/image45.emf"/><Relationship Id="rId5" Type="http://schemas.openxmlformats.org/officeDocument/2006/relationships/image" Target="../media/image42.emf"/><Relationship Id="rId10" Type="http://schemas.openxmlformats.org/officeDocument/2006/relationships/customXml" Target="../ink/ink35.xml"/><Relationship Id="rId4" Type="http://schemas.openxmlformats.org/officeDocument/2006/relationships/customXml" Target="../ink/ink32.xml"/><Relationship Id="rId9" Type="http://schemas.openxmlformats.org/officeDocument/2006/relationships/image" Target="../media/image44.emf"/></Relationships>
</file>

<file path=ppt/slides/_rels/slide15.xml.rels><?xml version="1.0" encoding="UTF-8" standalone="yes"?>
<Relationships xmlns="http://schemas.openxmlformats.org/package/2006/relationships"><Relationship Id="rId8" Type="http://schemas.openxmlformats.org/officeDocument/2006/relationships/customXml" Target="../ink/ink39.xml"/><Relationship Id="rId13" Type="http://schemas.openxmlformats.org/officeDocument/2006/relationships/image" Target="../media/image53.emf"/><Relationship Id="rId18" Type="http://schemas.openxmlformats.org/officeDocument/2006/relationships/customXml" Target="../ink/ink44.xml"/><Relationship Id="rId3" Type="http://schemas.openxmlformats.org/officeDocument/2006/relationships/image" Target="../media/image48.png"/><Relationship Id="rId21" Type="http://schemas.openxmlformats.org/officeDocument/2006/relationships/image" Target="../media/image57.emf"/><Relationship Id="rId7" Type="http://schemas.openxmlformats.org/officeDocument/2006/relationships/image" Target="../media/image50.emf"/><Relationship Id="rId12" Type="http://schemas.openxmlformats.org/officeDocument/2006/relationships/customXml" Target="../ink/ink41.xml"/><Relationship Id="rId17" Type="http://schemas.openxmlformats.org/officeDocument/2006/relationships/image" Target="../media/image55.emf"/><Relationship Id="rId25" Type="http://schemas.openxmlformats.org/officeDocument/2006/relationships/image" Target="../media/image59.emf"/><Relationship Id="rId2" Type="http://schemas.openxmlformats.org/officeDocument/2006/relationships/image" Target="../media/image47.png"/><Relationship Id="rId16" Type="http://schemas.openxmlformats.org/officeDocument/2006/relationships/customXml" Target="../ink/ink43.xml"/><Relationship Id="rId20"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image" Target="../media/image52.emf"/><Relationship Id="rId24" Type="http://schemas.openxmlformats.org/officeDocument/2006/relationships/customXml" Target="../ink/ink47.xml"/><Relationship Id="rId5" Type="http://schemas.openxmlformats.org/officeDocument/2006/relationships/image" Target="../media/image49.emf"/><Relationship Id="rId15" Type="http://schemas.openxmlformats.org/officeDocument/2006/relationships/image" Target="../media/image54.emf"/><Relationship Id="rId23" Type="http://schemas.openxmlformats.org/officeDocument/2006/relationships/image" Target="../media/image58.emf"/><Relationship Id="rId10" Type="http://schemas.openxmlformats.org/officeDocument/2006/relationships/customXml" Target="../ink/ink40.xml"/><Relationship Id="rId19" Type="http://schemas.openxmlformats.org/officeDocument/2006/relationships/image" Target="../media/image56.emf"/><Relationship Id="rId4" Type="http://schemas.openxmlformats.org/officeDocument/2006/relationships/customXml" Target="../ink/ink37.xml"/><Relationship Id="rId9" Type="http://schemas.openxmlformats.org/officeDocument/2006/relationships/image" Target="../media/image51.emf"/><Relationship Id="rId14" Type="http://schemas.openxmlformats.org/officeDocument/2006/relationships/customXml" Target="../ink/ink42.xml"/><Relationship Id="rId22" Type="http://schemas.openxmlformats.org/officeDocument/2006/relationships/customXml" Target="../ink/ink46.xml"/></Relationships>
</file>

<file path=ppt/slides/_rels/slide1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customXml" Target="../ink/ink53.xml"/><Relationship Id="rId18" Type="http://schemas.openxmlformats.org/officeDocument/2006/relationships/image" Target="../media/image70.emf"/><Relationship Id="rId26" Type="http://schemas.openxmlformats.org/officeDocument/2006/relationships/image" Target="../media/image74.emf"/><Relationship Id="rId39" Type="http://schemas.openxmlformats.org/officeDocument/2006/relationships/customXml" Target="../ink/ink66.xml"/><Relationship Id="rId21" Type="http://schemas.openxmlformats.org/officeDocument/2006/relationships/customXml" Target="../ink/ink57.xml"/><Relationship Id="rId34" Type="http://schemas.openxmlformats.org/officeDocument/2006/relationships/image" Target="../media/image78.emf"/><Relationship Id="rId42" Type="http://schemas.openxmlformats.org/officeDocument/2006/relationships/image" Target="../media/image82.emf"/><Relationship Id="rId47" Type="http://schemas.openxmlformats.org/officeDocument/2006/relationships/customXml" Target="../ink/ink70.xml"/><Relationship Id="rId50" Type="http://schemas.openxmlformats.org/officeDocument/2006/relationships/image" Target="../media/image86.emf"/><Relationship Id="rId55" Type="http://schemas.openxmlformats.org/officeDocument/2006/relationships/customXml" Target="../ink/ink74.xml"/><Relationship Id="rId63" Type="http://schemas.openxmlformats.org/officeDocument/2006/relationships/customXml" Target="../ink/ink78.xml"/><Relationship Id="rId68" Type="http://schemas.openxmlformats.org/officeDocument/2006/relationships/image" Target="../media/image95.emf"/><Relationship Id="rId76" Type="http://schemas.openxmlformats.org/officeDocument/2006/relationships/image" Target="../media/image99.emf"/><Relationship Id="rId84" Type="http://schemas.openxmlformats.org/officeDocument/2006/relationships/image" Target="../media/image103.emf"/><Relationship Id="rId89" Type="http://schemas.openxmlformats.org/officeDocument/2006/relationships/customXml" Target="../ink/ink91.xml"/><Relationship Id="rId7" Type="http://schemas.openxmlformats.org/officeDocument/2006/relationships/customXml" Target="../ink/ink50.xml"/><Relationship Id="rId71" Type="http://schemas.openxmlformats.org/officeDocument/2006/relationships/customXml" Target="../ink/ink82.xml"/><Relationship Id="rId92" Type="http://schemas.openxmlformats.org/officeDocument/2006/relationships/image" Target="../media/image107.emf"/><Relationship Id="rId2" Type="http://schemas.openxmlformats.org/officeDocument/2006/relationships/image" Target="../media/image62.png"/><Relationship Id="rId16" Type="http://schemas.openxmlformats.org/officeDocument/2006/relationships/image" Target="../media/image69.emf"/><Relationship Id="rId29" Type="http://schemas.openxmlformats.org/officeDocument/2006/relationships/customXml" Target="../ink/ink61.xml"/><Relationship Id="rId11" Type="http://schemas.openxmlformats.org/officeDocument/2006/relationships/customXml" Target="../ink/ink52.xml"/><Relationship Id="rId24" Type="http://schemas.openxmlformats.org/officeDocument/2006/relationships/image" Target="../media/image73.emf"/><Relationship Id="rId32" Type="http://schemas.openxmlformats.org/officeDocument/2006/relationships/image" Target="../media/image77.emf"/><Relationship Id="rId37" Type="http://schemas.openxmlformats.org/officeDocument/2006/relationships/customXml" Target="../ink/ink65.xml"/><Relationship Id="rId40" Type="http://schemas.openxmlformats.org/officeDocument/2006/relationships/image" Target="../media/image81.emf"/><Relationship Id="rId45" Type="http://schemas.openxmlformats.org/officeDocument/2006/relationships/customXml" Target="../ink/ink69.xml"/><Relationship Id="rId53" Type="http://schemas.openxmlformats.org/officeDocument/2006/relationships/customXml" Target="../ink/ink73.xml"/><Relationship Id="rId58" Type="http://schemas.openxmlformats.org/officeDocument/2006/relationships/image" Target="../media/image90.emf"/><Relationship Id="rId66" Type="http://schemas.openxmlformats.org/officeDocument/2006/relationships/image" Target="../media/image94.emf"/><Relationship Id="rId74" Type="http://schemas.openxmlformats.org/officeDocument/2006/relationships/image" Target="../media/image98.emf"/><Relationship Id="rId79" Type="http://schemas.openxmlformats.org/officeDocument/2006/relationships/customXml" Target="../ink/ink86.xml"/><Relationship Id="rId87" Type="http://schemas.openxmlformats.org/officeDocument/2006/relationships/customXml" Target="../ink/ink90.xml"/><Relationship Id="rId5" Type="http://schemas.openxmlformats.org/officeDocument/2006/relationships/customXml" Target="../ink/ink49.xml"/><Relationship Id="rId61" Type="http://schemas.openxmlformats.org/officeDocument/2006/relationships/customXml" Target="../ink/ink77.xml"/><Relationship Id="rId82" Type="http://schemas.openxmlformats.org/officeDocument/2006/relationships/image" Target="../media/image102.emf"/><Relationship Id="rId90" Type="http://schemas.openxmlformats.org/officeDocument/2006/relationships/image" Target="../media/image106.emf"/><Relationship Id="rId95" Type="http://schemas.openxmlformats.org/officeDocument/2006/relationships/customXml" Target="../ink/ink94.xml"/><Relationship Id="rId19" Type="http://schemas.openxmlformats.org/officeDocument/2006/relationships/customXml" Target="../ink/ink56.xml"/><Relationship Id="rId14" Type="http://schemas.openxmlformats.org/officeDocument/2006/relationships/image" Target="../media/image68.emf"/><Relationship Id="rId22" Type="http://schemas.openxmlformats.org/officeDocument/2006/relationships/image" Target="../media/image72.emf"/><Relationship Id="rId27" Type="http://schemas.openxmlformats.org/officeDocument/2006/relationships/customXml" Target="../ink/ink60.xml"/><Relationship Id="rId30" Type="http://schemas.openxmlformats.org/officeDocument/2006/relationships/image" Target="../media/image76.emf"/><Relationship Id="rId35" Type="http://schemas.openxmlformats.org/officeDocument/2006/relationships/customXml" Target="../ink/ink64.xml"/><Relationship Id="rId43" Type="http://schemas.openxmlformats.org/officeDocument/2006/relationships/customXml" Target="../ink/ink68.xml"/><Relationship Id="rId48" Type="http://schemas.openxmlformats.org/officeDocument/2006/relationships/image" Target="../media/image85.emf"/><Relationship Id="rId56" Type="http://schemas.openxmlformats.org/officeDocument/2006/relationships/image" Target="../media/image89.emf"/><Relationship Id="rId64" Type="http://schemas.openxmlformats.org/officeDocument/2006/relationships/image" Target="../media/image93.emf"/><Relationship Id="rId69" Type="http://schemas.openxmlformats.org/officeDocument/2006/relationships/customXml" Target="../ink/ink81.xml"/><Relationship Id="rId77" Type="http://schemas.openxmlformats.org/officeDocument/2006/relationships/customXml" Target="../ink/ink85.xml"/><Relationship Id="rId8" Type="http://schemas.openxmlformats.org/officeDocument/2006/relationships/image" Target="../media/image65.emf"/><Relationship Id="rId51" Type="http://schemas.openxmlformats.org/officeDocument/2006/relationships/customXml" Target="../ink/ink72.xml"/><Relationship Id="rId72" Type="http://schemas.openxmlformats.org/officeDocument/2006/relationships/image" Target="../media/image97.emf"/><Relationship Id="rId80" Type="http://schemas.openxmlformats.org/officeDocument/2006/relationships/image" Target="../media/image101.emf"/><Relationship Id="rId85" Type="http://schemas.openxmlformats.org/officeDocument/2006/relationships/customXml" Target="../ink/ink89.xml"/><Relationship Id="rId93" Type="http://schemas.openxmlformats.org/officeDocument/2006/relationships/customXml" Target="../ink/ink93.xml"/><Relationship Id="rId3" Type="http://schemas.openxmlformats.org/officeDocument/2006/relationships/customXml" Target="../ink/ink48.xml"/><Relationship Id="rId12" Type="http://schemas.openxmlformats.org/officeDocument/2006/relationships/image" Target="../media/image67.emf"/><Relationship Id="rId17" Type="http://schemas.openxmlformats.org/officeDocument/2006/relationships/customXml" Target="../ink/ink55.xml"/><Relationship Id="rId25" Type="http://schemas.openxmlformats.org/officeDocument/2006/relationships/customXml" Target="../ink/ink59.xml"/><Relationship Id="rId33" Type="http://schemas.openxmlformats.org/officeDocument/2006/relationships/customXml" Target="../ink/ink63.xml"/><Relationship Id="rId38" Type="http://schemas.openxmlformats.org/officeDocument/2006/relationships/image" Target="../media/image80.emf"/><Relationship Id="rId46" Type="http://schemas.openxmlformats.org/officeDocument/2006/relationships/image" Target="../media/image84.emf"/><Relationship Id="rId59" Type="http://schemas.openxmlformats.org/officeDocument/2006/relationships/customXml" Target="../ink/ink76.xml"/><Relationship Id="rId67" Type="http://schemas.openxmlformats.org/officeDocument/2006/relationships/customXml" Target="../ink/ink80.xml"/><Relationship Id="rId20" Type="http://schemas.openxmlformats.org/officeDocument/2006/relationships/image" Target="../media/image71.emf"/><Relationship Id="rId41" Type="http://schemas.openxmlformats.org/officeDocument/2006/relationships/customXml" Target="../ink/ink67.xml"/><Relationship Id="rId54" Type="http://schemas.openxmlformats.org/officeDocument/2006/relationships/image" Target="../media/image88.emf"/><Relationship Id="rId62" Type="http://schemas.openxmlformats.org/officeDocument/2006/relationships/image" Target="../media/image92.emf"/><Relationship Id="rId70" Type="http://schemas.openxmlformats.org/officeDocument/2006/relationships/image" Target="../media/image96.emf"/><Relationship Id="rId75" Type="http://schemas.openxmlformats.org/officeDocument/2006/relationships/customXml" Target="../ink/ink84.xml"/><Relationship Id="rId83" Type="http://schemas.openxmlformats.org/officeDocument/2006/relationships/customXml" Target="../ink/ink88.xml"/><Relationship Id="rId88" Type="http://schemas.openxmlformats.org/officeDocument/2006/relationships/image" Target="../media/image105.emf"/><Relationship Id="rId91" Type="http://schemas.openxmlformats.org/officeDocument/2006/relationships/customXml" Target="../ink/ink92.xml"/><Relationship Id="rId96" Type="http://schemas.openxmlformats.org/officeDocument/2006/relationships/image" Target="../media/image109.emf"/><Relationship Id="rId1" Type="http://schemas.openxmlformats.org/officeDocument/2006/relationships/slideLayout" Target="../slideLayouts/slideLayout2.xml"/><Relationship Id="rId6" Type="http://schemas.openxmlformats.org/officeDocument/2006/relationships/image" Target="../media/image64.emf"/><Relationship Id="rId15" Type="http://schemas.openxmlformats.org/officeDocument/2006/relationships/customXml" Target="../ink/ink54.xml"/><Relationship Id="rId23" Type="http://schemas.openxmlformats.org/officeDocument/2006/relationships/customXml" Target="../ink/ink58.xml"/><Relationship Id="rId28" Type="http://schemas.openxmlformats.org/officeDocument/2006/relationships/image" Target="../media/image75.emf"/><Relationship Id="rId36" Type="http://schemas.openxmlformats.org/officeDocument/2006/relationships/image" Target="../media/image79.emf"/><Relationship Id="rId49" Type="http://schemas.openxmlformats.org/officeDocument/2006/relationships/customXml" Target="../ink/ink71.xml"/><Relationship Id="rId57" Type="http://schemas.openxmlformats.org/officeDocument/2006/relationships/customXml" Target="../ink/ink75.xml"/><Relationship Id="rId10" Type="http://schemas.openxmlformats.org/officeDocument/2006/relationships/image" Target="../media/image66.emf"/><Relationship Id="rId31" Type="http://schemas.openxmlformats.org/officeDocument/2006/relationships/customXml" Target="../ink/ink62.xml"/><Relationship Id="rId44" Type="http://schemas.openxmlformats.org/officeDocument/2006/relationships/image" Target="../media/image83.emf"/><Relationship Id="rId52" Type="http://schemas.openxmlformats.org/officeDocument/2006/relationships/image" Target="../media/image87.emf"/><Relationship Id="rId60" Type="http://schemas.openxmlformats.org/officeDocument/2006/relationships/image" Target="../media/image91.emf"/><Relationship Id="rId65" Type="http://schemas.openxmlformats.org/officeDocument/2006/relationships/customXml" Target="../ink/ink79.xml"/><Relationship Id="rId73" Type="http://schemas.openxmlformats.org/officeDocument/2006/relationships/customXml" Target="../ink/ink83.xml"/><Relationship Id="rId78" Type="http://schemas.openxmlformats.org/officeDocument/2006/relationships/image" Target="../media/image100.emf"/><Relationship Id="rId81" Type="http://schemas.openxmlformats.org/officeDocument/2006/relationships/customXml" Target="../ink/ink87.xml"/><Relationship Id="rId86" Type="http://schemas.openxmlformats.org/officeDocument/2006/relationships/image" Target="../media/image104.emf"/><Relationship Id="rId94" Type="http://schemas.openxmlformats.org/officeDocument/2006/relationships/image" Target="../media/image108.emf"/><Relationship Id="rId4" Type="http://schemas.openxmlformats.org/officeDocument/2006/relationships/image" Target="../media/image63.emf"/><Relationship Id="rId9" Type="http://schemas.openxmlformats.org/officeDocument/2006/relationships/customXml" Target="../ink/ink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ustomXml" Target="../ink/ink95.xml"/><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2.emf"/><Relationship Id="rId5" Type="http://schemas.openxmlformats.org/officeDocument/2006/relationships/customXml" Target="../ink/ink96.xml"/><Relationship Id="rId4" Type="http://schemas.openxmlformats.org/officeDocument/2006/relationships/image" Target="../media/image111.emf"/></Relationships>
</file>

<file path=ppt/slides/_rels/slide2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18.emf"/><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customXml" Target="../ink/ink98.xml"/><Relationship Id="rId5" Type="http://schemas.openxmlformats.org/officeDocument/2006/relationships/image" Target="../media/image117.emf"/><Relationship Id="rId4" Type="http://schemas.openxmlformats.org/officeDocument/2006/relationships/customXml" Target="../ink/ink97.xml"/></Relationships>
</file>

<file path=ppt/slides/_rels/slide24.x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customXml" Target="../ink/ink104.xml"/><Relationship Id="rId3" Type="http://schemas.openxmlformats.org/officeDocument/2006/relationships/customXml" Target="../ink/ink99.xml"/><Relationship Id="rId7" Type="http://schemas.openxmlformats.org/officeDocument/2006/relationships/customXml" Target="../ink/ink101.xml"/><Relationship Id="rId12" Type="http://schemas.openxmlformats.org/officeDocument/2006/relationships/image" Target="../media/image124.emf"/><Relationship Id="rId2" Type="http://schemas.openxmlformats.org/officeDocument/2006/relationships/image" Target="../media/image119.png"/><Relationship Id="rId16" Type="http://schemas.openxmlformats.org/officeDocument/2006/relationships/image" Target="../media/image126.emf"/><Relationship Id="rId1" Type="http://schemas.openxmlformats.org/officeDocument/2006/relationships/slideLayout" Target="../slideLayouts/slideLayout2.xml"/><Relationship Id="rId6" Type="http://schemas.openxmlformats.org/officeDocument/2006/relationships/image" Target="../media/image121.emf"/><Relationship Id="rId11" Type="http://schemas.openxmlformats.org/officeDocument/2006/relationships/customXml" Target="../ink/ink103.xml"/><Relationship Id="rId5" Type="http://schemas.openxmlformats.org/officeDocument/2006/relationships/customXml" Target="../ink/ink100.xml"/><Relationship Id="rId15" Type="http://schemas.openxmlformats.org/officeDocument/2006/relationships/customXml" Target="../ink/ink105.xml"/><Relationship Id="rId10" Type="http://schemas.openxmlformats.org/officeDocument/2006/relationships/image" Target="../media/image123.emf"/><Relationship Id="rId4" Type="http://schemas.openxmlformats.org/officeDocument/2006/relationships/image" Target="../media/image120.emf"/><Relationship Id="rId9" Type="http://schemas.openxmlformats.org/officeDocument/2006/relationships/customXml" Target="../ink/ink102.xml"/><Relationship Id="rId14" Type="http://schemas.openxmlformats.org/officeDocument/2006/relationships/image" Target="../media/image125.emf"/></Relationships>
</file>

<file path=ppt/slides/_rels/slide2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06.xml"/><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131.emf"/></Relationships>
</file>

<file path=ppt/slides/_rels/slide3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customXml" Target="../ink/ink109.xml"/><Relationship Id="rId13" Type="http://schemas.openxmlformats.org/officeDocument/2006/relationships/image" Target="../media/image142.emf"/><Relationship Id="rId18" Type="http://schemas.openxmlformats.org/officeDocument/2006/relationships/customXml" Target="../ink/ink114.xml"/><Relationship Id="rId3" Type="http://schemas.openxmlformats.org/officeDocument/2006/relationships/image" Target="../media/image137.png"/><Relationship Id="rId21" Type="http://schemas.openxmlformats.org/officeDocument/2006/relationships/image" Target="../media/image146.emf"/><Relationship Id="rId7" Type="http://schemas.openxmlformats.org/officeDocument/2006/relationships/image" Target="../media/image139.emf"/><Relationship Id="rId12" Type="http://schemas.openxmlformats.org/officeDocument/2006/relationships/customXml" Target="../ink/ink111.xml"/><Relationship Id="rId17" Type="http://schemas.openxmlformats.org/officeDocument/2006/relationships/image" Target="../media/image144.emf"/><Relationship Id="rId25" Type="http://schemas.openxmlformats.org/officeDocument/2006/relationships/image" Target="../media/image148.emf"/><Relationship Id="rId2" Type="http://schemas.openxmlformats.org/officeDocument/2006/relationships/image" Target="../media/image136.png"/><Relationship Id="rId16" Type="http://schemas.openxmlformats.org/officeDocument/2006/relationships/customXml" Target="../ink/ink113.xml"/><Relationship Id="rId20" Type="http://schemas.openxmlformats.org/officeDocument/2006/relationships/customXml" Target="../ink/ink115.xml"/><Relationship Id="rId1" Type="http://schemas.openxmlformats.org/officeDocument/2006/relationships/slideLayout" Target="../slideLayouts/slideLayout2.xml"/><Relationship Id="rId6" Type="http://schemas.openxmlformats.org/officeDocument/2006/relationships/customXml" Target="../ink/ink108.xml"/><Relationship Id="rId11" Type="http://schemas.openxmlformats.org/officeDocument/2006/relationships/image" Target="../media/image141.emf"/><Relationship Id="rId24" Type="http://schemas.openxmlformats.org/officeDocument/2006/relationships/customXml" Target="../ink/ink117.xml"/><Relationship Id="rId5" Type="http://schemas.openxmlformats.org/officeDocument/2006/relationships/image" Target="../media/image138.emf"/><Relationship Id="rId15" Type="http://schemas.openxmlformats.org/officeDocument/2006/relationships/image" Target="../media/image143.emf"/><Relationship Id="rId23" Type="http://schemas.openxmlformats.org/officeDocument/2006/relationships/image" Target="../media/image147.emf"/><Relationship Id="rId10" Type="http://schemas.openxmlformats.org/officeDocument/2006/relationships/customXml" Target="../ink/ink110.xml"/><Relationship Id="rId19" Type="http://schemas.openxmlformats.org/officeDocument/2006/relationships/image" Target="../media/image145.emf"/><Relationship Id="rId4" Type="http://schemas.openxmlformats.org/officeDocument/2006/relationships/customXml" Target="../ink/ink107.xml"/><Relationship Id="rId9" Type="http://schemas.openxmlformats.org/officeDocument/2006/relationships/image" Target="../media/image140.emf"/><Relationship Id="rId14" Type="http://schemas.openxmlformats.org/officeDocument/2006/relationships/customXml" Target="../ink/ink112.xml"/><Relationship Id="rId22" Type="http://schemas.openxmlformats.org/officeDocument/2006/relationships/customXml" Target="../ink/ink1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52.emf"/><Relationship Id="rId13" Type="http://schemas.openxmlformats.org/officeDocument/2006/relationships/customXml" Target="../ink/ink123.xml"/><Relationship Id="rId18" Type="http://schemas.openxmlformats.org/officeDocument/2006/relationships/image" Target="../media/image157.emf"/><Relationship Id="rId26" Type="http://schemas.openxmlformats.org/officeDocument/2006/relationships/image" Target="../media/image161.emf"/><Relationship Id="rId39" Type="http://schemas.openxmlformats.org/officeDocument/2006/relationships/customXml" Target="../ink/ink136.xml"/><Relationship Id="rId3" Type="http://schemas.openxmlformats.org/officeDocument/2006/relationships/customXml" Target="../ink/ink118.xml"/><Relationship Id="rId21" Type="http://schemas.openxmlformats.org/officeDocument/2006/relationships/customXml" Target="../ink/ink127.xml"/><Relationship Id="rId34" Type="http://schemas.openxmlformats.org/officeDocument/2006/relationships/image" Target="../media/image165.emf"/><Relationship Id="rId7" Type="http://schemas.openxmlformats.org/officeDocument/2006/relationships/customXml" Target="../ink/ink120.xml"/><Relationship Id="rId12" Type="http://schemas.openxmlformats.org/officeDocument/2006/relationships/image" Target="../media/image154.emf"/><Relationship Id="rId17" Type="http://schemas.openxmlformats.org/officeDocument/2006/relationships/customXml" Target="../ink/ink125.xml"/><Relationship Id="rId25" Type="http://schemas.openxmlformats.org/officeDocument/2006/relationships/customXml" Target="../ink/ink129.xml"/><Relationship Id="rId33" Type="http://schemas.openxmlformats.org/officeDocument/2006/relationships/customXml" Target="../ink/ink133.xml"/><Relationship Id="rId38" Type="http://schemas.openxmlformats.org/officeDocument/2006/relationships/image" Target="../media/image167.emf"/><Relationship Id="rId2" Type="http://schemas.openxmlformats.org/officeDocument/2006/relationships/image" Target="../media/image149.png"/><Relationship Id="rId16" Type="http://schemas.openxmlformats.org/officeDocument/2006/relationships/image" Target="../media/image156.emf"/><Relationship Id="rId20" Type="http://schemas.openxmlformats.org/officeDocument/2006/relationships/image" Target="../media/image158.emf"/><Relationship Id="rId29" Type="http://schemas.openxmlformats.org/officeDocument/2006/relationships/customXml" Target="../ink/ink131.xml"/><Relationship Id="rId1" Type="http://schemas.openxmlformats.org/officeDocument/2006/relationships/slideLayout" Target="../slideLayouts/slideLayout2.xml"/><Relationship Id="rId6" Type="http://schemas.openxmlformats.org/officeDocument/2006/relationships/image" Target="../media/image151.emf"/><Relationship Id="rId11" Type="http://schemas.openxmlformats.org/officeDocument/2006/relationships/customXml" Target="../ink/ink122.xml"/><Relationship Id="rId24" Type="http://schemas.openxmlformats.org/officeDocument/2006/relationships/image" Target="../media/image160.emf"/><Relationship Id="rId32" Type="http://schemas.openxmlformats.org/officeDocument/2006/relationships/image" Target="../media/image164.emf"/><Relationship Id="rId37" Type="http://schemas.openxmlformats.org/officeDocument/2006/relationships/customXml" Target="../ink/ink135.xml"/><Relationship Id="rId40" Type="http://schemas.openxmlformats.org/officeDocument/2006/relationships/image" Target="../media/image168.emf"/><Relationship Id="rId5" Type="http://schemas.openxmlformats.org/officeDocument/2006/relationships/customXml" Target="../ink/ink119.xml"/><Relationship Id="rId15" Type="http://schemas.openxmlformats.org/officeDocument/2006/relationships/customXml" Target="../ink/ink124.xml"/><Relationship Id="rId23" Type="http://schemas.openxmlformats.org/officeDocument/2006/relationships/customXml" Target="../ink/ink128.xml"/><Relationship Id="rId28" Type="http://schemas.openxmlformats.org/officeDocument/2006/relationships/image" Target="../media/image162.emf"/><Relationship Id="rId36" Type="http://schemas.openxmlformats.org/officeDocument/2006/relationships/image" Target="../media/image166.emf"/><Relationship Id="rId10" Type="http://schemas.openxmlformats.org/officeDocument/2006/relationships/image" Target="../media/image153.emf"/><Relationship Id="rId19" Type="http://schemas.openxmlformats.org/officeDocument/2006/relationships/customXml" Target="../ink/ink126.xml"/><Relationship Id="rId31" Type="http://schemas.openxmlformats.org/officeDocument/2006/relationships/customXml" Target="../ink/ink132.xml"/><Relationship Id="rId4" Type="http://schemas.openxmlformats.org/officeDocument/2006/relationships/image" Target="../media/image150.emf"/><Relationship Id="rId9" Type="http://schemas.openxmlformats.org/officeDocument/2006/relationships/customXml" Target="../ink/ink121.xml"/><Relationship Id="rId14" Type="http://schemas.openxmlformats.org/officeDocument/2006/relationships/image" Target="../media/image155.emf"/><Relationship Id="rId22" Type="http://schemas.openxmlformats.org/officeDocument/2006/relationships/image" Target="../media/image159.emf"/><Relationship Id="rId27" Type="http://schemas.openxmlformats.org/officeDocument/2006/relationships/customXml" Target="../ink/ink130.xml"/><Relationship Id="rId30" Type="http://schemas.openxmlformats.org/officeDocument/2006/relationships/image" Target="../media/image163.emf"/><Relationship Id="rId35" Type="http://schemas.openxmlformats.org/officeDocument/2006/relationships/customXml" Target="../ink/ink134.xml"/></Relationships>
</file>

<file path=ppt/slides/_rels/slide43.xml.rels><?xml version="1.0" encoding="UTF-8" standalone="yes"?>
<Relationships xmlns="http://schemas.openxmlformats.org/package/2006/relationships"><Relationship Id="rId8" Type="http://schemas.openxmlformats.org/officeDocument/2006/relationships/image" Target="../media/image172.emf"/><Relationship Id="rId3" Type="http://schemas.openxmlformats.org/officeDocument/2006/relationships/customXml" Target="../ink/ink137.xml"/><Relationship Id="rId7" Type="http://schemas.openxmlformats.org/officeDocument/2006/relationships/customXml" Target="../ink/ink139.xml"/><Relationship Id="rId2" Type="http://schemas.openxmlformats.org/officeDocument/2006/relationships/image" Target="../media/image169.png"/><Relationship Id="rId1" Type="http://schemas.openxmlformats.org/officeDocument/2006/relationships/slideLayout" Target="../slideLayouts/slideLayout2.xml"/><Relationship Id="rId6" Type="http://schemas.openxmlformats.org/officeDocument/2006/relationships/image" Target="../media/image171.emf"/><Relationship Id="rId5" Type="http://schemas.openxmlformats.org/officeDocument/2006/relationships/customXml" Target="../ink/ink138.xml"/><Relationship Id="rId4" Type="http://schemas.openxmlformats.org/officeDocument/2006/relationships/image" Target="../media/image17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customXml" Target="../ink/ink142.xml"/><Relationship Id="rId3" Type="http://schemas.openxmlformats.org/officeDocument/2006/relationships/image" Target="../media/image174.png"/><Relationship Id="rId7" Type="http://schemas.openxmlformats.org/officeDocument/2006/relationships/image" Target="../media/image176.emf"/><Relationship Id="rId2" Type="http://schemas.openxmlformats.org/officeDocument/2006/relationships/image" Target="../media/image173.png"/><Relationship Id="rId1" Type="http://schemas.openxmlformats.org/officeDocument/2006/relationships/slideLayout" Target="../slideLayouts/slideLayout2.xml"/><Relationship Id="rId6" Type="http://schemas.openxmlformats.org/officeDocument/2006/relationships/customXml" Target="../ink/ink141.xml"/><Relationship Id="rId11" Type="http://schemas.openxmlformats.org/officeDocument/2006/relationships/image" Target="../media/image178.emf"/><Relationship Id="rId5" Type="http://schemas.openxmlformats.org/officeDocument/2006/relationships/image" Target="../media/image175.emf"/><Relationship Id="rId10" Type="http://schemas.openxmlformats.org/officeDocument/2006/relationships/customXml" Target="../ink/ink143.xml"/><Relationship Id="rId4" Type="http://schemas.openxmlformats.org/officeDocument/2006/relationships/customXml" Target="../ink/ink140.xml"/><Relationship Id="rId9" Type="http://schemas.openxmlformats.org/officeDocument/2006/relationships/image" Target="../media/image177.emf"/></Relationships>
</file>

<file path=ppt/slides/_rels/slide47.xml.rels><?xml version="1.0" encoding="UTF-8" standalone="yes"?>
<Relationships xmlns="http://schemas.openxmlformats.org/package/2006/relationships"><Relationship Id="rId13" Type="http://schemas.openxmlformats.org/officeDocument/2006/relationships/customXml" Target="../ink/ink149.xml"/><Relationship Id="rId18" Type="http://schemas.openxmlformats.org/officeDocument/2006/relationships/image" Target="../media/image187.emf"/><Relationship Id="rId26" Type="http://schemas.openxmlformats.org/officeDocument/2006/relationships/image" Target="../media/image191.emf"/><Relationship Id="rId39" Type="http://schemas.openxmlformats.org/officeDocument/2006/relationships/customXml" Target="../ink/ink162.xml"/><Relationship Id="rId21" Type="http://schemas.openxmlformats.org/officeDocument/2006/relationships/customXml" Target="../ink/ink153.xml"/><Relationship Id="rId34" Type="http://schemas.openxmlformats.org/officeDocument/2006/relationships/image" Target="../media/image195.emf"/><Relationship Id="rId42" Type="http://schemas.openxmlformats.org/officeDocument/2006/relationships/image" Target="../media/image199.emf"/><Relationship Id="rId47" Type="http://schemas.openxmlformats.org/officeDocument/2006/relationships/customXml" Target="../ink/ink166.xml"/><Relationship Id="rId50" Type="http://schemas.openxmlformats.org/officeDocument/2006/relationships/image" Target="../media/image203.emf"/><Relationship Id="rId55" Type="http://schemas.openxmlformats.org/officeDocument/2006/relationships/customXml" Target="../ink/ink170.xml"/><Relationship Id="rId7" Type="http://schemas.openxmlformats.org/officeDocument/2006/relationships/customXml" Target="../ink/ink146.xml"/><Relationship Id="rId12" Type="http://schemas.openxmlformats.org/officeDocument/2006/relationships/image" Target="../media/image184.emf"/><Relationship Id="rId17" Type="http://schemas.openxmlformats.org/officeDocument/2006/relationships/customXml" Target="../ink/ink151.xml"/><Relationship Id="rId25" Type="http://schemas.openxmlformats.org/officeDocument/2006/relationships/customXml" Target="../ink/ink155.xml"/><Relationship Id="rId33" Type="http://schemas.openxmlformats.org/officeDocument/2006/relationships/customXml" Target="../ink/ink159.xml"/><Relationship Id="rId38" Type="http://schemas.openxmlformats.org/officeDocument/2006/relationships/image" Target="../media/image197.emf"/><Relationship Id="rId46" Type="http://schemas.openxmlformats.org/officeDocument/2006/relationships/image" Target="../media/image201.emf"/><Relationship Id="rId59" Type="http://schemas.openxmlformats.org/officeDocument/2006/relationships/customXml" Target="../ink/ink172.xml"/><Relationship Id="rId2" Type="http://schemas.openxmlformats.org/officeDocument/2006/relationships/image" Target="../media/image179.png"/><Relationship Id="rId16" Type="http://schemas.openxmlformats.org/officeDocument/2006/relationships/image" Target="../media/image186.emf"/><Relationship Id="rId20" Type="http://schemas.openxmlformats.org/officeDocument/2006/relationships/image" Target="../media/image188.emf"/><Relationship Id="rId29" Type="http://schemas.openxmlformats.org/officeDocument/2006/relationships/customXml" Target="../ink/ink157.xml"/><Relationship Id="rId41" Type="http://schemas.openxmlformats.org/officeDocument/2006/relationships/customXml" Target="../ink/ink163.xml"/><Relationship Id="rId54" Type="http://schemas.openxmlformats.org/officeDocument/2006/relationships/image" Target="../media/image205.emf"/><Relationship Id="rId1" Type="http://schemas.openxmlformats.org/officeDocument/2006/relationships/slideLayout" Target="../slideLayouts/slideLayout2.xml"/><Relationship Id="rId6" Type="http://schemas.openxmlformats.org/officeDocument/2006/relationships/image" Target="../media/image181.emf"/><Relationship Id="rId11" Type="http://schemas.openxmlformats.org/officeDocument/2006/relationships/customXml" Target="../ink/ink148.xml"/><Relationship Id="rId24" Type="http://schemas.openxmlformats.org/officeDocument/2006/relationships/image" Target="../media/image190.emf"/><Relationship Id="rId32" Type="http://schemas.openxmlformats.org/officeDocument/2006/relationships/image" Target="../media/image194.emf"/><Relationship Id="rId37" Type="http://schemas.openxmlformats.org/officeDocument/2006/relationships/customXml" Target="../ink/ink161.xml"/><Relationship Id="rId40" Type="http://schemas.openxmlformats.org/officeDocument/2006/relationships/image" Target="../media/image198.emf"/><Relationship Id="rId45" Type="http://schemas.openxmlformats.org/officeDocument/2006/relationships/customXml" Target="../ink/ink165.xml"/><Relationship Id="rId53" Type="http://schemas.openxmlformats.org/officeDocument/2006/relationships/customXml" Target="../ink/ink169.xml"/><Relationship Id="rId58" Type="http://schemas.openxmlformats.org/officeDocument/2006/relationships/image" Target="../media/image207.emf"/><Relationship Id="rId5" Type="http://schemas.openxmlformats.org/officeDocument/2006/relationships/customXml" Target="../ink/ink145.xml"/><Relationship Id="rId15" Type="http://schemas.openxmlformats.org/officeDocument/2006/relationships/customXml" Target="../ink/ink150.xml"/><Relationship Id="rId23" Type="http://schemas.openxmlformats.org/officeDocument/2006/relationships/customXml" Target="../ink/ink154.xml"/><Relationship Id="rId28" Type="http://schemas.openxmlformats.org/officeDocument/2006/relationships/image" Target="../media/image192.emf"/><Relationship Id="rId36" Type="http://schemas.openxmlformats.org/officeDocument/2006/relationships/image" Target="../media/image196.emf"/><Relationship Id="rId49" Type="http://schemas.openxmlformats.org/officeDocument/2006/relationships/customXml" Target="../ink/ink167.xml"/><Relationship Id="rId57" Type="http://schemas.openxmlformats.org/officeDocument/2006/relationships/customXml" Target="../ink/ink171.xml"/><Relationship Id="rId10" Type="http://schemas.openxmlformats.org/officeDocument/2006/relationships/image" Target="../media/image183.emf"/><Relationship Id="rId19" Type="http://schemas.openxmlformats.org/officeDocument/2006/relationships/customXml" Target="../ink/ink152.xml"/><Relationship Id="rId31" Type="http://schemas.openxmlformats.org/officeDocument/2006/relationships/customXml" Target="../ink/ink158.xml"/><Relationship Id="rId44" Type="http://schemas.openxmlformats.org/officeDocument/2006/relationships/image" Target="../media/image200.emf"/><Relationship Id="rId52" Type="http://schemas.openxmlformats.org/officeDocument/2006/relationships/image" Target="../media/image204.emf"/><Relationship Id="rId60" Type="http://schemas.openxmlformats.org/officeDocument/2006/relationships/image" Target="../media/image208.emf"/><Relationship Id="rId4" Type="http://schemas.openxmlformats.org/officeDocument/2006/relationships/image" Target="../media/image180.emf"/><Relationship Id="rId9" Type="http://schemas.openxmlformats.org/officeDocument/2006/relationships/customXml" Target="../ink/ink147.xml"/><Relationship Id="rId14" Type="http://schemas.openxmlformats.org/officeDocument/2006/relationships/image" Target="../media/image185.emf"/><Relationship Id="rId22" Type="http://schemas.openxmlformats.org/officeDocument/2006/relationships/image" Target="../media/image189.emf"/><Relationship Id="rId27" Type="http://schemas.openxmlformats.org/officeDocument/2006/relationships/customXml" Target="../ink/ink156.xml"/><Relationship Id="rId30" Type="http://schemas.openxmlformats.org/officeDocument/2006/relationships/image" Target="../media/image193.emf"/><Relationship Id="rId35" Type="http://schemas.openxmlformats.org/officeDocument/2006/relationships/customXml" Target="../ink/ink160.xml"/><Relationship Id="rId43" Type="http://schemas.openxmlformats.org/officeDocument/2006/relationships/customXml" Target="../ink/ink164.xml"/><Relationship Id="rId48" Type="http://schemas.openxmlformats.org/officeDocument/2006/relationships/image" Target="../media/image202.emf"/><Relationship Id="rId56" Type="http://schemas.openxmlformats.org/officeDocument/2006/relationships/image" Target="../media/image206.emf"/><Relationship Id="rId8" Type="http://schemas.openxmlformats.org/officeDocument/2006/relationships/image" Target="../media/image182.emf"/><Relationship Id="rId51" Type="http://schemas.openxmlformats.org/officeDocument/2006/relationships/customXml" Target="../ink/ink168.xml"/><Relationship Id="rId3" Type="http://schemas.openxmlformats.org/officeDocument/2006/relationships/customXml" Target="../ink/ink144.xml"/></Relationships>
</file>

<file path=ppt/slides/_rels/slide48.xml.rels><?xml version="1.0" encoding="UTF-8" standalone="yes"?>
<Relationships xmlns="http://schemas.openxmlformats.org/package/2006/relationships"><Relationship Id="rId8" Type="http://schemas.openxmlformats.org/officeDocument/2006/relationships/customXml" Target="../ink/ink176.xml"/><Relationship Id="rId13" Type="http://schemas.openxmlformats.org/officeDocument/2006/relationships/image" Target="../media/image214.emf"/><Relationship Id="rId3" Type="http://schemas.openxmlformats.org/officeDocument/2006/relationships/image" Target="../media/image209.emf"/><Relationship Id="rId7" Type="http://schemas.openxmlformats.org/officeDocument/2006/relationships/image" Target="../media/image211.emf"/><Relationship Id="rId12" Type="http://schemas.openxmlformats.org/officeDocument/2006/relationships/customXml" Target="../ink/ink178.xml"/><Relationship Id="rId2" Type="http://schemas.openxmlformats.org/officeDocument/2006/relationships/customXml" Target="../ink/ink173.xml"/><Relationship Id="rId1" Type="http://schemas.openxmlformats.org/officeDocument/2006/relationships/slideLayout" Target="../slideLayouts/slideLayout2.xml"/><Relationship Id="rId6" Type="http://schemas.openxmlformats.org/officeDocument/2006/relationships/customXml" Target="../ink/ink175.xml"/><Relationship Id="rId11" Type="http://schemas.openxmlformats.org/officeDocument/2006/relationships/image" Target="../media/image213.emf"/><Relationship Id="rId5" Type="http://schemas.openxmlformats.org/officeDocument/2006/relationships/image" Target="../media/image210.emf"/><Relationship Id="rId15" Type="http://schemas.openxmlformats.org/officeDocument/2006/relationships/image" Target="../media/image215.emf"/><Relationship Id="rId10" Type="http://schemas.openxmlformats.org/officeDocument/2006/relationships/customXml" Target="../ink/ink177.xml"/><Relationship Id="rId4" Type="http://schemas.openxmlformats.org/officeDocument/2006/relationships/customXml" Target="../ink/ink174.xml"/><Relationship Id="rId9" Type="http://schemas.openxmlformats.org/officeDocument/2006/relationships/image" Target="../media/image212.emf"/><Relationship Id="rId14" Type="http://schemas.openxmlformats.org/officeDocument/2006/relationships/customXml" Target="../ink/ink179.xml"/></Relationships>
</file>

<file path=ppt/slides/_rels/slide49.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220.emf"/><Relationship Id="rId13" Type="http://schemas.openxmlformats.org/officeDocument/2006/relationships/customXml" Target="../ink/ink185.xml"/><Relationship Id="rId18" Type="http://schemas.openxmlformats.org/officeDocument/2006/relationships/image" Target="../media/image225.emf"/><Relationship Id="rId3" Type="http://schemas.openxmlformats.org/officeDocument/2006/relationships/customXml" Target="../ink/ink180.xml"/><Relationship Id="rId7" Type="http://schemas.openxmlformats.org/officeDocument/2006/relationships/customXml" Target="../ink/ink182.xml"/><Relationship Id="rId12" Type="http://schemas.openxmlformats.org/officeDocument/2006/relationships/image" Target="../media/image222.emf"/><Relationship Id="rId17" Type="http://schemas.openxmlformats.org/officeDocument/2006/relationships/customXml" Target="../ink/ink187.xml"/><Relationship Id="rId2" Type="http://schemas.openxmlformats.org/officeDocument/2006/relationships/image" Target="../media/image217.png"/><Relationship Id="rId16" Type="http://schemas.openxmlformats.org/officeDocument/2006/relationships/image" Target="../media/image224.emf"/><Relationship Id="rId1" Type="http://schemas.openxmlformats.org/officeDocument/2006/relationships/slideLayout" Target="../slideLayouts/slideLayout2.xml"/><Relationship Id="rId6" Type="http://schemas.openxmlformats.org/officeDocument/2006/relationships/image" Target="../media/image219.emf"/><Relationship Id="rId11" Type="http://schemas.openxmlformats.org/officeDocument/2006/relationships/customXml" Target="../ink/ink184.xml"/><Relationship Id="rId5" Type="http://schemas.openxmlformats.org/officeDocument/2006/relationships/customXml" Target="../ink/ink181.xml"/><Relationship Id="rId15" Type="http://schemas.openxmlformats.org/officeDocument/2006/relationships/customXml" Target="../ink/ink186.xml"/><Relationship Id="rId10" Type="http://schemas.openxmlformats.org/officeDocument/2006/relationships/image" Target="../media/image221.emf"/><Relationship Id="rId4" Type="http://schemas.openxmlformats.org/officeDocument/2006/relationships/image" Target="../media/image218.emf"/><Relationship Id="rId9" Type="http://schemas.openxmlformats.org/officeDocument/2006/relationships/customXml" Target="../ink/ink183.xml"/><Relationship Id="rId14" Type="http://schemas.openxmlformats.org/officeDocument/2006/relationships/image" Target="../media/image223.emf"/></Relationships>
</file>

<file path=ppt/slides/_rels/slide51.xml.rels><?xml version="1.0" encoding="UTF-8" standalone="yes"?>
<Relationships xmlns="http://schemas.openxmlformats.org/package/2006/relationships"><Relationship Id="rId8" Type="http://schemas.openxmlformats.org/officeDocument/2006/relationships/image" Target="../media/image229.emf"/><Relationship Id="rId3" Type="http://schemas.openxmlformats.org/officeDocument/2006/relationships/customXml" Target="../ink/ink188.xml"/><Relationship Id="rId7" Type="http://schemas.openxmlformats.org/officeDocument/2006/relationships/customXml" Target="../ink/ink190.xml"/><Relationship Id="rId12" Type="http://schemas.openxmlformats.org/officeDocument/2006/relationships/image" Target="../media/image231.emf"/><Relationship Id="rId2"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228.emf"/><Relationship Id="rId11" Type="http://schemas.openxmlformats.org/officeDocument/2006/relationships/customXml" Target="../ink/ink192.xml"/><Relationship Id="rId5" Type="http://schemas.openxmlformats.org/officeDocument/2006/relationships/customXml" Target="../ink/ink189.xml"/><Relationship Id="rId10" Type="http://schemas.openxmlformats.org/officeDocument/2006/relationships/image" Target="../media/image230.emf"/><Relationship Id="rId4" Type="http://schemas.openxmlformats.org/officeDocument/2006/relationships/image" Target="../media/image227.emf"/><Relationship Id="rId9" Type="http://schemas.openxmlformats.org/officeDocument/2006/relationships/customXml" Target="../ink/ink191.xml"/></Relationships>
</file>

<file path=ppt/slides/_rels/slide52.xml.rels><?xml version="1.0" encoding="UTF-8" standalone="yes"?>
<Relationships xmlns="http://schemas.openxmlformats.org/package/2006/relationships"><Relationship Id="rId8" Type="http://schemas.openxmlformats.org/officeDocument/2006/relationships/customXml" Target="../ink/ink196.xml"/><Relationship Id="rId13" Type="http://schemas.openxmlformats.org/officeDocument/2006/relationships/image" Target="../media/image237.emf"/><Relationship Id="rId18" Type="http://schemas.openxmlformats.org/officeDocument/2006/relationships/customXml" Target="../ink/ink201.xml"/><Relationship Id="rId3" Type="http://schemas.openxmlformats.org/officeDocument/2006/relationships/image" Target="../media/image232.emf"/><Relationship Id="rId21" Type="http://schemas.openxmlformats.org/officeDocument/2006/relationships/image" Target="../media/image241.emf"/><Relationship Id="rId7" Type="http://schemas.openxmlformats.org/officeDocument/2006/relationships/image" Target="../media/image234.emf"/><Relationship Id="rId12" Type="http://schemas.openxmlformats.org/officeDocument/2006/relationships/customXml" Target="../ink/ink198.xml"/><Relationship Id="rId17" Type="http://schemas.openxmlformats.org/officeDocument/2006/relationships/image" Target="../media/image239.emf"/><Relationship Id="rId2" Type="http://schemas.openxmlformats.org/officeDocument/2006/relationships/customXml" Target="../ink/ink193.xml"/><Relationship Id="rId16" Type="http://schemas.openxmlformats.org/officeDocument/2006/relationships/customXml" Target="../ink/ink200.xml"/><Relationship Id="rId20" Type="http://schemas.openxmlformats.org/officeDocument/2006/relationships/customXml" Target="../ink/ink202.xml"/><Relationship Id="rId1" Type="http://schemas.openxmlformats.org/officeDocument/2006/relationships/slideLayout" Target="../slideLayouts/slideLayout2.xml"/><Relationship Id="rId6" Type="http://schemas.openxmlformats.org/officeDocument/2006/relationships/customXml" Target="../ink/ink195.xml"/><Relationship Id="rId11" Type="http://schemas.openxmlformats.org/officeDocument/2006/relationships/image" Target="../media/image236.emf"/><Relationship Id="rId5" Type="http://schemas.openxmlformats.org/officeDocument/2006/relationships/image" Target="../media/image233.emf"/><Relationship Id="rId15" Type="http://schemas.openxmlformats.org/officeDocument/2006/relationships/image" Target="../media/image238.emf"/><Relationship Id="rId10" Type="http://schemas.openxmlformats.org/officeDocument/2006/relationships/customXml" Target="../ink/ink197.xml"/><Relationship Id="rId19" Type="http://schemas.openxmlformats.org/officeDocument/2006/relationships/image" Target="../media/image240.emf"/><Relationship Id="rId4" Type="http://schemas.openxmlformats.org/officeDocument/2006/relationships/customXml" Target="../ink/ink194.xml"/><Relationship Id="rId9" Type="http://schemas.openxmlformats.org/officeDocument/2006/relationships/image" Target="../media/image235.emf"/><Relationship Id="rId14" Type="http://schemas.openxmlformats.org/officeDocument/2006/relationships/customXml" Target="../ink/ink199.xml"/></Relationships>
</file>

<file path=ppt/slides/_rels/slide53.xml.rels><?xml version="1.0" encoding="UTF-8" standalone="yes"?>
<Relationships xmlns="http://schemas.openxmlformats.org/package/2006/relationships"><Relationship Id="rId8" Type="http://schemas.openxmlformats.org/officeDocument/2006/relationships/image" Target="../media/image245.emf"/><Relationship Id="rId3" Type="http://schemas.openxmlformats.org/officeDocument/2006/relationships/customXml" Target="../ink/ink203.xml"/><Relationship Id="rId7" Type="http://schemas.openxmlformats.org/officeDocument/2006/relationships/customXml" Target="../ink/ink205.xml"/><Relationship Id="rId2"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image" Target="../media/image244.emf"/><Relationship Id="rId5" Type="http://schemas.openxmlformats.org/officeDocument/2006/relationships/customXml" Target="../ink/ink204.xml"/><Relationship Id="rId10" Type="http://schemas.openxmlformats.org/officeDocument/2006/relationships/image" Target="../media/image55.emf"/><Relationship Id="rId4" Type="http://schemas.openxmlformats.org/officeDocument/2006/relationships/image" Target="../media/image243.emf"/><Relationship Id="rId9" Type="http://schemas.openxmlformats.org/officeDocument/2006/relationships/customXml" Target="../ink/ink206.xml"/></Relationships>
</file>

<file path=ppt/slides/_rels/slide54.xml.rels><?xml version="1.0" encoding="UTF-8" standalone="yes"?>
<Relationships xmlns="http://schemas.openxmlformats.org/package/2006/relationships"><Relationship Id="rId8" Type="http://schemas.openxmlformats.org/officeDocument/2006/relationships/customXml" Target="../ink/ink210.xml"/><Relationship Id="rId13" Type="http://schemas.openxmlformats.org/officeDocument/2006/relationships/image" Target="../media/image250.emf"/><Relationship Id="rId18" Type="http://schemas.openxmlformats.org/officeDocument/2006/relationships/customXml" Target="../ink/ink215.xml"/><Relationship Id="rId3" Type="http://schemas.openxmlformats.org/officeDocument/2006/relationships/image" Target="../media/image103.emf"/><Relationship Id="rId7" Type="http://schemas.openxmlformats.org/officeDocument/2006/relationships/image" Target="../media/image247.emf"/><Relationship Id="rId12" Type="http://schemas.openxmlformats.org/officeDocument/2006/relationships/customXml" Target="../ink/ink212.xml"/><Relationship Id="rId17" Type="http://schemas.openxmlformats.org/officeDocument/2006/relationships/image" Target="../media/image252.emf"/><Relationship Id="rId2" Type="http://schemas.openxmlformats.org/officeDocument/2006/relationships/customXml" Target="../ink/ink207.xml"/><Relationship Id="rId16" Type="http://schemas.openxmlformats.org/officeDocument/2006/relationships/customXml" Target="../ink/ink214.xml"/><Relationship Id="rId20" Type="http://schemas.openxmlformats.org/officeDocument/2006/relationships/customXml" Target="../ink/ink216.xml"/><Relationship Id="rId1" Type="http://schemas.openxmlformats.org/officeDocument/2006/relationships/slideLayout" Target="../slideLayouts/slideLayout2.xml"/><Relationship Id="rId6" Type="http://schemas.openxmlformats.org/officeDocument/2006/relationships/customXml" Target="../ink/ink209.xml"/><Relationship Id="rId11" Type="http://schemas.openxmlformats.org/officeDocument/2006/relationships/image" Target="../media/image249.emf"/><Relationship Id="rId5" Type="http://schemas.openxmlformats.org/officeDocument/2006/relationships/image" Target="../media/image246.emf"/><Relationship Id="rId15" Type="http://schemas.openxmlformats.org/officeDocument/2006/relationships/image" Target="../media/image251.emf"/><Relationship Id="rId10" Type="http://schemas.openxmlformats.org/officeDocument/2006/relationships/customXml" Target="../ink/ink211.xml"/><Relationship Id="rId19" Type="http://schemas.openxmlformats.org/officeDocument/2006/relationships/image" Target="../media/image253.emf"/><Relationship Id="rId4" Type="http://schemas.openxmlformats.org/officeDocument/2006/relationships/customXml" Target="../ink/ink208.xml"/><Relationship Id="rId9" Type="http://schemas.openxmlformats.org/officeDocument/2006/relationships/image" Target="../media/image248.emf"/><Relationship Id="rId14" Type="http://schemas.openxmlformats.org/officeDocument/2006/relationships/customXml" Target="../ink/ink2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5.emf"/><Relationship Id="rId5" Type="http://schemas.openxmlformats.org/officeDocument/2006/relationships/customXml" Target="../ink/ink2.xml"/><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1632" y="1407353"/>
            <a:ext cx="7988300" cy="1235075"/>
          </a:xfrm>
        </p:spPr>
        <p:txBody>
          <a:bodyPr/>
          <a:lstStyle/>
          <a:p>
            <a:pPr algn="ctr"/>
            <a:r>
              <a:rPr lang="en-US" dirty="0" smtClean="0"/>
              <a:t>Java &amp; JEE Fast Track Training</a:t>
            </a:r>
            <a:r>
              <a:rPr lang="en-US" smtClean="0"/>
              <a:t/>
            </a:r>
            <a:br>
              <a:rPr lang="en-US" smtClean="0"/>
            </a:br>
            <a:r>
              <a:rPr lang="en-US" sz="2000" smtClean="0"/>
              <a:t>Handling </a:t>
            </a:r>
            <a:r>
              <a:rPr lang="en-US" sz="2000" dirty="0" smtClean="0"/>
              <a:t>Arrays and Strings in Java</a:t>
            </a:r>
            <a:endParaRPr lang="en-US" dirty="0"/>
          </a:p>
        </p:txBody>
      </p:sp>
      <p:sp>
        <p:nvSpPr>
          <p:cNvPr id="4" name="Title 2"/>
          <p:cNvSpPr txBox="1">
            <a:spLocks/>
          </p:cNvSpPr>
          <p:nvPr/>
        </p:nvSpPr>
        <p:spPr bwMode="auto">
          <a:xfrm>
            <a:off x="601632" y="3392183"/>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smtClean="0">
              <a:ln>
                <a:noFill/>
              </a:ln>
              <a:solidFill>
                <a:schemeClr val="bg1"/>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a:t>
            </a:r>
            <a:endParaRPr lang="en-IN" dirty="0"/>
          </a:p>
        </p:txBody>
      </p:sp>
      <p:sp>
        <p:nvSpPr>
          <p:cNvPr id="3" name="Content Placeholder 2"/>
          <p:cNvSpPr>
            <a:spLocks noGrp="1"/>
          </p:cNvSpPr>
          <p:nvPr>
            <p:ph idx="1"/>
          </p:nvPr>
        </p:nvSpPr>
        <p:spPr/>
        <p:txBody>
          <a:bodyPr/>
          <a:lstStyle/>
          <a:p>
            <a:r>
              <a:rPr lang="en-IN" dirty="0" smtClean="0"/>
              <a:t>We need a way to store </a:t>
            </a:r>
            <a:r>
              <a:rPr lang="en-IN" dirty="0"/>
              <a:t>and manipulate huge quantities of data</a:t>
            </a:r>
            <a:r>
              <a:rPr lang="en-IN" dirty="0" smtClean="0"/>
              <a:t>.</a:t>
            </a:r>
          </a:p>
          <a:p>
            <a:endParaRPr lang="en-IN" dirty="0"/>
          </a:p>
          <a:p>
            <a:r>
              <a:rPr lang="en-IN" b="1" i="1" dirty="0" smtClean="0"/>
              <a:t>“An </a:t>
            </a:r>
            <a:r>
              <a:rPr lang="en-IN" b="1" i="1" dirty="0"/>
              <a:t>array is an </a:t>
            </a:r>
            <a:r>
              <a:rPr lang="en-IN" b="1" i="1" u="sng" dirty="0" smtClean="0"/>
              <a:t>indexed </a:t>
            </a:r>
            <a:r>
              <a:rPr lang="en-IN" b="1" i="1" u="sng" dirty="0"/>
              <a:t>sequence </a:t>
            </a:r>
            <a:r>
              <a:rPr lang="en-IN" b="1" i="1" dirty="0"/>
              <a:t>of values of the </a:t>
            </a:r>
            <a:r>
              <a:rPr lang="en-IN" b="1" i="1" u="sng" dirty="0"/>
              <a:t>same type</a:t>
            </a:r>
            <a:r>
              <a:rPr lang="en-IN" b="1" i="1" dirty="0" smtClean="0"/>
              <a:t>.”</a:t>
            </a:r>
          </a:p>
          <a:p>
            <a:endParaRPr lang="en-IN" b="1" i="1" dirty="0"/>
          </a:p>
          <a:p>
            <a:pPr marL="0" indent="0">
              <a:buNone/>
            </a:pPr>
            <a:r>
              <a:rPr lang="en-IN" dirty="0"/>
              <a:t>Examples</a:t>
            </a:r>
            <a:r>
              <a:rPr lang="en-IN" dirty="0" smtClean="0"/>
              <a:t>.</a:t>
            </a:r>
          </a:p>
          <a:p>
            <a:pPr marL="0" indent="0">
              <a:buNone/>
            </a:pPr>
            <a:endParaRPr lang="en-IN" dirty="0"/>
          </a:p>
          <a:p>
            <a:r>
              <a:rPr lang="en-IN" sz="1400" dirty="0" smtClean="0"/>
              <a:t>52 </a:t>
            </a:r>
            <a:r>
              <a:rPr lang="en-IN" sz="1400" dirty="0"/>
              <a:t>playing cards in a deck.</a:t>
            </a:r>
          </a:p>
          <a:p>
            <a:r>
              <a:rPr lang="en-IN" sz="1400" dirty="0" smtClean="0"/>
              <a:t>5 </a:t>
            </a:r>
            <a:r>
              <a:rPr lang="en-IN" sz="1400" dirty="0"/>
              <a:t>thousand undergrads at Princeton.</a:t>
            </a:r>
          </a:p>
          <a:p>
            <a:r>
              <a:rPr lang="en-IN" sz="1400" dirty="0" smtClean="0"/>
              <a:t>1 </a:t>
            </a:r>
            <a:r>
              <a:rPr lang="en-IN" sz="1400" dirty="0"/>
              <a:t>million characters in a book.</a:t>
            </a:r>
          </a:p>
          <a:p>
            <a:r>
              <a:rPr lang="en-IN" sz="1400" dirty="0" smtClean="0"/>
              <a:t>10 </a:t>
            </a:r>
            <a:r>
              <a:rPr lang="en-IN" sz="1400" dirty="0"/>
              <a:t>million audio samples in an MP3 file.</a:t>
            </a:r>
          </a:p>
          <a:p>
            <a:r>
              <a:rPr lang="en-IN" sz="1400" dirty="0" smtClean="0"/>
              <a:t>4 </a:t>
            </a:r>
            <a:r>
              <a:rPr lang="en-IN" sz="1400" dirty="0"/>
              <a:t>billion nucleotides in a DNA strand.</a:t>
            </a:r>
          </a:p>
          <a:p>
            <a:r>
              <a:rPr lang="en-IN" sz="1400" dirty="0" smtClean="0"/>
              <a:t>73 </a:t>
            </a:r>
            <a:r>
              <a:rPr lang="en-IN" sz="1400" dirty="0"/>
              <a:t>billion Google queries per year.</a:t>
            </a:r>
          </a:p>
          <a:p>
            <a:r>
              <a:rPr lang="en-IN" sz="1400" dirty="0" smtClean="0"/>
              <a:t>50 </a:t>
            </a:r>
            <a:r>
              <a:rPr lang="en-IN" sz="1400" dirty="0"/>
              <a:t>trillion cells in the human body</a:t>
            </a:r>
            <a:r>
              <a:rPr lang="en-IN" sz="1400" dirty="0" smtClean="0"/>
              <a:t>.</a:t>
            </a:r>
            <a:endParaRPr lang="en-IN" sz="1400" dirty="0"/>
          </a:p>
        </p:txBody>
      </p:sp>
      <p:pic>
        <p:nvPicPr>
          <p:cNvPr id="4" name="Picture 3"/>
          <p:cNvPicPr>
            <a:picLocks noChangeAspect="1"/>
          </p:cNvPicPr>
          <p:nvPr/>
        </p:nvPicPr>
        <p:blipFill>
          <a:blip r:embed="rId2"/>
          <a:stretch>
            <a:fillRect/>
          </a:stretch>
        </p:blipFill>
        <p:spPr>
          <a:xfrm>
            <a:off x="5945210" y="2588721"/>
            <a:ext cx="2219996" cy="4014493"/>
          </a:xfrm>
          <a:prstGeom prst="rect">
            <a:avLst/>
          </a:prstGeom>
        </p:spPr>
      </p:pic>
    </p:spTree>
    <p:extLst>
      <p:ext uri="{BB962C8B-B14F-4D97-AF65-F5344CB8AC3E}">
        <p14:creationId xmlns="" xmlns:p14="http://schemas.microsoft.com/office/powerpoint/2010/main" val="3081062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 Many variables of the same type</a:t>
            </a:r>
            <a:endParaRPr lang="en-IN" dirty="0"/>
          </a:p>
        </p:txBody>
      </p:sp>
      <p:pic>
        <p:nvPicPr>
          <p:cNvPr id="4" name="Content Placeholder 3"/>
          <p:cNvPicPr>
            <a:picLocks noGrp="1" noChangeAspect="1"/>
          </p:cNvPicPr>
          <p:nvPr>
            <p:ph idx="1"/>
          </p:nvPr>
        </p:nvPicPr>
        <p:blipFill>
          <a:blip r:embed="rId2"/>
          <a:stretch>
            <a:fillRect/>
          </a:stretch>
        </p:blipFill>
        <p:spPr>
          <a:xfrm>
            <a:off x="1345515" y="1460142"/>
            <a:ext cx="6483132" cy="4953537"/>
          </a:xfrm>
          <a:prstGeom prst="rect">
            <a:avLst/>
          </a:prstGeom>
        </p:spPr>
      </p:pic>
    </p:spTree>
    <p:extLst>
      <p:ext uri="{BB962C8B-B14F-4D97-AF65-F5344CB8AC3E}">
        <p14:creationId xmlns="" xmlns:p14="http://schemas.microsoft.com/office/powerpoint/2010/main" val="2495089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 Many variables of the same type</a:t>
            </a:r>
            <a:endParaRPr lang="en-IN" dirty="0"/>
          </a:p>
        </p:txBody>
      </p:sp>
      <p:pic>
        <p:nvPicPr>
          <p:cNvPr id="5" name="Picture 4"/>
          <p:cNvPicPr>
            <a:picLocks noChangeAspect="1"/>
          </p:cNvPicPr>
          <p:nvPr/>
        </p:nvPicPr>
        <p:blipFill>
          <a:blip r:embed="rId2"/>
          <a:stretch>
            <a:fillRect/>
          </a:stretch>
        </p:blipFill>
        <p:spPr>
          <a:xfrm>
            <a:off x="1186953" y="1687133"/>
            <a:ext cx="6800255" cy="2469658"/>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1455840" y="2152080"/>
              <a:ext cx="714600" cy="187920"/>
            </p14:xfrm>
          </p:contentPart>
        </mc:Choice>
        <mc:Fallback>
          <p:pic>
            <p:nvPicPr>
              <p:cNvPr id="3" name="Ink 2"/>
              <p:cNvPicPr/>
              <p:nvPr/>
            </p:nvPicPr>
            <p:blipFill>
              <a:blip r:embed="rId4"/>
              <a:stretch>
                <a:fillRect/>
              </a:stretch>
            </p:blipFill>
            <p:spPr>
              <a:xfrm>
                <a:off x="1439640" y="2088720"/>
                <a:ext cx="746640" cy="314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4" name="Ink 3"/>
              <p14:cNvContentPartPr/>
              <p14:nvPr/>
            </p14:nvContentPartPr>
            <p14:xfrm>
              <a:off x="1384200" y="2187720"/>
              <a:ext cx="821880" cy="98640"/>
            </p14:xfrm>
          </p:contentPart>
        </mc:Choice>
        <mc:Fallback>
          <p:pic>
            <p:nvPicPr>
              <p:cNvPr id="4" name="Ink 3"/>
              <p:cNvPicPr/>
              <p:nvPr/>
            </p:nvPicPr>
            <p:blipFill>
              <a:blip r:embed="rId6"/>
              <a:stretch>
                <a:fillRect/>
              </a:stretch>
            </p:blipFill>
            <p:spPr>
              <a:xfrm>
                <a:off x="1368360" y="2124360"/>
                <a:ext cx="853560" cy="225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2607480" y="2178720"/>
              <a:ext cx="125640" cy="196920"/>
            </p14:xfrm>
          </p:contentPart>
        </mc:Choice>
        <mc:Fallback>
          <p:pic>
            <p:nvPicPr>
              <p:cNvPr id="6" name="Ink 5"/>
              <p:cNvPicPr/>
              <p:nvPr/>
            </p:nvPicPr>
            <p:blipFill>
              <a:blip r:embed="rId8"/>
              <a:stretch>
                <a:fillRect/>
              </a:stretch>
            </p:blipFill>
            <p:spPr>
              <a:xfrm>
                <a:off x="2591640" y="2115360"/>
                <a:ext cx="157320" cy="323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p14:cNvContentPartPr/>
              <p14:nvPr/>
            </p14:nvContentPartPr>
            <p14:xfrm>
              <a:off x="3179160" y="2205720"/>
              <a:ext cx="366480" cy="54000"/>
            </p14:xfrm>
          </p:contentPart>
        </mc:Choice>
        <mc:Fallback>
          <p:pic>
            <p:nvPicPr>
              <p:cNvPr id="7" name="Ink 6"/>
              <p:cNvPicPr/>
              <p:nvPr/>
            </p:nvPicPr>
            <p:blipFill>
              <a:blip r:embed="rId10"/>
              <a:stretch>
                <a:fillRect/>
              </a:stretch>
            </p:blipFill>
            <p:spPr>
              <a:xfrm>
                <a:off x="3163320" y="2142000"/>
                <a:ext cx="39816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8" name="Ink 7"/>
              <p14:cNvContentPartPr/>
              <p14:nvPr/>
            </p14:nvContentPartPr>
            <p14:xfrm>
              <a:off x="3732840" y="2232360"/>
              <a:ext cx="723600" cy="18360"/>
            </p14:xfrm>
          </p:contentPart>
        </mc:Choice>
        <mc:Fallback>
          <p:pic>
            <p:nvPicPr>
              <p:cNvPr id="8" name="Ink 7"/>
              <p:cNvPicPr/>
              <p:nvPr/>
            </p:nvPicPr>
            <p:blipFill>
              <a:blip r:embed="rId12"/>
              <a:stretch>
                <a:fillRect/>
              </a:stretch>
            </p:blipFill>
            <p:spPr>
              <a:xfrm>
                <a:off x="3717000" y="2169000"/>
                <a:ext cx="75528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9" name="Ink 8"/>
              <p14:cNvContentPartPr/>
              <p14:nvPr/>
            </p14:nvContentPartPr>
            <p14:xfrm>
              <a:off x="4643640" y="2143080"/>
              <a:ext cx="259200" cy="250560"/>
            </p14:xfrm>
          </p:contentPart>
        </mc:Choice>
        <mc:Fallback>
          <p:pic>
            <p:nvPicPr>
              <p:cNvPr id="9" name="Ink 8"/>
              <p:cNvPicPr/>
              <p:nvPr/>
            </p:nvPicPr>
            <p:blipFill>
              <a:blip r:embed="rId14"/>
              <a:stretch>
                <a:fillRect/>
              </a:stretch>
            </p:blipFill>
            <p:spPr>
              <a:xfrm>
                <a:off x="4627800" y="2079720"/>
                <a:ext cx="290880" cy="377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0" name="Ink 9"/>
              <p14:cNvContentPartPr/>
              <p14:nvPr/>
            </p14:nvContentPartPr>
            <p14:xfrm>
              <a:off x="2607480" y="2134080"/>
              <a:ext cx="161280" cy="259560"/>
            </p14:xfrm>
          </p:contentPart>
        </mc:Choice>
        <mc:Fallback>
          <p:pic>
            <p:nvPicPr>
              <p:cNvPr id="10" name="Ink 9"/>
              <p:cNvPicPr/>
              <p:nvPr/>
            </p:nvPicPr>
            <p:blipFill>
              <a:blip r:embed="rId16"/>
              <a:stretch>
                <a:fillRect/>
              </a:stretch>
            </p:blipFill>
            <p:spPr>
              <a:xfrm>
                <a:off x="2591640" y="2070720"/>
                <a:ext cx="192960" cy="386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1" name="Ink 10"/>
              <p14:cNvContentPartPr/>
              <p14:nvPr/>
            </p14:nvContentPartPr>
            <p14:xfrm>
              <a:off x="4670280" y="2152080"/>
              <a:ext cx="169920" cy="169920"/>
            </p14:xfrm>
          </p:contentPart>
        </mc:Choice>
        <mc:Fallback>
          <p:pic>
            <p:nvPicPr>
              <p:cNvPr id="11" name="Ink 10"/>
              <p:cNvPicPr/>
              <p:nvPr/>
            </p:nvPicPr>
            <p:blipFill>
              <a:blip r:embed="rId18"/>
              <a:stretch>
                <a:fillRect/>
              </a:stretch>
            </p:blipFill>
            <p:spPr>
              <a:xfrm>
                <a:off x="4654440" y="2088720"/>
                <a:ext cx="201960" cy="29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12" name="Ink 11"/>
              <p14:cNvContentPartPr/>
              <p14:nvPr/>
            </p14:nvContentPartPr>
            <p14:xfrm>
              <a:off x="3804120" y="2107440"/>
              <a:ext cx="607680" cy="241560"/>
            </p14:xfrm>
          </p:contentPart>
        </mc:Choice>
        <mc:Fallback>
          <p:pic>
            <p:nvPicPr>
              <p:cNvPr id="12" name="Ink 11"/>
              <p:cNvPicPr/>
              <p:nvPr/>
            </p:nvPicPr>
            <p:blipFill>
              <a:blip r:embed="rId20"/>
              <a:stretch>
                <a:fillRect/>
              </a:stretch>
            </p:blipFill>
            <p:spPr>
              <a:xfrm>
                <a:off x="3788280" y="2044080"/>
                <a:ext cx="639360" cy="368280"/>
              </a:xfrm>
              <a:prstGeom prst="rect">
                <a:avLst/>
              </a:prstGeom>
            </p:spPr>
          </p:pic>
        </mc:Fallback>
      </mc:AlternateContent>
    </p:spTree>
    <p:extLst>
      <p:ext uri="{BB962C8B-B14F-4D97-AF65-F5344CB8AC3E}">
        <p14:creationId xmlns="" xmlns:p14="http://schemas.microsoft.com/office/powerpoint/2010/main" val="281931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 in Java</a:t>
            </a:r>
            <a:endParaRPr lang="en-IN" dirty="0"/>
          </a:p>
        </p:txBody>
      </p:sp>
      <p:sp>
        <p:nvSpPr>
          <p:cNvPr id="3" name="Content Placeholder 2"/>
          <p:cNvSpPr>
            <a:spLocks noGrp="1"/>
          </p:cNvSpPr>
          <p:nvPr>
            <p:ph idx="1"/>
          </p:nvPr>
        </p:nvSpPr>
        <p:spPr>
          <a:xfrm>
            <a:off x="574675" y="1485900"/>
            <a:ext cx="8024813" cy="4824748"/>
          </a:xfrm>
        </p:spPr>
        <p:txBody>
          <a:bodyPr/>
          <a:lstStyle/>
          <a:p>
            <a:pPr marL="0" indent="0">
              <a:buNone/>
            </a:pPr>
            <a:r>
              <a:rPr lang="en-IN" dirty="0"/>
              <a:t>Java has special language support for arrays.</a:t>
            </a:r>
          </a:p>
          <a:p>
            <a:r>
              <a:rPr lang="en-IN" dirty="0" smtClean="0"/>
              <a:t>To </a:t>
            </a:r>
            <a:r>
              <a:rPr lang="en-IN" dirty="0"/>
              <a:t>make an array: declare, create, and initialize it.</a:t>
            </a:r>
          </a:p>
          <a:p>
            <a:r>
              <a:rPr lang="en-IN" dirty="0" smtClean="0"/>
              <a:t>To </a:t>
            </a:r>
            <a:r>
              <a:rPr lang="en-IN" dirty="0"/>
              <a:t>access element </a:t>
            </a:r>
            <a:r>
              <a:rPr lang="en-IN" dirty="0" err="1"/>
              <a:t>i</a:t>
            </a:r>
            <a:r>
              <a:rPr lang="en-IN" dirty="0"/>
              <a:t> of array named a, use a[</a:t>
            </a:r>
            <a:r>
              <a:rPr lang="en-IN" dirty="0" err="1"/>
              <a:t>i</a:t>
            </a:r>
            <a:r>
              <a:rPr lang="en-IN" dirty="0"/>
              <a:t>].</a:t>
            </a:r>
          </a:p>
          <a:p>
            <a:r>
              <a:rPr lang="en-IN" dirty="0" smtClean="0"/>
              <a:t>Array </a:t>
            </a:r>
            <a:r>
              <a:rPr lang="en-IN" dirty="0"/>
              <a:t>indices start at 0</a:t>
            </a:r>
            <a:r>
              <a:rPr lang="en-IN" dirty="0" smtClean="0"/>
              <a:t>.</a:t>
            </a:r>
          </a:p>
          <a:p>
            <a:endParaRPr lang="en-IN" dirty="0"/>
          </a:p>
          <a:p>
            <a:endParaRPr lang="en-IN" dirty="0"/>
          </a:p>
          <a:p>
            <a:endParaRPr lang="en-IN" dirty="0" smtClean="0"/>
          </a:p>
          <a:p>
            <a:endParaRPr lang="en-IN" dirty="0"/>
          </a:p>
          <a:p>
            <a:pPr marL="0" indent="0">
              <a:buNone/>
            </a:pPr>
            <a:endParaRPr lang="en-IN" dirty="0" smtClean="0"/>
          </a:p>
          <a:p>
            <a:pPr marL="0" indent="0">
              <a:buNone/>
            </a:pPr>
            <a:endParaRPr lang="en-IN" dirty="0" smtClean="0"/>
          </a:p>
          <a:p>
            <a:pPr marL="0" indent="0">
              <a:buNone/>
            </a:pPr>
            <a:r>
              <a:rPr lang="en-IN" b="1" dirty="0" smtClean="0"/>
              <a:t>Compact </a:t>
            </a:r>
            <a:r>
              <a:rPr lang="en-IN" b="1" dirty="0"/>
              <a:t>alternative.</a:t>
            </a:r>
          </a:p>
          <a:p>
            <a:r>
              <a:rPr lang="en-IN" dirty="0" smtClean="0"/>
              <a:t>Declare</a:t>
            </a:r>
            <a:r>
              <a:rPr lang="en-IN" dirty="0"/>
              <a:t>, create, and initialize in one statement.</a:t>
            </a:r>
          </a:p>
          <a:p>
            <a:r>
              <a:rPr lang="en-IN" dirty="0" smtClean="0"/>
              <a:t>Default </a:t>
            </a:r>
            <a:r>
              <a:rPr lang="en-IN" dirty="0"/>
              <a:t>initialization: all numbers automatically set to zero.</a:t>
            </a:r>
          </a:p>
          <a:p>
            <a:endParaRPr lang="en-IN" dirty="0"/>
          </a:p>
        </p:txBody>
      </p:sp>
      <p:pic>
        <p:nvPicPr>
          <p:cNvPr id="5" name="Picture 4"/>
          <p:cNvPicPr>
            <a:picLocks noChangeAspect="1"/>
          </p:cNvPicPr>
          <p:nvPr/>
        </p:nvPicPr>
        <p:blipFill>
          <a:blip r:embed="rId2"/>
          <a:stretch>
            <a:fillRect/>
          </a:stretch>
        </p:blipFill>
        <p:spPr>
          <a:xfrm>
            <a:off x="1386051" y="2723580"/>
            <a:ext cx="6402060" cy="1323572"/>
          </a:xfrm>
          <a:prstGeom prst="rect">
            <a:avLst/>
          </a:prstGeom>
        </p:spPr>
      </p:pic>
      <p:pic>
        <p:nvPicPr>
          <p:cNvPr id="6" name="Picture 5"/>
          <p:cNvPicPr>
            <a:picLocks noChangeAspect="1"/>
          </p:cNvPicPr>
          <p:nvPr/>
        </p:nvPicPr>
        <p:blipFill>
          <a:blip r:embed="rId3"/>
          <a:stretch>
            <a:fillRect/>
          </a:stretch>
        </p:blipFill>
        <p:spPr>
          <a:xfrm>
            <a:off x="1263428" y="5284832"/>
            <a:ext cx="6647306" cy="639450"/>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4" name="Ink 3"/>
              <p14:cNvContentPartPr/>
              <p14:nvPr/>
            </p14:nvContentPartPr>
            <p14:xfrm>
              <a:off x="1545120" y="2866320"/>
              <a:ext cx="1357560" cy="45000"/>
            </p14:xfrm>
          </p:contentPart>
        </mc:Choice>
        <mc:Fallback>
          <p:pic>
            <p:nvPicPr>
              <p:cNvPr id="4" name="Ink 3"/>
              <p:cNvPicPr/>
              <p:nvPr/>
            </p:nvPicPr>
            <p:blipFill>
              <a:blip r:embed="rId5"/>
              <a:stretch>
                <a:fillRect/>
              </a:stretch>
            </p:blipFill>
            <p:spPr>
              <a:xfrm>
                <a:off x="1528920" y="2802960"/>
                <a:ext cx="138960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7" name="Ink 6"/>
              <p14:cNvContentPartPr/>
              <p14:nvPr/>
            </p14:nvContentPartPr>
            <p14:xfrm>
              <a:off x="3232800" y="3339720"/>
              <a:ext cx="116280" cy="63000"/>
            </p14:xfrm>
          </p:contentPart>
        </mc:Choice>
        <mc:Fallback>
          <p:pic>
            <p:nvPicPr>
              <p:cNvPr id="7" name="Ink 6"/>
              <p:cNvPicPr/>
              <p:nvPr/>
            </p:nvPicPr>
            <p:blipFill>
              <a:blip r:embed="rId7"/>
              <a:stretch>
                <a:fillRect/>
              </a:stretch>
            </p:blipFill>
            <p:spPr>
              <a:xfrm>
                <a:off x="3216960" y="3276360"/>
                <a:ext cx="14796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8" name="Ink 7"/>
              <p14:cNvContentPartPr/>
              <p14:nvPr/>
            </p14:nvContentPartPr>
            <p14:xfrm>
              <a:off x="3196800" y="3330720"/>
              <a:ext cx="161280" cy="98640"/>
            </p14:xfrm>
          </p:contentPart>
        </mc:Choice>
        <mc:Fallback>
          <p:pic>
            <p:nvPicPr>
              <p:cNvPr id="8" name="Ink 7"/>
              <p:cNvPicPr/>
              <p:nvPr/>
            </p:nvPicPr>
            <p:blipFill>
              <a:blip r:embed="rId9"/>
              <a:stretch>
                <a:fillRect/>
              </a:stretch>
            </p:blipFill>
            <p:spPr>
              <a:xfrm>
                <a:off x="3180960" y="3267360"/>
                <a:ext cx="192960" cy="225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9" name="Ink 8"/>
              <p14:cNvContentPartPr/>
              <p14:nvPr/>
            </p14:nvContentPartPr>
            <p14:xfrm>
              <a:off x="1794960" y="2919960"/>
              <a:ext cx="438120" cy="9360"/>
            </p14:xfrm>
          </p:contentPart>
        </mc:Choice>
        <mc:Fallback>
          <p:pic>
            <p:nvPicPr>
              <p:cNvPr id="9" name="Ink 8"/>
              <p:cNvPicPr/>
              <p:nvPr/>
            </p:nvPicPr>
            <p:blipFill>
              <a:blip r:embed="rId11"/>
              <a:stretch>
                <a:fillRect/>
              </a:stretch>
            </p:blipFill>
            <p:spPr>
              <a:xfrm>
                <a:off x="1779120" y="2856600"/>
                <a:ext cx="46980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10" name="Ink 9"/>
              <p14:cNvContentPartPr/>
              <p14:nvPr/>
            </p14:nvContentPartPr>
            <p14:xfrm>
              <a:off x="1562760" y="2902320"/>
              <a:ext cx="1259640" cy="62640"/>
            </p14:xfrm>
          </p:contentPart>
        </mc:Choice>
        <mc:Fallback>
          <p:pic>
            <p:nvPicPr>
              <p:cNvPr id="10" name="Ink 9"/>
              <p:cNvPicPr/>
              <p:nvPr/>
            </p:nvPicPr>
            <p:blipFill>
              <a:blip r:embed="rId13"/>
              <a:stretch>
                <a:fillRect/>
              </a:stretch>
            </p:blipFill>
            <p:spPr>
              <a:xfrm>
                <a:off x="1546920" y="2838600"/>
                <a:ext cx="129132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1" name="Ink 10"/>
              <p14:cNvContentPartPr/>
              <p14:nvPr/>
            </p14:nvContentPartPr>
            <p14:xfrm>
              <a:off x="1571760" y="3044880"/>
              <a:ext cx="1303920" cy="134280"/>
            </p14:xfrm>
          </p:contentPart>
        </mc:Choice>
        <mc:Fallback>
          <p:pic>
            <p:nvPicPr>
              <p:cNvPr id="11" name="Ink 10"/>
              <p:cNvPicPr/>
              <p:nvPr/>
            </p:nvPicPr>
            <p:blipFill>
              <a:blip r:embed="rId15"/>
              <a:stretch>
                <a:fillRect/>
              </a:stretch>
            </p:blipFill>
            <p:spPr>
              <a:xfrm>
                <a:off x="1555920" y="2981520"/>
                <a:ext cx="133596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2" name="Ink 11"/>
              <p14:cNvContentPartPr/>
              <p14:nvPr/>
            </p14:nvContentPartPr>
            <p14:xfrm>
              <a:off x="1545120" y="3036240"/>
              <a:ext cx="607320" cy="214560"/>
            </p14:xfrm>
          </p:contentPart>
        </mc:Choice>
        <mc:Fallback>
          <p:pic>
            <p:nvPicPr>
              <p:cNvPr id="12" name="Ink 11"/>
              <p:cNvPicPr/>
              <p:nvPr/>
            </p:nvPicPr>
            <p:blipFill>
              <a:blip r:embed="rId17"/>
              <a:stretch>
                <a:fillRect/>
              </a:stretch>
            </p:blipFill>
            <p:spPr>
              <a:xfrm>
                <a:off x="1528920" y="2972520"/>
                <a:ext cx="639360" cy="341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3" name="Ink 12"/>
              <p14:cNvContentPartPr/>
              <p14:nvPr/>
            </p14:nvContentPartPr>
            <p14:xfrm>
              <a:off x="1571760" y="3339720"/>
              <a:ext cx="1759320" cy="89640"/>
            </p14:xfrm>
          </p:contentPart>
        </mc:Choice>
        <mc:Fallback>
          <p:pic>
            <p:nvPicPr>
              <p:cNvPr id="13" name="Ink 12"/>
              <p:cNvPicPr/>
              <p:nvPr/>
            </p:nvPicPr>
            <p:blipFill>
              <a:blip r:embed="rId19"/>
              <a:stretch>
                <a:fillRect/>
              </a:stretch>
            </p:blipFill>
            <p:spPr>
              <a:xfrm>
                <a:off x="1555920" y="3276360"/>
                <a:ext cx="1791360" cy="216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4" name="Ink 13"/>
              <p14:cNvContentPartPr/>
              <p14:nvPr/>
            </p14:nvContentPartPr>
            <p14:xfrm>
              <a:off x="1607400" y="3339720"/>
              <a:ext cx="1947240" cy="27000"/>
            </p14:xfrm>
          </p:contentPart>
        </mc:Choice>
        <mc:Fallback>
          <p:pic>
            <p:nvPicPr>
              <p:cNvPr id="14" name="Ink 13"/>
              <p:cNvPicPr/>
              <p:nvPr/>
            </p:nvPicPr>
            <p:blipFill>
              <a:blip r:embed="rId21"/>
              <a:stretch>
                <a:fillRect/>
              </a:stretch>
            </p:blipFill>
            <p:spPr>
              <a:xfrm>
                <a:off x="1591560" y="3276360"/>
                <a:ext cx="197892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15" name="Ink 14"/>
              <p14:cNvContentPartPr/>
              <p14:nvPr/>
            </p14:nvContentPartPr>
            <p14:xfrm>
              <a:off x="1866600" y="3161160"/>
              <a:ext cx="830520" cy="18000"/>
            </p14:xfrm>
          </p:contentPart>
        </mc:Choice>
        <mc:Fallback>
          <p:pic>
            <p:nvPicPr>
              <p:cNvPr id="15" name="Ink 14"/>
              <p:cNvPicPr/>
              <p:nvPr/>
            </p:nvPicPr>
            <p:blipFill>
              <a:blip r:embed="rId23"/>
              <a:stretch>
                <a:fillRect/>
              </a:stretch>
            </p:blipFill>
            <p:spPr>
              <a:xfrm>
                <a:off x="1850400" y="3097440"/>
                <a:ext cx="862560" cy="145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4">
            <p14:nvContentPartPr>
              <p14:cNvPr id="16" name="Ink 15"/>
              <p14:cNvContentPartPr/>
              <p14:nvPr/>
            </p14:nvContentPartPr>
            <p14:xfrm>
              <a:off x="2071800" y="3366360"/>
              <a:ext cx="1241640" cy="36360"/>
            </p14:xfrm>
          </p:contentPart>
        </mc:Choice>
        <mc:Fallback>
          <p:pic>
            <p:nvPicPr>
              <p:cNvPr id="16" name="Ink 15"/>
              <p:cNvPicPr/>
              <p:nvPr/>
            </p:nvPicPr>
            <p:blipFill>
              <a:blip r:embed="rId25"/>
              <a:stretch>
                <a:fillRect/>
              </a:stretch>
            </p:blipFill>
            <p:spPr>
              <a:xfrm>
                <a:off x="2055960" y="3303000"/>
                <a:ext cx="127332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6">
            <p14:nvContentPartPr>
              <p14:cNvPr id="17" name="Ink 16"/>
              <p14:cNvContentPartPr/>
              <p14:nvPr/>
            </p14:nvContentPartPr>
            <p14:xfrm>
              <a:off x="1545120" y="3134160"/>
              <a:ext cx="1152000" cy="18360"/>
            </p14:xfrm>
          </p:contentPart>
        </mc:Choice>
        <mc:Fallback>
          <p:pic>
            <p:nvPicPr>
              <p:cNvPr id="17" name="Ink 16"/>
              <p:cNvPicPr/>
              <p:nvPr/>
            </p:nvPicPr>
            <p:blipFill>
              <a:blip r:embed="rId27"/>
              <a:stretch>
                <a:fillRect/>
              </a:stretch>
            </p:blipFill>
            <p:spPr>
              <a:xfrm>
                <a:off x="1528920" y="3070800"/>
                <a:ext cx="118404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8">
            <p14:nvContentPartPr>
              <p14:cNvPr id="18" name="Ink 17"/>
              <p14:cNvContentPartPr/>
              <p14:nvPr/>
            </p14:nvContentPartPr>
            <p14:xfrm>
              <a:off x="1509120" y="3357720"/>
              <a:ext cx="1902600" cy="80640"/>
            </p14:xfrm>
          </p:contentPart>
        </mc:Choice>
        <mc:Fallback>
          <p:pic>
            <p:nvPicPr>
              <p:cNvPr id="18" name="Ink 17"/>
              <p:cNvPicPr/>
              <p:nvPr/>
            </p:nvPicPr>
            <p:blipFill>
              <a:blip r:embed="rId29"/>
              <a:stretch>
                <a:fillRect/>
              </a:stretch>
            </p:blipFill>
            <p:spPr>
              <a:xfrm>
                <a:off x="1493280" y="3294000"/>
                <a:ext cx="193428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0">
            <p14:nvContentPartPr>
              <p14:cNvPr id="19" name="Ink 18"/>
              <p14:cNvContentPartPr/>
              <p14:nvPr/>
            </p14:nvContentPartPr>
            <p14:xfrm>
              <a:off x="1911240" y="3357720"/>
              <a:ext cx="1527120" cy="18000"/>
            </p14:xfrm>
          </p:contentPart>
        </mc:Choice>
        <mc:Fallback>
          <p:pic>
            <p:nvPicPr>
              <p:cNvPr id="19" name="Ink 18"/>
              <p:cNvPicPr/>
              <p:nvPr/>
            </p:nvPicPr>
            <p:blipFill>
              <a:blip r:embed="rId31"/>
              <a:stretch>
                <a:fillRect/>
              </a:stretch>
            </p:blipFill>
            <p:spPr>
              <a:xfrm>
                <a:off x="1895040" y="3294000"/>
                <a:ext cx="1559160" cy="145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2">
            <p14:nvContentPartPr>
              <p14:cNvPr id="20" name="Ink 19"/>
              <p14:cNvContentPartPr/>
              <p14:nvPr/>
            </p14:nvContentPartPr>
            <p14:xfrm>
              <a:off x="1562760" y="3357720"/>
              <a:ext cx="1911240" cy="45000"/>
            </p14:xfrm>
          </p:contentPart>
        </mc:Choice>
        <mc:Fallback>
          <p:pic>
            <p:nvPicPr>
              <p:cNvPr id="20" name="Ink 19"/>
              <p:cNvPicPr/>
              <p:nvPr/>
            </p:nvPicPr>
            <p:blipFill>
              <a:blip r:embed="rId33"/>
              <a:stretch>
                <a:fillRect/>
              </a:stretch>
            </p:blipFill>
            <p:spPr>
              <a:xfrm>
                <a:off x="1546920" y="3294000"/>
                <a:ext cx="194292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4">
            <p14:nvContentPartPr>
              <p14:cNvPr id="21" name="Ink 20"/>
              <p14:cNvContentPartPr/>
              <p14:nvPr/>
            </p14:nvContentPartPr>
            <p14:xfrm>
              <a:off x="1607400" y="3580920"/>
              <a:ext cx="2750760" cy="268200"/>
            </p14:xfrm>
          </p:contentPart>
        </mc:Choice>
        <mc:Fallback>
          <p:pic>
            <p:nvPicPr>
              <p:cNvPr id="21" name="Ink 20"/>
              <p:cNvPicPr/>
              <p:nvPr/>
            </p:nvPicPr>
            <p:blipFill>
              <a:blip r:embed="rId35"/>
              <a:stretch>
                <a:fillRect/>
              </a:stretch>
            </p:blipFill>
            <p:spPr>
              <a:xfrm>
                <a:off x="1591560" y="3517200"/>
                <a:ext cx="2782440" cy="395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6">
            <p14:nvContentPartPr>
              <p14:cNvPr id="22" name="Ink 21"/>
              <p14:cNvContentPartPr/>
              <p14:nvPr/>
            </p14:nvContentPartPr>
            <p14:xfrm>
              <a:off x="1473480" y="5482800"/>
              <a:ext cx="1295280" cy="116640"/>
            </p14:xfrm>
          </p:contentPart>
        </mc:Choice>
        <mc:Fallback>
          <p:pic>
            <p:nvPicPr>
              <p:cNvPr id="22" name="Ink 21"/>
              <p:cNvPicPr/>
              <p:nvPr/>
            </p:nvPicPr>
            <p:blipFill>
              <a:blip r:embed="rId37"/>
              <a:stretch>
                <a:fillRect/>
              </a:stretch>
            </p:blipFill>
            <p:spPr>
              <a:xfrm>
                <a:off x="1457640" y="5419440"/>
                <a:ext cx="1326960" cy="243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8">
            <p14:nvContentPartPr>
              <p14:cNvPr id="23" name="Ink 22"/>
              <p14:cNvContentPartPr/>
              <p14:nvPr/>
            </p14:nvContentPartPr>
            <p14:xfrm>
              <a:off x="1455840" y="5724000"/>
              <a:ext cx="2822040" cy="134280"/>
            </p14:xfrm>
          </p:contentPart>
        </mc:Choice>
        <mc:Fallback>
          <p:pic>
            <p:nvPicPr>
              <p:cNvPr id="23" name="Ink 22"/>
              <p:cNvPicPr/>
              <p:nvPr/>
            </p:nvPicPr>
            <p:blipFill>
              <a:blip r:embed="rId39"/>
              <a:stretch>
                <a:fillRect/>
              </a:stretch>
            </p:blipFill>
            <p:spPr>
              <a:xfrm>
                <a:off x="1439640" y="5660280"/>
                <a:ext cx="2854080" cy="261360"/>
              </a:xfrm>
              <a:prstGeom prst="rect">
                <a:avLst/>
              </a:prstGeom>
            </p:spPr>
          </p:pic>
        </mc:Fallback>
      </mc:AlternateContent>
    </p:spTree>
    <p:extLst>
      <p:ext uri="{BB962C8B-B14F-4D97-AF65-F5344CB8AC3E}">
        <p14:creationId xmlns="" xmlns:p14="http://schemas.microsoft.com/office/powerpoint/2010/main" val="3174541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Declaring Arrays – Two ways</a:t>
            </a:r>
            <a:endParaRPr lang="en-IN" dirty="0"/>
          </a:p>
        </p:txBody>
      </p:sp>
      <p:pic>
        <p:nvPicPr>
          <p:cNvPr id="4" name="Picture 3"/>
          <p:cNvPicPr>
            <a:picLocks noChangeAspect="1"/>
          </p:cNvPicPr>
          <p:nvPr/>
        </p:nvPicPr>
        <p:blipFill>
          <a:blip r:embed="rId2"/>
          <a:stretch>
            <a:fillRect/>
          </a:stretch>
        </p:blipFill>
        <p:spPr>
          <a:xfrm>
            <a:off x="813353" y="2253804"/>
            <a:ext cx="7547455" cy="1267227"/>
          </a:xfrm>
          <a:prstGeom prst="rect">
            <a:avLst/>
          </a:prstGeom>
        </p:spPr>
      </p:pic>
      <p:pic>
        <p:nvPicPr>
          <p:cNvPr id="5" name="Picture 4"/>
          <p:cNvPicPr>
            <a:picLocks noChangeAspect="1"/>
          </p:cNvPicPr>
          <p:nvPr/>
        </p:nvPicPr>
        <p:blipFill>
          <a:blip r:embed="rId3"/>
          <a:stretch>
            <a:fillRect/>
          </a:stretch>
        </p:blipFill>
        <p:spPr>
          <a:xfrm>
            <a:off x="813352" y="3849592"/>
            <a:ext cx="7529165" cy="1134532"/>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3" name="Ink 2"/>
              <p14:cNvContentPartPr/>
              <p14:nvPr/>
            </p14:nvContentPartPr>
            <p14:xfrm>
              <a:off x="955440" y="2446560"/>
              <a:ext cx="2420640" cy="170280"/>
            </p14:xfrm>
          </p:contentPart>
        </mc:Choice>
        <mc:Fallback>
          <p:pic>
            <p:nvPicPr>
              <p:cNvPr id="3" name="Ink 2"/>
              <p:cNvPicPr/>
              <p:nvPr/>
            </p:nvPicPr>
            <p:blipFill>
              <a:blip r:embed="rId5"/>
              <a:stretch>
                <a:fillRect/>
              </a:stretch>
            </p:blipFill>
            <p:spPr>
              <a:xfrm>
                <a:off x="939600" y="2383200"/>
                <a:ext cx="2452320" cy="29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6" name="Ink 5"/>
              <p14:cNvContentPartPr/>
              <p14:nvPr/>
            </p14:nvContentPartPr>
            <p14:xfrm>
              <a:off x="1223640" y="3304080"/>
              <a:ext cx="2402280" cy="80640"/>
            </p14:xfrm>
          </p:contentPart>
        </mc:Choice>
        <mc:Fallback>
          <p:pic>
            <p:nvPicPr>
              <p:cNvPr id="6" name="Ink 5"/>
              <p:cNvPicPr/>
              <p:nvPr/>
            </p:nvPicPr>
            <p:blipFill>
              <a:blip r:embed="rId7"/>
              <a:stretch>
                <a:fillRect/>
              </a:stretch>
            </p:blipFill>
            <p:spPr>
              <a:xfrm>
                <a:off x="1207440" y="3240360"/>
                <a:ext cx="243432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7" name="Ink 6"/>
              <p14:cNvContentPartPr/>
              <p14:nvPr/>
            </p14:nvContentPartPr>
            <p14:xfrm>
              <a:off x="3000600" y="3161160"/>
              <a:ext cx="4634640" cy="446760"/>
            </p14:xfrm>
          </p:contentPart>
        </mc:Choice>
        <mc:Fallback>
          <p:pic>
            <p:nvPicPr>
              <p:cNvPr id="7" name="Ink 6"/>
              <p:cNvPicPr/>
              <p:nvPr/>
            </p:nvPicPr>
            <p:blipFill>
              <a:blip r:embed="rId9"/>
              <a:stretch>
                <a:fillRect/>
              </a:stretch>
            </p:blipFill>
            <p:spPr>
              <a:xfrm>
                <a:off x="2984760" y="3097440"/>
                <a:ext cx="4666320" cy="573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8" name="Ink 7"/>
              <p14:cNvContentPartPr/>
              <p14:nvPr/>
            </p14:nvContentPartPr>
            <p14:xfrm>
              <a:off x="910800" y="2491560"/>
              <a:ext cx="2375640" cy="27000"/>
            </p14:xfrm>
          </p:contentPart>
        </mc:Choice>
        <mc:Fallback>
          <p:pic>
            <p:nvPicPr>
              <p:cNvPr id="8" name="Ink 7"/>
              <p:cNvPicPr/>
              <p:nvPr/>
            </p:nvPicPr>
            <p:blipFill>
              <a:blip r:embed="rId11"/>
              <a:stretch>
                <a:fillRect/>
              </a:stretch>
            </p:blipFill>
            <p:spPr>
              <a:xfrm>
                <a:off x="894960" y="2427840"/>
                <a:ext cx="240768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9" name="Ink 8"/>
              <p14:cNvContentPartPr/>
              <p14:nvPr/>
            </p14:nvContentPartPr>
            <p14:xfrm>
              <a:off x="785880" y="3178800"/>
              <a:ext cx="366480" cy="1706040"/>
            </p14:xfrm>
          </p:contentPart>
        </mc:Choice>
        <mc:Fallback>
          <p:pic>
            <p:nvPicPr>
              <p:cNvPr id="9" name="Ink 8"/>
              <p:cNvPicPr/>
              <p:nvPr/>
            </p:nvPicPr>
            <p:blipFill>
              <a:blip r:embed="rId13"/>
              <a:stretch>
                <a:fillRect/>
              </a:stretch>
            </p:blipFill>
            <p:spPr>
              <a:xfrm>
                <a:off x="776520" y="3169440"/>
                <a:ext cx="385200" cy="1724760"/>
              </a:xfrm>
              <a:prstGeom prst="rect">
                <a:avLst/>
              </a:prstGeom>
            </p:spPr>
          </p:pic>
        </mc:Fallback>
      </mc:AlternateContent>
    </p:spTree>
    <p:extLst>
      <p:ext uri="{BB962C8B-B14F-4D97-AF65-F5344CB8AC3E}">
        <p14:creationId xmlns="" xmlns:p14="http://schemas.microsoft.com/office/powerpoint/2010/main" val="721675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Vector dot product</a:t>
            </a:r>
            <a:endParaRPr lang="en-IN" dirty="0"/>
          </a:p>
        </p:txBody>
      </p:sp>
      <p:sp>
        <p:nvSpPr>
          <p:cNvPr id="3" name="Content Placeholder 2"/>
          <p:cNvSpPr>
            <a:spLocks noGrp="1"/>
          </p:cNvSpPr>
          <p:nvPr>
            <p:ph idx="1"/>
          </p:nvPr>
        </p:nvSpPr>
        <p:spPr/>
        <p:txBody>
          <a:bodyPr/>
          <a:lstStyle/>
          <a:p>
            <a:pPr marL="0" indent="0">
              <a:buNone/>
            </a:pPr>
            <a:r>
              <a:rPr lang="en-IN" b="1" dirty="0"/>
              <a:t>Dot product. </a:t>
            </a:r>
            <a:r>
              <a:rPr lang="en-IN" dirty="0"/>
              <a:t>Given two vectors x[] and y[] of length N, their </a:t>
            </a:r>
            <a:r>
              <a:rPr lang="en-IN" dirty="0" smtClean="0"/>
              <a:t>dot product </a:t>
            </a:r>
            <a:r>
              <a:rPr lang="en-IN" dirty="0"/>
              <a:t>is the sum of the products of their corresponding components.</a:t>
            </a:r>
          </a:p>
        </p:txBody>
      </p:sp>
      <p:pic>
        <p:nvPicPr>
          <p:cNvPr id="4" name="Picture 3"/>
          <p:cNvPicPr>
            <a:picLocks noChangeAspect="1"/>
          </p:cNvPicPr>
          <p:nvPr/>
        </p:nvPicPr>
        <p:blipFill>
          <a:blip r:embed="rId2"/>
          <a:stretch>
            <a:fillRect/>
          </a:stretch>
        </p:blipFill>
        <p:spPr>
          <a:xfrm>
            <a:off x="574675" y="2405733"/>
            <a:ext cx="4486722" cy="2089868"/>
          </a:xfrm>
          <a:prstGeom prst="rect">
            <a:avLst/>
          </a:prstGeom>
        </p:spPr>
      </p:pic>
      <p:pic>
        <p:nvPicPr>
          <p:cNvPr id="5" name="Picture 4"/>
          <p:cNvPicPr>
            <a:picLocks noChangeAspect="1"/>
          </p:cNvPicPr>
          <p:nvPr/>
        </p:nvPicPr>
        <p:blipFill>
          <a:blip r:embed="rId3"/>
          <a:stretch>
            <a:fillRect/>
          </a:stretch>
        </p:blipFill>
        <p:spPr>
          <a:xfrm>
            <a:off x="5284711" y="2405733"/>
            <a:ext cx="3564227" cy="2089868"/>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6" name="Ink 5"/>
              <p14:cNvContentPartPr/>
              <p14:nvPr/>
            </p14:nvContentPartPr>
            <p14:xfrm>
              <a:off x="1134360" y="2652120"/>
              <a:ext cx="1312920" cy="80640"/>
            </p14:xfrm>
          </p:contentPart>
        </mc:Choice>
        <mc:Fallback>
          <p:pic>
            <p:nvPicPr>
              <p:cNvPr id="6" name="Ink 5"/>
              <p:cNvPicPr/>
              <p:nvPr/>
            </p:nvPicPr>
            <p:blipFill>
              <a:blip r:embed="rId5"/>
              <a:stretch>
                <a:fillRect/>
              </a:stretch>
            </p:blipFill>
            <p:spPr>
              <a:xfrm>
                <a:off x="1118160" y="2588760"/>
                <a:ext cx="134496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7" name="Ink 6"/>
              <p14:cNvContentPartPr/>
              <p14:nvPr/>
            </p14:nvContentPartPr>
            <p14:xfrm>
              <a:off x="2723760" y="2634120"/>
              <a:ext cx="1616400" cy="89640"/>
            </p14:xfrm>
          </p:contentPart>
        </mc:Choice>
        <mc:Fallback>
          <p:pic>
            <p:nvPicPr>
              <p:cNvPr id="7" name="Ink 6"/>
              <p:cNvPicPr/>
              <p:nvPr/>
            </p:nvPicPr>
            <p:blipFill>
              <a:blip r:embed="rId7"/>
              <a:stretch>
                <a:fillRect/>
              </a:stretch>
            </p:blipFill>
            <p:spPr>
              <a:xfrm>
                <a:off x="2707920" y="2570760"/>
                <a:ext cx="164844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8" name="Ink 7"/>
              <p14:cNvContentPartPr/>
              <p14:nvPr/>
            </p14:nvContentPartPr>
            <p14:xfrm>
              <a:off x="2500560" y="2562840"/>
              <a:ext cx="2393280" cy="178920"/>
            </p14:xfrm>
          </p:contentPart>
        </mc:Choice>
        <mc:Fallback>
          <p:pic>
            <p:nvPicPr>
              <p:cNvPr id="8" name="Ink 7"/>
              <p:cNvPicPr/>
              <p:nvPr/>
            </p:nvPicPr>
            <p:blipFill>
              <a:blip r:embed="rId9"/>
              <a:stretch>
                <a:fillRect/>
              </a:stretch>
            </p:blipFill>
            <p:spPr>
              <a:xfrm>
                <a:off x="2484720" y="2499480"/>
                <a:ext cx="2424960" cy="305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9" name="Ink 8"/>
              <p14:cNvContentPartPr/>
              <p14:nvPr/>
            </p14:nvContentPartPr>
            <p14:xfrm>
              <a:off x="2732760" y="2661120"/>
              <a:ext cx="1393200" cy="36000"/>
            </p14:xfrm>
          </p:contentPart>
        </mc:Choice>
        <mc:Fallback>
          <p:pic>
            <p:nvPicPr>
              <p:cNvPr id="9" name="Ink 8"/>
              <p:cNvPicPr/>
              <p:nvPr/>
            </p:nvPicPr>
            <p:blipFill>
              <a:blip r:embed="rId11"/>
              <a:stretch>
                <a:fillRect/>
              </a:stretch>
            </p:blipFill>
            <p:spPr>
              <a:xfrm>
                <a:off x="2716560" y="2597400"/>
                <a:ext cx="142524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10" name="Ink 9"/>
              <p14:cNvContentPartPr/>
              <p14:nvPr/>
            </p14:nvContentPartPr>
            <p14:xfrm>
              <a:off x="1152000" y="3205800"/>
              <a:ext cx="1393560" cy="54000"/>
            </p14:xfrm>
          </p:contentPart>
        </mc:Choice>
        <mc:Fallback>
          <p:pic>
            <p:nvPicPr>
              <p:cNvPr id="10" name="Ink 9"/>
              <p:cNvPicPr/>
              <p:nvPr/>
            </p:nvPicPr>
            <p:blipFill>
              <a:blip r:embed="rId13"/>
              <a:stretch>
                <a:fillRect/>
              </a:stretch>
            </p:blipFill>
            <p:spPr>
              <a:xfrm>
                <a:off x="1136160" y="3142080"/>
                <a:ext cx="14252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1" name="Ink 10"/>
              <p14:cNvContentPartPr/>
              <p14:nvPr/>
            </p14:nvContentPartPr>
            <p14:xfrm>
              <a:off x="1937880" y="2589480"/>
              <a:ext cx="2598840" cy="286200"/>
            </p14:xfrm>
          </p:contentPart>
        </mc:Choice>
        <mc:Fallback>
          <p:pic>
            <p:nvPicPr>
              <p:cNvPr id="11" name="Ink 10"/>
              <p:cNvPicPr/>
              <p:nvPr/>
            </p:nvPicPr>
            <p:blipFill>
              <a:blip r:embed="rId15"/>
              <a:stretch>
                <a:fillRect/>
              </a:stretch>
            </p:blipFill>
            <p:spPr>
              <a:xfrm>
                <a:off x="1922040" y="2526120"/>
                <a:ext cx="2630520" cy="4129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2" name="Ink 11"/>
              <p14:cNvContentPartPr/>
              <p14:nvPr/>
            </p14:nvContentPartPr>
            <p14:xfrm>
              <a:off x="2562840" y="2652120"/>
              <a:ext cx="360" cy="360"/>
            </p14:xfrm>
          </p:contentPart>
        </mc:Choice>
        <mc:Fallback>
          <p:pic>
            <p:nvPicPr>
              <p:cNvPr id="12" name="Ink 11"/>
              <p:cNvPicPr/>
              <p:nvPr/>
            </p:nvPicPr>
            <p:blipFill>
              <a:blip r:embed="rId17"/>
              <a:stretch>
                <a:fillRect/>
              </a:stretch>
            </p:blipFill>
            <p:spPr>
              <a:xfrm>
                <a:off x="2547000" y="2588760"/>
                <a:ext cx="32040" cy="127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3" name="Ink 12"/>
              <p14:cNvContentPartPr/>
              <p14:nvPr/>
            </p14:nvContentPartPr>
            <p14:xfrm>
              <a:off x="884160" y="2661120"/>
              <a:ext cx="1197000" cy="45000"/>
            </p14:xfrm>
          </p:contentPart>
        </mc:Choice>
        <mc:Fallback>
          <p:pic>
            <p:nvPicPr>
              <p:cNvPr id="13" name="Ink 12"/>
              <p:cNvPicPr/>
              <p:nvPr/>
            </p:nvPicPr>
            <p:blipFill>
              <a:blip r:embed="rId19"/>
              <a:stretch>
                <a:fillRect/>
              </a:stretch>
            </p:blipFill>
            <p:spPr>
              <a:xfrm>
                <a:off x="868320" y="2597400"/>
                <a:ext cx="122868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4" name="Ink 13"/>
              <p14:cNvContentPartPr/>
              <p14:nvPr/>
            </p14:nvContentPartPr>
            <p14:xfrm>
              <a:off x="2598840" y="2652120"/>
              <a:ext cx="1679040" cy="89640"/>
            </p14:xfrm>
          </p:contentPart>
        </mc:Choice>
        <mc:Fallback>
          <p:pic>
            <p:nvPicPr>
              <p:cNvPr id="14" name="Ink 13"/>
              <p:cNvPicPr/>
              <p:nvPr/>
            </p:nvPicPr>
            <p:blipFill>
              <a:blip r:embed="rId21"/>
              <a:stretch>
                <a:fillRect/>
              </a:stretch>
            </p:blipFill>
            <p:spPr>
              <a:xfrm>
                <a:off x="2582640" y="2588760"/>
                <a:ext cx="1711080" cy="216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15" name="Ink 14"/>
              <p14:cNvContentPartPr/>
              <p14:nvPr/>
            </p14:nvContentPartPr>
            <p14:xfrm>
              <a:off x="2634480" y="2848680"/>
              <a:ext cx="1759320" cy="169920"/>
            </p14:xfrm>
          </p:contentPart>
        </mc:Choice>
        <mc:Fallback>
          <p:pic>
            <p:nvPicPr>
              <p:cNvPr id="15" name="Ink 14"/>
              <p:cNvPicPr/>
              <p:nvPr/>
            </p:nvPicPr>
            <p:blipFill>
              <a:blip r:embed="rId23"/>
              <a:stretch>
                <a:fillRect/>
              </a:stretch>
            </p:blipFill>
            <p:spPr>
              <a:xfrm>
                <a:off x="2618640" y="2784960"/>
                <a:ext cx="1791000" cy="29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4">
            <p14:nvContentPartPr>
              <p14:cNvPr id="16" name="Ink 15"/>
              <p14:cNvContentPartPr/>
              <p14:nvPr/>
            </p14:nvContentPartPr>
            <p14:xfrm>
              <a:off x="1643040" y="3482640"/>
              <a:ext cx="536400" cy="36000"/>
            </p14:xfrm>
          </p:contentPart>
        </mc:Choice>
        <mc:Fallback>
          <p:pic>
            <p:nvPicPr>
              <p:cNvPr id="16" name="Ink 15"/>
              <p:cNvPicPr/>
              <p:nvPr/>
            </p:nvPicPr>
            <p:blipFill>
              <a:blip r:embed="rId25"/>
              <a:stretch>
                <a:fillRect/>
              </a:stretch>
            </p:blipFill>
            <p:spPr>
              <a:xfrm>
                <a:off x="1627200" y="3418920"/>
                <a:ext cx="568080" cy="163080"/>
              </a:xfrm>
              <a:prstGeom prst="rect">
                <a:avLst/>
              </a:prstGeom>
            </p:spPr>
          </p:pic>
        </mc:Fallback>
      </mc:AlternateContent>
    </p:spTree>
    <p:extLst>
      <p:ext uri="{BB962C8B-B14F-4D97-AF65-F5344CB8AC3E}">
        <p14:creationId xmlns="" xmlns:p14="http://schemas.microsoft.com/office/powerpoint/2010/main" val="473329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Processing Examples</a:t>
            </a:r>
            <a:endParaRPr lang="en-IN" dirty="0"/>
          </a:p>
        </p:txBody>
      </p:sp>
      <p:pic>
        <p:nvPicPr>
          <p:cNvPr id="4" name="Picture 3"/>
          <p:cNvPicPr>
            <a:picLocks noChangeAspect="1"/>
          </p:cNvPicPr>
          <p:nvPr/>
        </p:nvPicPr>
        <p:blipFill>
          <a:blip r:embed="rId2"/>
          <a:stretch>
            <a:fillRect/>
          </a:stretch>
        </p:blipFill>
        <p:spPr>
          <a:xfrm>
            <a:off x="1672227" y="1223931"/>
            <a:ext cx="5829708" cy="5241263"/>
          </a:xfrm>
          <a:prstGeom prst="rect">
            <a:avLst/>
          </a:prstGeom>
        </p:spPr>
      </p:pic>
    </p:spTree>
    <p:extLst>
      <p:ext uri="{BB962C8B-B14F-4D97-AF65-F5344CB8AC3E}">
        <p14:creationId xmlns="" xmlns:p14="http://schemas.microsoft.com/office/powerpoint/2010/main" val="1470759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Card shuffling algorithm</a:t>
            </a:r>
          </a:p>
        </p:txBody>
      </p:sp>
      <p:sp>
        <p:nvSpPr>
          <p:cNvPr id="3" name="Content Placeholder 2"/>
          <p:cNvSpPr>
            <a:spLocks noGrp="1"/>
          </p:cNvSpPr>
          <p:nvPr>
            <p:ph idx="1"/>
          </p:nvPr>
        </p:nvSpPr>
        <p:spPr/>
        <p:txBody>
          <a:bodyPr/>
          <a:lstStyle/>
          <a:p>
            <a:pPr marL="0" indent="0">
              <a:buNone/>
            </a:pPr>
            <a:r>
              <a:rPr lang="en-IN" b="1" dirty="0"/>
              <a:t>Goal.</a:t>
            </a:r>
            <a:r>
              <a:rPr lang="en-IN" dirty="0"/>
              <a:t> Given an array, rearrange its elements in random order.</a:t>
            </a:r>
          </a:p>
          <a:p>
            <a:endParaRPr lang="en-IN" dirty="0" smtClean="0"/>
          </a:p>
          <a:p>
            <a:r>
              <a:rPr lang="en-IN" dirty="0" smtClean="0"/>
              <a:t>Shuffling </a:t>
            </a:r>
            <a:r>
              <a:rPr lang="en-IN" dirty="0"/>
              <a:t>algorithm.</a:t>
            </a:r>
          </a:p>
          <a:p>
            <a:r>
              <a:rPr lang="en-IN" dirty="0" smtClean="0"/>
              <a:t>In </a:t>
            </a:r>
            <a:r>
              <a:rPr lang="en-IN" dirty="0"/>
              <a:t>iteration </a:t>
            </a:r>
            <a:r>
              <a:rPr lang="en-IN" dirty="0" err="1"/>
              <a:t>i</a:t>
            </a:r>
            <a:r>
              <a:rPr lang="en-IN" dirty="0"/>
              <a:t>, pick random card from deck[</a:t>
            </a:r>
            <a:r>
              <a:rPr lang="en-IN" dirty="0" err="1"/>
              <a:t>i</a:t>
            </a:r>
            <a:r>
              <a:rPr lang="en-IN" dirty="0"/>
              <a:t>] through deck[N-1</a:t>
            </a:r>
            <a:r>
              <a:rPr lang="en-IN" dirty="0" smtClean="0"/>
              <a:t>], with </a:t>
            </a:r>
            <a:r>
              <a:rPr lang="en-IN" dirty="0"/>
              <a:t>each card equally likely.</a:t>
            </a:r>
          </a:p>
          <a:p>
            <a:r>
              <a:rPr lang="en-IN" dirty="0" smtClean="0"/>
              <a:t>Exchange </a:t>
            </a:r>
            <a:r>
              <a:rPr lang="en-IN" dirty="0"/>
              <a:t>it with </a:t>
            </a:r>
            <a:r>
              <a:rPr lang="en-IN" dirty="0" smtClean="0"/>
              <a:t>deck[</a:t>
            </a:r>
            <a:r>
              <a:rPr lang="en-IN" dirty="0" err="1" smtClean="0"/>
              <a:t>i</a:t>
            </a:r>
            <a:r>
              <a:rPr lang="en-IN" dirty="0"/>
              <a:t>].</a:t>
            </a:r>
          </a:p>
        </p:txBody>
      </p:sp>
      <p:pic>
        <p:nvPicPr>
          <p:cNvPr id="4" name="Picture 3"/>
          <p:cNvPicPr>
            <a:picLocks noChangeAspect="1"/>
          </p:cNvPicPr>
          <p:nvPr/>
        </p:nvPicPr>
        <p:blipFill>
          <a:blip r:embed="rId2"/>
          <a:stretch>
            <a:fillRect/>
          </a:stretch>
        </p:blipFill>
        <p:spPr>
          <a:xfrm>
            <a:off x="594243" y="3272451"/>
            <a:ext cx="8005245" cy="2793497"/>
          </a:xfrm>
          <a:prstGeom prst="rect">
            <a:avLst/>
          </a:prstGeom>
        </p:spPr>
      </p:pic>
    </p:spTree>
    <p:extLst>
      <p:ext uri="{BB962C8B-B14F-4D97-AF65-F5344CB8AC3E}">
        <p14:creationId xmlns="" xmlns:p14="http://schemas.microsoft.com/office/powerpoint/2010/main" val="2117230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Dimensional Arrays</a:t>
            </a:r>
            <a:endParaRPr lang="en-IN" dirty="0"/>
          </a:p>
        </p:txBody>
      </p:sp>
      <p:sp>
        <p:nvSpPr>
          <p:cNvPr id="3" name="Content Placeholder 2"/>
          <p:cNvSpPr>
            <a:spLocks noGrp="1"/>
          </p:cNvSpPr>
          <p:nvPr>
            <p:ph idx="1"/>
          </p:nvPr>
        </p:nvSpPr>
        <p:spPr/>
        <p:txBody>
          <a:bodyPr/>
          <a:lstStyle/>
          <a:p>
            <a:pPr marL="0" indent="0">
              <a:buNone/>
            </a:pPr>
            <a:r>
              <a:rPr lang="en-IN" b="1" dirty="0"/>
              <a:t>Two-dimensional arrays.</a:t>
            </a:r>
          </a:p>
          <a:p>
            <a:r>
              <a:rPr lang="en-IN" dirty="0" smtClean="0"/>
              <a:t>Table </a:t>
            </a:r>
            <a:r>
              <a:rPr lang="en-IN" dirty="0"/>
              <a:t>of data for each experiment and </a:t>
            </a:r>
            <a:r>
              <a:rPr lang="en-IN" dirty="0" smtClean="0"/>
              <a:t>outcome.</a:t>
            </a:r>
          </a:p>
          <a:p>
            <a:r>
              <a:rPr lang="en-IN" dirty="0" smtClean="0"/>
              <a:t>Table </a:t>
            </a:r>
            <a:r>
              <a:rPr lang="en-IN" dirty="0"/>
              <a:t>of grades for each student and assignments.</a:t>
            </a:r>
          </a:p>
          <a:p>
            <a:r>
              <a:rPr lang="en-IN" dirty="0" smtClean="0"/>
              <a:t>Table </a:t>
            </a:r>
            <a:r>
              <a:rPr lang="en-IN" dirty="0"/>
              <a:t>of grayscale values for each pixel in a 2D image.</a:t>
            </a:r>
          </a:p>
          <a:p>
            <a:endParaRPr lang="en-IN" dirty="0" smtClean="0"/>
          </a:p>
          <a:p>
            <a:pPr marL="0" indent="0">
              <a:buNone/>
            </a:pPr>
            <a:r>
              <a:rPr lang="en-IN" b="1" dirty="0" smtClean="0"/>
              <a:t>Mathematical </a:t>
            </a:r>
            <a:r>
              <a:rPr lang="en-IN" b="1" dirty="0"/>
              <a:t>abstraction</a:t>
            </a:r>
            <a:r>
              <a:rPr lang="en-IN" dirty="0"/>
              <a:t>. Matrix.</a:t>
            </a:r>
          </a:p>
          <a:p>
            <a:pPr marL="0" indent="0">
              <a:buNone/>
            </a:pPr>
            <a:r>
              <a:rPr lang="en-IN" b="1" dirty="0"/>
              <a:t>Java abstraction</a:t>
            </a:r>
            <a:r>
              <a:rPr lang="en-IN" dirty="0"/>
              <a:t>. 2D array.</a:t>
            </a:r>
          </a:p>
        </p:txBody>
      </p:sp>
    </p:spTree>
    <p:extLst>
      <p:ext uri="{BB962C8B-B14F-4D97-AF65-F5344CB8AC3E}">
        <p14:creationId xmlns="" xmlns:p14="http://schemas.microsoft.com/office/powerpoint/2010/main" val="2067794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Dimensional Arrays in Java</a:t>
            </a:r>
            <a:endParaRPr lang="en-IN" dirty="0"/>
          </a:p>
        </p:txBody>
      </p:sp>
      <p:sp>
        <p:nvSpPr>
          <p:cNvPr id="3" name="Content Placeholder 2"/>
          <p:cNvSpPr>
            <a:spLocks noGrp="1"/>
          </p:cNvSpPr>
          <p:nvPr>
            <p:ph idx="1"/>
          </p:nvPr>
        </p:nvSpPr>
        <p:spPr/>
        <p:txBody>
          <a:bodyPr/>
          <a:lstStyle/>
          <a:p>
            <a:r>
              <a:rPr lang="en-IN" b="1" dirty="0"/>
              <a:t>Array access. </a:t>
            </a:r>
            <a:r>
              <a:rPr lang="en-IN" dirty="0"/>
              <a:t>Use a[</a:t>
            </a:r>
            <a:r>
              <a:rPr lang="en-IN" dirty="0" err="1"/>
              <a:t>i</a:t>
            </a:r>
            <a:r>
              <a:rPr lang="en-IN" dirty="0"/>
              <a:t>][j] to access element in row </a:t>
            </a:r>
            <a:r>
              <a:rPr lang="en-IN" dirty="0" err="1"/>
              <a:t>i</a:t>
            </a:r>
            <a:r>
              <a:rPr lang="en-IN" dirty="0"/>
              <a:t> and column j.</a:t>
            </a:r>
          </a:p>
          <a:p>
            <a:r>
              <a:rPr lang="en-IN" b="1" dirty="0"/>
              <a:t>Zero-based indexing</a:t>
            </a:r>
            <a:r>
              <a:rPr lang="en-IN" dirty="0"/>
              <a:t>. Row and column indices start at 0</a:t>
            </a:r>
            <a:r>
              <a:rPr lang="en-IN" dirty="0" smtClean="0"/>
              <a:t>.</a:t>
            </a:r>
          </a:p>
          <a:p>
            <a:r>
              <a:rPr lang="en-IN" dirty="0" smtClean="0"/>
              <a:t>a[</a:t>
            </a:r>
            <a:r>
              <a:rPr lang="en-IN" dirty="0" err="1" smtClean="0"/>
              <a:t>i</a:t>
            </a:r>
            <a:r>
              <a:rPr lang="en-IN" dirty="0" smtClean="0"/>
              <a:t>] is the </a:t>
            </a:r>
            <a:r>
              <a:rPr lang="en-IN" dirty="0" err="1" smtClean="0"/>
              <a:t>i’th</a:t>
            </a:r>
            <a:r>
              <a:rPr lang="en-IN" dirty="0" smtClean="0"/>
              <a:t> row, which is a one dimensional array here.</a:t>
            </a:r>
            <a:endParaRPr lang="en-IN" dirty="0"/>
          </a:p>
        </p:txBody>
      </p:sp>
      <p:pic>
        <p:nvPicPr>
          <p:cNvPr id="4" name="Picture 3"/>
          <p:cNvPicPr>
            <a:picLocks noChangeAspect="1"/>
          </p:cNvPicPr>
          <p:nvPr/>
        </p:nvPicPr>
        <p:blipFill>
          <a:blip r:embed="rId2"/>
          <a:stretch>
            <a:fillRect/>
          </a:stretch>
        </p:blipFill>
        <p:spPr>
          <a:xfrm>
            <a:off x="554939" y="2349924"/>
            <a:ext cx="8064283" cy="3999360"/>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5" name="Ink 4"/>
              <p14:cNvContentPartPr/>
              <p14:nvPr/>
            </p14:nvContentPartPr>
            <p14:xfrm>
              <a:off x="6125760" y="2741400"/>
              <a:ext cx="2170440" cy="3438360"/>
            </p14:xfrm>
          </p:contentPart>
        </mc:Choice>
        <mc:Fallback>
          <p:pic>
            <p:nvPicPr>
              <p:cNvPr id="5" name="Ink 4"/>
              <p:cNvPicPr/>
              <p:nvPr/>
            </p:nvPicPr>
            <p:blipFill>
              <a:blip r:embed="rId4"/>
              <a:stretch>
                <a:fillRect/>
              </a:stretch>
            </p:blipFill>
            <p:spPr>
              <a:xfrm>
                <a:off x="6109920" y="2678040"/>
                <a:ext cx="2202120" cy="356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6" name="Ink 5"/>
              <p14:cNvContentPartPr/>
              <p14:nvPr/>
            </p14:nvContentPartPr>
            <p14:xfrm>
              <a:off x="5991840" y="2795040"/>
              <a:ext cx="1081080" cy="360"/>
            </p14:xfrm>
          </p:contentPart>
        </mc:Choice>
        <mc:Fallback>
          <p:pic>
            <p:nvPicPr>
              <p:cNvPr id="6" name="Ink 5"/>
              <p:cNvPicPr/>
              <p:nvPr/>
            </p:nvPicPr>
            <p:blipFill>
              <a:blip r:embed="rId6"/>
              <a:stretch>
                <a:fillRect/>
              </a:stretch>
            </p:blipFill>
            <p:spPr>
              <a:xfrm>
                <a:off x="5976000" y="2731320"/>
                <a:ext cx="1112760" cy="127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7" name="Ink 6"/>
              <p14:cNvContentPartPr/>
              <p14:nvPr/>
            </p14:nvContentPartPr>
            <p14:xfrm>
              <a:off x="5679360" y="3089520"/>
              <a:ext cx="786240" cy="134280"/>
            </p14:xfrm>
          </p:contentPart>
        </mc:Choice>
        <mc:Fallback>
          <p:pic>
            <p:nvPicPr>
              <p:cNvPr id="7" name="Ink 6"/>
              <p:cNvPicPr/>
              <p:nvPr/>
            </p:nvPicPr>
            <p:blipFill>
              <a:blip r:embed="rId8"/>
              <a:stretch>
                <a:fillRect/>
              </a:stretch>
            </p:blipFill>
            <p:spPr>
              <a:xfrm>
                <a:off x="5663520" y="3026160"/>
                <a:ext cx="81792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8" name="Ink 7"/>
              <p14:cNvContentPartPr/>
              <p14:nvPr/>
            </p14:nvContentPartPr>
            <p14:xfrm>
              <a:off x="5545440" y="3491640"/>
              <a:ext cx="741600" cy="36000"/>
            </p14:xfrm>
          </p:contentPart>
        </mc:Choice>
        <mc:Fallback>
          <p:pic>
            <p:nvPicPr>
              <p:cNvPr id="8" name="Ink 7"/>
              <p:cNvPicPr/>
              <p:nvPr/>
            </p:nvPicPr>
            <p:blipFill>
              <a:blip r:embed="rId10"/>
              <a:stretch>
                <a:fillRect/>
              </a:stretch>
            </p:blipFill>
            <p:spPr>
              <a:xfrm>
                <a:off x="5529600" y="3427920"/>
                <a:ext cx="77328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9" name="Ink 8"/>
              <p14:cNvContentPartPr/>
              <p14:nvPr/>
            </p14:nvContentPartPr>
            <p14:xfrm>
              <a:off x="6286680" y="2357280"/>
              <a:ext cx="169920" cy="670320"/>
            </p14:xfrm>
          </p:contentPart>
        </mc:Choice>
        <mc:Fallback>
          <p:pic>
            <p:nvPicPr>
              <p:cNvPr id="9" name="Ink 8"/>
              <p:cNvPicPr/>
              <p:nvPr/>
            </p:nvPicPr>
            <p:blipFill>
              <a:blip r:embed="rId12"/>
              <a:stretch>
                <a:fillRect/>
              </a:stretch>
            </p:blipFill>
            <p:spPr>
              <a:xfrm>
                <a:off x="6270840" y="2293920"/>
                <a:ext cx="201600" cy="7970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0" name="Ink 9"/>
              <p14:cNvContentPartPr/>
              <p14:nvPr/>
            </p14:nvContentPartPr>
            <p14:xfrm>
              <a:off x="6974280" y="2455560"/>
              <a:ext cx="294840" cy="768240"/>
            </p14:xfrm>
          </p:contentPart>
        </mc:Choice>
        <mc:Fallback>
          <p:pic>
            <p:nvPicPr>
              <p:cNvPr id="10" name="Ink 9"/>
              <p:cNvPicPr/>
              <p:nvPr/>
            </p:nvPicPr>
            <p:blipFill>
              <a:blip r:embed="rId14"/>
              <a:stretch>
                <a:fillRect/>
              </a:stretch>
            </p:blipFill>
            <p:spPr>
              <a:xfrm>
                <a:off x="6958440" y="2392200"/>
                <a:ext cx="326520" cy="8953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1" name="Ink 10"/>
              <p14:cNvContentPartPr/>
              <p14:nvPr/>
            </p14:nvContentPartPr>
            <p14:xfrm>
              <a:off x="7822440" y="2401920"/>
              <a:ext cx="72000" cy="607680"/>
            </p14:xfrm>
          </p:contentPart>
        </mc:Choice>
        <mc:Fallback>
          <p:pic>
            <p:nvPicPr>
              <p:cNvPr id="11" name="Ink 10"/>
              <p:cNvPicPr/>
              <p:nvPr/>
            </p:nvPicPr>
            <p:blipFill>
              <a:blip r:embed="rId16"/>
              <a:stretch>
                <a:fillRect/>
              </a:stretch>
            </p:blipFill>
            <p:spPr>
              <a:xfrm>
                <a:off x="7806600" y="2338560"/>
                <a:ext cx="103680" cy="7347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2" name="Ink 11"/>
              <p14:cNvContentPartPr/>
              <p14:nvPr/>
            </p14:nvContentPartPr>
            <p14:xfrm>
              <a:off x="6134760" y="2812680"/>
              <a:ext cx="598680" cy="107640"/>
            </p14:xfrm>
          </p:contentPart>
        </mc:Choice>
        <mc:Fallback>
          <p:pic>
            <p:nvPicPr>
              <p:cNvPr id="12" name="Ink 11"/>
              <p:cNvPicPr/>
              <p:nvPr/>
            </p:nvPicPr>
            <p:blipFill>
              <a:blip r:embed="rId18"/>
              <a:stretch>
                <a:fillRect/>
              </a:stretch>
            </p:blipFill>
            <p:spPr>
              <a:xfrm>
                <a:off x="6118920" y="2749320"/>
                <a:ext cx="630360" cy="234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13" name="Ink 12"/>
              <p14:cNvContentPartPr/>
              <p14:nvPr/>
            </p14:nvContentPartPr>
            <p14:xfrm>
              <a:off x="6947280" y="2848680"/>
              <a:ext cx="482760" cy="54000"/>
            </p14:xfrm>
          </p:contentPart>
        </mc:Choice>
        <mc:Fallback>
          <p:pic>
            <p:nvPicPr>
              <p:cNvPr id="13" name="Ink 12"/>
              <p:cNvPicPr/>
              <p:nvPr/>
            </p:nvPicPr>
            <p:blipFill>
              <a:blip r:embed="rId20"/>
              <a:stretch>
                <a:fillRect/>
              </a:stretch>
            </p:blipFill>
            <p:spPr>
              <a:xfrm>
                <a:off x="6931440" y="2784960"/>
                <a:ext cx="5144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1">
            <p14:nvContentPartPr>
              <p14:cNvPr id="14" name="Ink 13"/>
              <p14:cNvContentPartPr/>
              <p14:nvPr/>
            </p14:nvContentPartPr>
            <p14:xfrm>
              <a:off x="7688520" y="2866320"/>
              <a:ext cx="366480" cy="18360"/>
            </p14:xfrm>
          </p:contentPart>
        </mc:Choice>
        <mc:Fallback>
          <p:pic>
            <p:nvPicPr>
              <p:cNvPr id="14" name="Ink 13"/>
              <p:cNvPicPr/>
              <p:nvPr/>
            </p:nvPicPr>
            <p:blipFill>
              <a:blip r:embed="rId22"/>
              <a:stretch>
                <a:fillRect/>
              </a:stretch>
            </p:blipFill>
            <p:spPr>
              <a:xfrm>
                <a:off x="7672680" y="2802960"/>
                <a:ext cx="39816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15" name="Ink 14"/>
              <p14:cNvContentPartPr/>
              <p14:nvPr/>
            </p14:nvContentPartPr>
            <p14:xfrm>
              <a:off x="928800" y="3464640"/>
              <a:ext cx="1009440" cy="89640"/>
            </p14:xfrm>
          </p:contentPart>
        </mc:Choice>
        <mc:Fallback>
          <p:pic>
            <p:nvPicPr>
              <p:cNvPr id="15" name="Ink 14"/>
              <p:cNvPicPr/>
              <p:nvPr/>
            </p:nvPicPr>
            <p:blipFill>
              <a:blip r:embed="rId24"/>
              <a:stretch>
                <a:fillRect/>
              </a:stretch>
            </p:blipFill>
            <p:spPr>
              <a:xfrm>
                <a:off x="912960" y="3401280"/>
                <a:ext cx="104112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5">
            <p14:nvContentPartPr>
              <p14:cNvPr id="16" name="Ink 15"/>
              <p14:cNvContentPartPr/>
              <p14:nvPr/>
            </p14:nvContentPartPr>
            <p14:xfrm>
              <a:off x="2250360" y="3536280"/>
              <a:ext cx="98640" cy="9000"/>
            </p14:xfrm>
          </p:contentPart>
        </mc:Choice>
        <mc:Fallback>
          <p:pic>
            <p:nvPicPr>
              <p:cNvPr id="16" name="Ink 15"/>
              <p:cNvPicPr/>
              <p:nvPr/>
            </p:nvPicPr>
            <p:blipFill>
              <a:blip r:embed="rId26"/>
              <a:stretch>
                <a:fillRect/>
              </a:stretch>
            </p:blipFill>
            <p:spPr>
              <a:xfrm>
                <a:off x="2234520" y="3472560"/>
                <a:ext cx="13032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17" name="Ink 16"/>
              <p14:cNvContentPartPr/>
              <p14:nvPr/>
            </p14:nvContentPartPr>
            <p14:xfrm>
              <a:off x="2705760" y="3518280"/>
              <a:ext cx="1107720" cy="27000"/>
            </p14:xfrm>
          </p:contentPart>
        </mc:Choice>
        <mc:Fallback>
          <p:pic>
            <p:nvPicPr>
              <p:cNvPr id="17" name="Ink 16"/>
              <p:cNvPicPr/>
              <p:nvPr/>
            </p:nvPicPr>
            <p:blipFill>
              <a:blip r:embed="rId28"/>
              <a:stretch>
                <a:fillRect/>
              </a:stretch>
            </p:blipFill>
            <p:spPr>
              <a:xfrm>
                <a:off x="2689920" y="3454920"/>
                <a:ext cx="113940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9">
            <p14:nvContentPartPr>
              <p14:cNvPr id="18" name="Ink 17"/>
              <p14:cNvContentPartPr/>
              <p14:nvPr/>
            </p14:nvContentPartPr>
            <p14:xfrm>
              <a:off x="4027320" y="3491640"/>
              <a:ext cx="134280" cy="45000"/>
            </p14:xfrm>
          </p:contentPart>
        </mc:Choice>
        <mc:Fallback>
          <p:pic>
            <p:nvPicPr>
              <p:cNvPr id="18" name="Ink 17"/>
              <p:cNvPicPr/>
              <p:nvPr/>
            </p:nvPicPr>
            <p:blipFill>
              <a:blip r:embed="rId30"/>
              <a:stretch>
                <a:fillRect/>
              </a:stretch>
            </p:blipFill>
            <p:spPr>
              <a:xfrm>
                <a:off x="4011480" y="3427920"/>
                <a:ext cx="16596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1">
            <p14:nvContentPartPr>
              <p14:cNvPr id="19" name="Ink 18"/>
              <p14:cNvContentPartPr/>
              <p14:nvPr/>
            </p14:nvContentPartPr>
            <p14:xfrm>
              <a:off x="4366800" y="3527280"/>
              <a:ext cx="143280" cy="9360"/>
            </p14:xfrm>
          </p:contentPart>
        </mc:Choice>
        <mc:Fallback>
          <p:pic>
            <p:nvPicPr>
              <p:cNvPr id="19" name="Ink 18"/>
              <p:cNvPicPr/>
              <p:nvPr/>
            </p:nvPicPr>
            <p:blipFill>
              <a:blip r:embed="rId32"/>
              <a:stretch>
                <a:fillRect/>
              </a:stretch>
            </p:blipFill>
            <p:spPr>
              <a:xfrm>
                <a:off x="4350960" y="3463560"/>
                <a:ext cx="17496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3">
            <p14:nvContentPartPr>
              <p14:cNvPr id="20" name="Ink 19"/>
              <p14:cNvContentPartPr/>
              <p14:nvPr/>
            </p14:nvContentPartPr>
            <p14:xfrm>
              <a:off x="4027320" y="3518280"/>
              <a:ext cx="81000" cy="360"/>
            </p14:xfrm>
          </p:contentPart>
        </mc:Choice>
        <mc:Fallback>
          <p:pic>
            <p:nvPicPr>
              <p:cNvPr id="20" name="Ink 19"/>
              <p:cNvPicPr/>
              <p:nvPr/>
            </p:nvPicPr>
            <p:blipFill>
              <a:blip r:embed="rId34"/>
              <a:stretch>
                <a:fillRect/>
              </a:stretch>
            </p:blipFill>
            <p:spPr>
              <a:xfrm>
                <a:off x="4011480" y="3454920"/>
                <a:ext cx="112680" cy="127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5">
            <p14:nvContentPartPr>
              <p14:cNvPr id="21" name="Ink 20"/>
              <p14:cNvContentPartPr/>
              <p14:nvPr/>
            </p14:nvContentPartPr>
            <p14:xfrm>
              <a:off x="1348560" y="3018240"/>
              <a:ext cx="794880" cy="360"/>
            </p14:xfrm>
          </p:contentPart>
        </mc:Choice>
        <mc:Fallback>
          <p:pic>
            <p:nvPicPr>
              <p:cNvPr id="21" name="Ink 20"/>
              <p:cNvPicPr/>
              <p:nvPr/>
            </p:nvPicPr>
            <p:blipFill>
              <a:blip r:embed="rId36"/>
              <a:stretch>
                <a:fillRect/>
              </a:stretch>
            </p:blipFill>
            <p:spPr>
              <a:xfrm>
                <a:off x="1332720" y="2954880"/>
                <a:ext cx="826920" cy="127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7">
            <p14:nvContentPartPr>
              <p14:cNvPr id="22" name="Ink 21"/>
              <p14:cNvContentPartPr/>
              <p14:nvPr/>
            </p14:nvContentPartPr>
            <p14:xfrm>
              <a:off x="1357560" y="3214800"/>
              <a:ext cx="643320" cy="89640"/>
            </p14:xfrm>
          </p:contentPart>
        </mc:Choice>
        <mc:Fallback>
          <p:pic>
            <p:nvPicPr>
              <p:cNvPr id="22" name="Ink 21"/>
              <p:cNvPicPr/>
              <p:nvPr/>
            </p:nvPicPr>
            <p:blipFill>
              <a:blip r:embed="rId38"/>
              <a:stretch>
                <a:fillRect/>
              </a:stretch>
            </p:blipFill>
            <p:spPr>
              <a:xfrm>
                <a:off x="1341720" y="3151080"/>
                <a:ext cx="67500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9">
            <p14:nvContentPartPr>
              <p14:cNvPr id="23" name="Ink 22"/>
              <p14:cNvContentPartPr/>
              <p14:nvPr/>
            </p14:nvContentPartPr>
            <p14:xfrm>
              <a:off x="928800" y="3670200"/>
              <a:ext cx="2652480" cy="134280"/>
            </p14:xfrm>
          </p:contentPart>
        </mc:Choice>
        <mc:Fallback>
          <p:pic>
            <p:nvPicPr>
              <p:cNvPr id="23" name="Ink 22"/>
              <p:cNvPicPr/>
              <p:nvPr/>
            </p:nvPicPr>
            <p:blipFill>
              <a:blip r:embed="rId40"/>
              <a:stretch>
                <a:fillRect/>
              </a:stretch>
            </p:blipFill>
            <p:spPr>
              <a:xfrm>
                <a:off x="912960" y="3606480"/>
                <a:ext cx="268416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1">
            <p14:nvContentPartPr>
              <p14:cNvPr id="24" name="Ink 23"/>
              <p14:cNvContentPartPr/>
              <p14:nvPr/>
            </p14:nvContentPartPr>
            <p14:xfrm>
              <a:off x="5724000" y="2839680"/>
              <a:ext cx="946800" cy="63000"/>
            </p14:xfrm>
          </p:contentPart>
        </mc:Choice>
        <mc:Fallback>
          <p:pic>
            <p:nvPicPr>
              <p:cNvPr id="24" name="Ink 23"/>
              <p:cNvPicPr/>
              <p:nvPr/>
            </p:nvPicPr>
            <p:blipFill>
              <a:blip r:embed="rId42"/>
              <a:stretch>
                <a:fillRect/>
              </a:stretch>
            </p:blipFill>
            <p:spPr>
              <a:xfrm>
                <a:off x="5708160" y="2776320"/>
                <a:ext cx="97884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3">
            <p14:nvContentPartPr>
              <p14:cNvPr id="25" name="Ink 24"/>
              <p14:cNvContentPartPr/>
              <p14:nvPr/>
            </p14:nvContentPartPr>
            <p14:xfrm>
              <a:off x="5563440" y="3125520"/>
              <a:ext cx="500400" cy="45000"/>
            </p14:xfrm>
          </p:contentPart>
        </mc:Choice>
        <mc:Fallback>
          <p:pic>
            <p:nvPicPr>
              <p:cNvPr id="25" name="Ink 24"/>
              <p:cNvPicPr/>
              <p:nvPr/>
            </p:nvPicPr>
            <p:blipFill>
              <a:blip r:embed="rId44"/>
              <a:stretch>
                <a:fillRect/>
              </a:stretch>
            </p:blipFill>
            <p:spPr>
              <a:xfrm>
                <a:off x="5547600" y="3061800"/>
                <a:ext cx="53208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5">
            <p14:nvContentPartPr>
              <p14:cNvPr id="26" name="Ink 25"/>
              <p14:cNvContentPartPr/>
              <p14:nvPr/>
            </p14:nvContentPartPr>
            <p14:xfrm>
              <a:off x="5465160" y="2866320"/>
              <a:ext cx="920160" cy="9360"/>
            </p14:xfrm>
          </p:contentPart>
        </mc:Choice>
        <mc:Fallback>
          <p:pic>
            <p:nvPicPr>
              <p:cNvPr id="26" name="Ink 25"/>
              <p:cNvPicPr/>
              <p:nvPr/>
            </p:nvPicPr>
            <p:blipFill>
              <a:blip r:embed="rId46"/>
              <a:stretch>
                <a:fillRect/>
              </a:stretch>
            </p:blipFill>
            <p:spPr>
              <a:xfrm>
                <a:off x="5449320" y="2802960"/>
                <a:ext cx="95184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7">
            <p14:nvContentPartPr>
              <p14:cNvPr id="27" name="Ink 26"/>
              <p14:cNvContentPartPr/>
              <p14:nvPr/>
            </p14:nvContentPartPr>
            <p14:xfrm>
              <a:off x="5599080" y="3161160"/>
              <a:ext cx="375480" cy="9360"/>
            </p14:xfrm>
          </p:contentPart>
        </mc:Choice>
        <mc:Fallback>
          <p:pic>
            <p:nvPicPr>
              <p:cNvPr id="27" name="Ink 26"/>
              <p:cNvPicPr/>
              <p:nvPr/>
            </p:nvPicPr>
            <p:blipFill>
              <a:blip r:embed="rId48"/>
              <a:stretch>
                <a:fillRect/>
              </a:stretch>
            </p:blipFill>
            <p:spPr>
              <a:xfrm>
                <a:off x="5583240" y="3097440"/>
                <a:ext cx="40716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9">
            <p14:nvContentPartPr>
              <p14:cNvPr id="28" name="Ink 27"/>
              <p14:cNvContentPartPr/>
              <p14:nvPr/>
            </p14:nvContentPartPr>
            <p14:xfrm>
              <a:off x="1303920" y="3973680"/>
              <a:ext cx="2072160" cy="45000"/>
            </p14:xfrm>
          </p:contentPart>
        </mc:Choice>
        <mc:Fallback>
          <p:pic>
            <p:nvPicPr>
              <p:cNvPr id="28" name="Ink 27"/>
              <p:cNvPicPr/>
              <p:nvPr/>
            </p:nvPicPr>
            <p:blipFill>
              <a:blip r:embed="rId50"/>
              <a:stretch>
                <a:fillRect/>
              </a:stretch>
            </p:blipFill>
            <p:spPr>
              <a:xfrm>
                <a:off x="1288080" y="3910320"/>
                <a:ext cx="210384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1">
            <p14:nvContentPartPr>
              <p14:cNvPr id="29" name="Ink 28"/>
              <p14:cNvContentPartPr/>
              <p14:nvPr/>
            </p14:nvContentPartPr>
            <p14:xfrm>
              <a:off x="6375960" y="2518200"/>
              <a:ext cx="54000" cy="420120"/>
            </p14:xfrm>
          </p:contentPart>
        </mc:Choice>
        <mc:Fallback>
          <p:pic>
            <p:nvPicPr>
              <p:cNvPr id="29" name="Ink 28"/>
              <p:cNvPicPr/>
              <p:nvPr/>
            </p:nvPicPr>
            <p:blipFill>
              <a:blip r:embed="rId52"/>
              <a:stretch>
                <a:fillRect/>
              </a:stretch>
            </p:blipFill>
            <p:spPr>
              <a:xfrm>
                <a:off x="6360120" y="2454840"/>
                <a:ext cx="85680" cy="546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3">
            <p14:nvContentPartPr>
              <p14:cNvPr id="30" name="Ink 29"/>
              <p14:cNvContentPartPr/>
              <p14:nvPr/>
            </p14:nvContentPartPr>
            <p14:xfrm>
              <a:off x="7125840" y="2401920"/>
              <a:ext cx="18360" cy="313200"/>
            </p14:xfrm>
          </p:contentPart>
        </mc:Choice>
        <mc:Fallback>
          <p:pic>
            <p:nvPicPr>
              <p:cNvPr id="30" name="Ink 29"/>
              <p:cNvPicPr/>
              <p:nvPr/>
            </p:nvPicPr>
            <p:blipFill>
              <a:blip r:embed="rId54"/>
              <a:stretch>
                <a:fillRect/>
              </a:stretch>
            </p:blipFill>
            <p:spPr>
              <a:xfrm>
                <a:off x="7110000" y="2338560"/>
                <a:ext cx="50040" cy="4399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5">
            <p14:nvContentPartPr>
              <p14:cNvPr id="31" name="Ink 30"/>
              <p14:cNvContentPartPr/>
              <p14:nvPr/>
            </p14:nvContentPartPr>
            <p14:xfrm>
              <a:off x="7840440" y="2428920"/>
              <a:ext cx="125280" cy="473760"/>
            </p14:xfrm>
          </p:contentPart>
        </mc:Choice>
        <mc:Fallback>
          <p:pic>
            <p:nvPicPr>
              <p:cNvPr id="31" name="Ink 30"/>
              <p:cNvPicPr/>
              <p:nvPr/>
            </p:nvPicPr>
            <p:blipFill>
              <a:blip r:embed="rId56"/>
              <a:stretch>
                <a:fillRect/>
              </a:stretch>
            </p:blipFill>
            <p:spPr>
              <a:xfrm>
                <a:off x="7824600" y="2365200"/>
                <a:ext cx="156960" cy="600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7">
            <p14:nvContentPartPr>
              <p14:cNvPr id="32" name="Ink 31"/>
              <p14:cNvContentPartPr/>
              <p14:nvPr/>
            </p14:nvContentPartPr>
            <p14:xfrm>
              <a:off x="919800" y="3732480"/>
              <a:ext cx="1375560" cy="63000"/>
            </p14:xfrm>
          </p:contentPart>
        </mc:Choice>
        <mc:Fallback>
          <p:pic>
            <p:nvPicPr>
              <p:cNvPr id="32" name="Ink 31"/>
              <p:cNvPicPr/>
              <p:nvPr/>
            </p:nvPicPr>
            <p:blipFill>
              <a:blip r:embed="rId58"/>
              <a:stretch>
                <a:fillRect/>
              </a:stretch>
            </p:blipFill>
            <p:spPr>
              <a:xfrm>
                <a:off x="903960" y="3669120"/>
                <a:ext cx="140724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9">
            <p14:nvContentPartPr>
              <p14:cNvPr id="33" name="Ink 32"/>
              <p14:cNvContentPartPr/>
              <p14:nvPr/>
            </p14:nvContentPartPr>
            <p14:xfrm>
              <a:off x="1250280" y="3955680"/>
              <a:ext cx="2464920" cy="98640"/>
            </p14:xfrm>
          </p:contentPart>
        </mc:Choice>
        <mc:Fallback>
          <p:pic>
            <p:nvPicPr>
              <p:cNvPr id="33" name="Ink 32"/>
              <p:cNvPicPr/>
              <p:nvPr/>
            </p:nvPicPr>
            <p:blipFill>
              <a:blip r:embed="rId60"/>
              <a:stretch>
                <a:fillRect/>
              </a:stretch>
            </p:blipFill>
            <p:spPr>
              <a:xfrm>
                <a:off x="1234440" y="3892320"/>
                <a:ext cx="2496600" cy="225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1">
            <p14:nvContentPartPr>
              <p14:cNvPr id="34" name="Ink 33"/>
              <p14:cNvContentPartPr/>
              <p14:nvPr/>
            </p14:nvContentPartPr>
            <p14:xfrm>
              <a:off x="2473560" y="3973680"/>
              <a:ext cx="1268640" cy="27000"/>
            </p14:xfrm>
          </p:contentPart>
        </mc:Choice>
        <mc:Fallback>
          <p:pic>
            <p:nvPicPr>
              <p:cNvPr id="34" name="Ink 33"/>
              <p:cNvPicPr/>
              <p:nvPr/>
            </p:nvPicPr>
            <p:blipFill>
              <a:blip r:embed="rId62"/>
              <a:stretch>
                <a:fillRect/>
              </a:stretch>
            </p:blipFill>
            <p:spPr>
              <a:xfrm>
                <a:off x="2457720" y="3910320"/>
                <a:ext cx="130032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3">
            <p14:nvContentPartPr>
              <p14:cNvPr id="35" name="Ink 34"/>
              <p14:cNvContentPartPr/>
              <p14:nvPr/>
            </p14:nvContentPartPr>
            <p14:xfrm>
              <a:off x="2161080" y="4000320"/>
              <a:ext cx="902160" cy="27360"/>
            </p14:xfrm>
          </p:contentPart>
        </mc:Choice>
        <mc:Fallback>
          <p:pic>
            <p:nvPicPr>
              <p:cNvPr id="35" name="Ink 34"/>
              <p:cNvPicPr/>
              <p:nvPr/>
            </p:nvPicPr>
            <p:blipFill>
              <a:blip r:embed="rId64"/>
              <a:stretch>
                <a:fillRect/>
              </a:stretch>
            </p:blipFill>
            <p:spPr>
              <a:xfrm>
                <a:off x="2145240" y="3936960"/>
                <a:ext cx="93384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5">
            <p14:nvContentPartPr>
              <p14:cNvPr id="36" name="Ink 35"/>
              <p14:cNvContentPartPr/>
              <p14:nvPr/>
            </p14:nvContentPartPr>
            <p14:xfrm>
              <a:off x="6876000" y="2491560"/>
              <a:ext cx="411120" cy="482400"/>
            </p14:xfrm>
          </p:contentPart>
        </mc:Choice>
        <mc:Fallback>
          <p:pic>
            <p:nvPicPr>
              <p:cNvPr id="36" name="Ink 35"/>
              <p:cNvPicPr/>
              <p:nvPr/>
            </p:nvPicPr>
            <p:blipFill>
              <a:blip r:embed="rId66"/>
              <a:stretch>
                <a:fillRect/>
              </a:stretch>
            </p:blipFill>
            <p:spPr>
              <a:xfrm>
                <a:off x="6860160" y="2427840"/>
                <a:ext cx="442800" cy="6094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7">
            <p14:nvContentPartPr>
              <p14:cNvPr id="37" name="Ink 36"/>
              <p14:cNvContentPartPr/>
              <p14:nvPr/>
            </p14:nvContentPartPr>
            <p14:xfrm>
              <a:off x="7706520" y="2527200"/>
              <a:ext cx="705600" cy="428760"/>
            </p14:xfrm>
          </p:contentPart>
        </mc:Choice>
        <mc:Fallback>
          <p:pic>
            <p:nvPicPr>
              <p:cNvPr id="37" name="Ink 36"/>
              <p:cNvPicPr/>
              <p:nvPr/>
            </p:nvPicPr>
            <p:blipFill>
              <a:blip r:embed="rId68"/>
              <a:stretch>
                <a:fillRect/>
              </a:stretch>
            </p:blipFill>
            <p:spPr>
              <a:xfrm>
                <a:off x="7690680" y="2463480"/>
                <a:ext cx="737280" cy="5562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9">
            <p14:nvContentPartPr>
              <p14:cNvPr id="38" name="Ink 37"/>
              <p14:cNvContentPartPr/>
              <p14:nvPr/>
            </p14:nvContentPartPr>
            <p14:xfrm>
              <a:off x="5974200" y="3116520"/>
              <a:ext cx="902160" cy="178920"/>
            </p14:xfrm>
          </p:contentPart>
        </mc:Choice>
        <mc:Fallback>
          <p:pic>
            <p:nvPicPr>
              <p:cNvPr id="38" name="Ink 37"/>
              <p:cNvPicPr/>
              <p:nvPr/>
            </p:nvPicPr>
            <p:blipFill>
              <a:blip r:embed="rId70"/>
              <a:stretch>
                <a:fillRect/>
              </a:stretch>
            </p:blipFill>
            <p:spPr>
              <a:xfrm>
                <a:off x="5958360" y="3052800"/>
                <a:ext cx="933840" cy="306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1">
            <p14:nvContentPartPr>
              <p14:cNvPr id="39" name="Ink 38"/>
              <p14:cNvContentPartPr/>
              <p14:nvPr/>
            </p14:nvContentPartPr>
            <p14:xfrm>
              <a:off x="6384960" y="3134160"/>
              <a:ext cx="1437840" cy="45000"/>
            </p14:xfrm>
          </p:contentPart>
        </mc:Choice>
        <mc:Fallback>
          <p:pic>
            <p:nvPicPr>
              <p:cNvPr id="39" name="Ink 38"/>
              <p:cNvPicPr/>
              <p:nvPr/>
            </p:nvPicPr>
            <p:blipFill>
              <a:blip r:embed="rId72"/>
              <a:stretch>
                <a:fillRect/>
              </a:stretch>
            </p:blipFill>
            <p:spPr>
              <a:xfrm>
                <a:off x="6369120" y="3070800"/>
                <a:ext cx="146952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3">
            <p14:nvContentPartPr>
              <p14:cNvPr id="40" name="Ink 39"/>
              <p14:cNvContentPartPr/>
              <p14:nvPr/>
            </p14:nvContentPartPr>
            <p14:xfrm>
              <a:off x="1366200" y="3714840"/>
              <a:ext cx="1027440" cy="89640"/>
            </p14:xfrm>
          </p:contentPart>
        </mc:Choice>
        <mc:Fallback>
          <p:pic>
            <p:nvPicPr>
              <p:cNvPr id="40" name="Ink 39"/>
              <p:cNvPicPr/>
              <p:nvPr/>
            </p:nvPicPr>
            <p:blipFill>
              <a:blip r:embed="rId74"/>
              <a:stretch>
                <a:fillRect/>
              </a:stretch>
            </p:blipFill>
            <p:spPr>
              <a:xfrm>
                <a:off x="1350360" y="3651120"/>
                <a:ext cx="105912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5">
            <p14:nvContentPartPr>
              <p14:cNvPr id="41" name="Ink 40"/>
              <p14:cNvContentPartPr/>
              <p14:nvPr/>
            </p14:nvContentPartPr>
            <p14:xfrm>
              <a:off x="1884240" y="4036320"/>
              <a:ext cx="607680" cy="36000"/>
            </p14:xfrm>
          </p:contentPart>
        </mc:Choice>
        <mc:Fallback>
          <p:pic>
            <p:nvPicPr>
              <p:cNvPr id="41" name="Ink 40"/>
              <p:cNvPicPr/>
              <p:nvPr/>
            </p:nvPicPr>
            <p:blipFill>
              <a:blip r:embed="rId76"/>
              <a:stretch>
                <a:fillRect/>
              </a:stretch>
            </p:blipFill>
            <p:spPr>
              <a:xfrm>
                <a:off x="1868400" y="3972600"/>
                <a:ext cx="63936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7">
            <p14:nvContentPartPr>
              <p14:cNvPr id="42" name="Ink 41"/>
              <p14:cNvContentPartPr/>
              <p14:nvPr/>
            </p14:nvContentPartPr>
            <p14:xfrm>
              <a:off x="1643040" y="4223880"/>
              <a:ext cx="929160" cy="116280"/>
            </p14:xfrm>
          </p:contentPart>
        </mc:Choice>
        <mc:Fallback>
          <p:pic>
            <p:nvPicPr>
              <p:cNvPr id="42" name="Ink 41"/>
              <p:cNvPicPr/>
              <p:nvPr/>
            </p:nvPicPr>
            <p:blipFill>
              <a:blip r:embed="rId78"/>
              <a:stretch>
                <a:fillRect/>
              </a:stretch>
            </p:blipFill>
            <p:spPr>
              <a:xfrm>
                <a:off x="1627200" y="4160160"/>
                <a:ext cx="960840" cy="243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9">
            <p14:nvContentPartPr>
              <p14:cNvPr id="43" name="Ink 42"/>
              <p14:cNvContentPartPr/>
              <p14:nvPr/>
            </p14:nvContentPartPr>
            <p14:xfrm>
              <a:off x="1768320" y="3732480"/>
              <a:ext cx="651960" cy="89640"/>
            </p14:xfrm>
          </p:contentPart>
        </mc:Choice>
        <mc:Fallback>
          <p:pic>
            <p:nvPicPr>
              <p:cNvPr id="43" name="Ink 42"/>
              <p:cNvPicPr/>
              <p:nvPr/>
            </p:nvPicPr>
            <p:blipFill>
              <a:blip r:embed="rId80"/>
              <a:stretch>
                <a:fillRect/>
              </a:stretch>
            </p:blipFill>
            <p:spPr>
              <a:xfrm>
                <a:off x="1752480" y="3669120"/>
                <a:ext cx="68400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1">
            <p14:nvContentPartPr>
              <p14:cNvPr id="44" name="Ink 43"/>
              <p14:cNvContentPartPr/>
              <p14:nvPr/>
            </p14:nvContentPartPr>
            <p14:xfrm>
              <a:off x="2018160" y="4036320"/>
              <a:ext cx="625680" cy="9360"/>
            </p14:xfrm>
          </p:contentPart>
        </mc:Choice>
        <mc:Fallback>
          <p:pic>
            <p:nvPicPr>
              <p:cNvPr id="44" name="Ink 43"/>
              <p:cNvPicPr/>
              <p:nvPr/>
            </p:nvPicPr>
            <p:blipFill>
              <a:blip r:embed="rId82"/>
              <a:stretch>
                <a:fillRect/>
              </a:stretch>
            </p:blipFill>
            <p:spPr>
              <a:xfrm>
                <a:off x="2002320" y="3972600"/>
                <a:ext cx="65736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3">
            <p14:nvContentPartPr>
              <p14:cNvPr id="45" name="Ink 44"/>
              <p14:cNvContentPartPr/>
              <p14:nvPr/>
            </p14:nvContentPartPr>
            <p14:xfrm>
              <a:off x="2045160" y="3741480"/>
              <a:ext cx="360" cy="360"/>
            </p14:xfrm>
          </p:contentPart>
        </mc:Choice>
        <mc:Fallback>
          <p:pic>
            <p:nvPicPr>
              <p:cNvPr id="45" name="Ink 44"/>
              <p:cNvPicPr/>
              <p:nvPr/>
            </p:nvPicPr>
            <p:blipFill>
              <a:blip r:embed="rId84"/>
              <a:stretch>
                <a:fillRect/>
              </a:stretch>
            </p:blipFill>
            <p:spPr>
              <a:xfrm>
                <a:off x="2029320" y="3678120"/>
                <a:ext cx="32040" cy="127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5">
            <p14:nvContentPartPr>
              <p14:cNvPr id="46" name="Ink 45"/>
              <p14:cNvContentPartPr/>
              <p14:nvPr/>
            </p14:nvContentPartPr>
            <p14:xfrm>
              <a:off x="1812960" y="4152240"/>
              <a:ext cx="214560" cy="223560"/>
            </p14:xfrm>
          </p:contentPart>
        </mc:Choice>
        <mc:Fallback>
          <p:pic>
            <p:nvPicPr>
              <p:cNvPr id="46" name="Ink 45"/>
              <p:cNvPicPr/>
              <p:nvPr/>
            </p:nvPicPr>
            <p:blipFill>
              <a:blip r:embed="rId86"/>
              <a:stretch>
                <a:fillRect/>
              </a:stretch>
            </p:blipFill>
            <p:spPr>
              <a:xfrm>
                <a:off x="1797120" y="4088880"/>
                <a:ext cx="246240" cy="350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7">
            <p14:nvContentPartPr>
              <p14:cNvPr id="47" name="Ink 46"/>
              <p14:cNvContentPartPr/>
              <p14:nvPr/>
            </p14:nvContentPartPr>
            <p14:xfrm>
              <a:off x="2250360" y="4170240"/>
              <a:ext cx="98640" cy="134280"/>
            </p14:xfrm>
          </p:contentPart>
        </mc:Choice>
        <mc:Fallback>
          <p:pic>
            <p:nvPicPr>
              <p:cNvPr id="47" name="Ink 46"/>
              <p:cNvPicPr/>
              <p:nvPr/>
            </p:nvPicPr>
            <p:blipFill>
              <a:blip r:embed="rId88"/>
              <a:stretch>
                <a:fillRect/>
              </a:stretch>
            </p:blipFill>
            <p:spPr>
              <a:xfrm>
                <a:off x="2234520" y="4106520"/>
                <a:ext cx="13032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9">
            <p14:nvContentPartPr>
              <p14:cNvPr id="48" name="Ink 47"/>
              <p14:cNvContentPartPr/>
              <p14:nvPr/>
            </p14:nvContentPartPr>
            <p14:xfrm>
              <a:off x="848520" y="3786120"/>
              <a:ext cx="1643400" cy="741600"/>
            </p14:xfrm>
          </p:contentPart>
        </mc:Choice>
        <mc:Fallback>
          <p:pic>
            <p:nvPicPr>
              <p:cNvPr id="48" name="Ink 47"/>
              <p:cNvPicPr/>
              <p:nvPr/>
            </p:nvPicPr>
            <p:blipFill>
              <a:blip r:embed="rId90"/>
              <a:stretch>
                <a:fillRect/>
              </a:stretch>
            </p:blipFill>
            <p:spPr>
              <a:xfrm>
                <a:off x="832680" y="3722760"/>
                <a:ext cx="1675080" cy="8683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1">
            <p14:nvContentPartPr>
              <p14:cNvPr id="49" name="Ink 48"/>
              <p14:cNvContentPartPr/>
              <p14:nvPr/>
            </p14:nvContentPartPr>
            <p14:xfrm>
              <a:off x="1589760" y="4187880"/>
              <a:ext cx="1036080" cy="89640"/>
            </p14:xfrm>
          </p:contentPart>
        </mc:Choice>
        <mc:Fallback>
          <p:pic>
            <p:nvPicPr>
              <p:cNvPr id="49" name="Ink 48"/>
              <p:cNvPicPr/>
              <p:nvPr/>
            </p:nvPicPr>
            <p:blipFill>
              <a:blip r:embed="rId92"/>
              <a:stretch>
                <a:fillRect/>
              </a:stretch>
            </p:blipFill>
            <p:spPr>
              <a:xfrm>
                <a:off x="1573560" y="4124520"/>
                <a:ext cx="106812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3">
            <p14:nvContentPartPr>
              <p14:cNvPr id="50" name="Ink 49"/>
              <p14:cNvContentPartPr/>
              <p14:nvPr/>
            </p14:nvContentPartPr>
            <p14:xfrm>
              <a:off x="6072480" y="2812680"/>
              <a:ext cx="2482560" cy="2072160"/>
            </p14:xfrm>
          </p:contentPart>
        </mc:Choice>
        <mc:Fallback>
          <p:pic>
            <p:nvPicPr>
              <p:cNvPr id="50" name="Ink 49"/>
              <p:cNvPicPr/>
              <p:nvPr/>
            </p:nvPicPr>
            <p:blipFill>
              <a:blip r:embed="rId94"/>
              <a:stretch>
                <a:fillRect/>
              </a:stretch>
            </p:blipFill>
            <p:spPr>
              <a:xfrm>
                <a:off x="6056280" y="2749320"/>
                <a:ext cx="2514600" cy="21992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5">
            <p14:nvContentPartPr>
              <p14:cNvPr id="51" name="Ink 50"/>
              <p14:cNvContentPartPr/>
              <p14:nvPr/>
            </p14:nvContentPartPr>
            <p14:xfrm>
              <a:off x="6894000" y="4884480"/>
              <a:ext cx="360" cy="360"/>
            </p14:xfrm>
          </p:contentPart>
        </mc:Choice>
        <mc:Fallback>
          <p:pic>
            <p:nvPicPr>
              <p:cNvPr id="51" name="Ink 50"/>
              <p:cNvPicPr/>
              <p:nvPr/>
            </p:nvPicPr>
            <p:blipFill>
              <a:blip r:embed="rId96"/>
              <a:stretch>
                <a:fillRect/>
              </a:stretch>
            </p:blipFill>
            <p:spPr>
              <a:xfrm>
                <a:off x="6877800" y="4821120"/>
                <a:ext cx="32400" cy="127440"/>
              </a:xfrm>
              <a:prstGeom prst="rect">
                <a:avLst/>
              </a:prstGeom>
            </p:spPr>
          </p:pic>
        </mc:Fallback>
      </mc:AlternateContent>
    </p:spTree>
    <p:extLst>
      <p:ext uri="{BB962C8B-B14F-4D97-AF65-F5344CB8AC3E}">
        <p14:creationId xmlns="" xmlns:p14="http://schemas.microsoft.com/office/powerpoint/2010/main" val="4008378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err="1" smtClean="0">
                <a:latin typeface="Calibri" panose="020F0502020204030204" pitchFamily="34" charset="0"/>
              </a:rPr>
              <a:t>Autoboxing</a:t>
            </a:r>
            <a:r>
              <a:rPr lang="en-AU" sz="2000" dirty="0" smtClean="0">
                <a:latin typeface="Calibri" panose="020F0502020204030204" pitchFamily="34" charset="0"/>
              </a:rPr>
              <a:t> and Unboxing in Java</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Handling Arrays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Memory Allocation and Garbage Collection</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1481728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Initialize 2D array </a:t>
            </a:r>
            <a:r>
              <a:rPr lang="en-IN" dirty="0" smtClean="0"/>
              <a:t>: Inline initialization</a:t>
            </a:r>
            <a:endParaRPr lang="en-IN" dirty="0"/>
          </a:p>
        </p:txBody>
      </p:sp>
      <p:pic>
        <p:nvPicPr>
          <p:cNvPr id="4" name="Content Placeholder 3"/>
          <p:cNvPicPr>
            <a:picLocks noGrp="1" noChangeAspect="1"/>
          </p:cNvPicPr>
          <p:nvPr>
            <p:ph idx="1"/>
          </p:nvPr>
        </p:nvPicPr>
        <p:blipFill>
          <a:blip r:embed="rId2"/>
          <a:stretch>
            <a:fillRect/>
          </a:stretch>
        </p:blipFill>
        <p:spPr>
          <a:xfrm>
            <a:off x="1895457" y="1150874"/>
            <a:ext cx="5383247" cy="5494625"/>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3116520" y="2196720"/>
              <a:ext cx="3161520" cy="152280"/>
            </p14:xfrm>
          </p:contentPart>
        </mc:Choice>
        <mc:Fallback>
          <p:pic>
            <p:nvPicPr>
              <p:cNvPr id="3" name="Ink 2"/>
              <p:cNvPicPr/>
              <p:nvPr/>
            </p:nvPicPr>
            <p:blipFill>
              <a:blip r:embed="rId4"/>
              <a:stretch>
                <a:fillRect/>
              </a:stretch>
            </p:blipFill>
            <p:spPr>
              <a:xfrm>
                <a:off x="3100680" y="2133360"/>
                <a:ext cx="3193200" cy="279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Ink 4"/>
              <p14:cNvContentPartPr/>
              <p14:nvPr/>
            </p14:nvContentPartPr>
            <p14:xfrm>
              <a:off x="3902400" y="4973760"/>
              <a:ext cx="1893600" cy="187920"/>
            </p14:xfrm>
          </p:contentPart>
        </mc:Choice>
        <mc:Fallback>
          <p:pic>
            <p:nvPicPr>
              <p:cNvPr id="5" name="Ink 4"/>
              <p:cNvPicPr/>
              <p:nvPr/>
            </p:nvPicPr>
            <p:blipFill>
              <a:blip r:embed="rId6"/>
              <a:stretch>
                <a:fillRect/>
              </a:stretch>
            </p:blipFill>
            <p:spPr>
              <a:xfrm>
                <a:off x="3886560" y="4910400"/>
                <a:ext cx="1925280" cy="314640"/>
              </a:xfrm>
              <a:prstGeom prst="rect">
                <a:avLst/>
              </a:prstGeom>
            </p:spPr>
          </p:pic>
        </mc:Fallback>
      </mc:AlternateContent>
    </p:spTree>
    <p:extLst>
      <p:ext uri="{BB962C8B-B14F-4D97-AF65-F5344CB8AC3E}">
        <p14:creationId xmlns="" xmlns:p14="http://schemas.microsoft.com/office/powerpoint/2010/main" val="2234724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Matrix Addition</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1313" y="1485900"/>
            <a:ext cx="8791536" cy="4224270"/>
          </a:xfrm>
          <a:prstGeom prst="rect">
            <a:avLst/>
          </a:prstGeom>
        </p:spPr>
      </p:pic>
    </p:spTree>
    <p:extLst>
      <p:ext uri="{BB962C8B-B14F-4D97-AF65-F5344CB8AC3E}">
        <p14:creationId xmlns="" xmlns:p14="http://schemas.microsoft.com/office/powerpoint/2010/main" val="2265478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Matrix </a:t>
            </a:r>
            <a:r>
              <a:rPr lang="en-IN" dirty="0"/>
              <a:t>Multiplication</a:t>
            </a:r>
          </a:p>
        </p:txBody>
      </p:sp>
      <p:pic>
        <p:nvPicPr>
          <p:cNvPr id="4" name="Content Placeholder 3"/>
          <p:cNvPicPr>
            <a:picLocks noGrp="1" noChangeAspect="1"/>
          </p:cNvPicPr>
          <p:nvPr>
            <p:ph idx="1"/>
          </p:nvPr>
        </p:nvPicPr>
        <p:blipFill>
          <a:blip r:embed="rId2"/>
          <a:stretch>
            <a:fillRect/>
          </a:stretch>
        </p:blipFill>
        <p:spPr>
          <a:xfrm>
            <a:off x="440535" y="1687133"/>
            <a:ext cx="8293092" cy="3760630"/>
          </a:xfrm>
          <a:prstGeom prst="rect">
            <a:avLst/>
          </a:prstGeom>
        </p:spPr>
      </p:pic>
    </p:spTree>
    <p:extLst>
      <p:ext uri="{BB962C8B-B14F-4D97-AF65-F5344CB8AC3E}">
        <p14:creationId xmlns="" xmlns:p14="http://schemas.microsoft.com/office/powerpoint/2010/main" val="2578165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Using arrays to simplify repetitive code</a:t>
            </a:r>
            <a:endParaRPr lang="en-IN" dirty="0"/>
          </a:p>
        </p:txBody>
      </p:sp>
      <p:pic>
        <p:nvPicPr>
          <p:cNvPr id="4" name="Content Placeholder 3"/>
          <p:cNvPicPr>
            <a:picLocks noGrp="1" noChangeAspect="1"/>
          </p:cNvPicPr>
          <p:nvPr>
            <p:ph idx="1"/>
          </p:nvPr>
        </p:nvPicPr>
        <p:blipFill>
          <a:blip r:embed="rId2"/>
          <a:stretch>
            <a:fillRect/>
          </a:stretch>
        </p:blipFill>
        <p:spPr>
          <a:xfrm>
            <a:off x="2195726" y="1210614"/>
            <a:ext cx="4782709" cy="3111332"/>
          </a:xfrm>
          <a:prstGeom prst="rect">
            <a:avLst/>
          </a:prstGeom>
        </p:spPr>
      </p:pic>
      <p:pic>
        <p:nvPicPr>
          <p:cNvPr id="5" name="Picture 4"/>
          <p:cNvPicPr>
            <a:picLocks noChangeAspect="1"/>
          </p:cNvPicPr>
          <p:nvPr/>
        </p:nvPicPr>
        <p:blipFill>
          <a:blip r:embed="rId3"/>
          <a:stretch>
            <a:fillRect/>
          </a:stretch>
        </p:blipFill>
        <p:spPr>
          <a:xfrm>
            <a:off x="1925801" y="4489572"/>
            <a:ext cx="5322557" cy="1617640"/>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3" name="Ink 2"/>
              <p14:cNvContentPartPr/>
              <p14:nvPr/>
            </p14:nvContentPartPr>
            <p14:xfrm>
              <a:off x="3679200" y="1482480"/>
              <a:ext cx="1723680" cy="2071800"/>
            </p14:xfrm>
          </p:contentPart>
        </mc:Choice>
        <mc:Fallback>
          <p:pic>
            <p:nvPicPr>
              <p:cNvPr id="3" name="Ink 2"/>
              <p:cNvPicPr/>
              <p:nvPr/>
            </p:nvPicPr>
            <p:blipFill>
              <a:blip r:embed="rId5"/>
              <a:stretch>
                <a:fillRect/>
              </a:stretch>
            </p:blipFill>
            <p:spPr>
              <a:xfrm>
                <a:off x="3663360" y="1418760"/>
                <a:ext cx="1755360" cy="21992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6" name="Ink 5"/>
              <p14:cNvContentPartPr/>
              <p14:nvPr/>
            </p14:nvContentPartPr>
            <p14:xfrm>
              <a:off x="3473640" y="2018160"/>
              <a:ext cx="1732680" cy="2054160"/>
            </p14:xfrm>
          </p:contentPart>
        </mc:Choice>
        <mc:Fallback>
          <p:pic>
            <p:nvPicPr>
              <p:cNvPr id="6" name="Ink 5"/>
              <p:cNvPicPr/>
              <p:nvPr/>
            </p:nvPicPr>
            <p:blipFill>
              <a:blip r:embed="rId7"/>
              <a:stretch>
                <a:fillRect/>
              </a:stretch>
            </p:blipFill>
            <p:spPr>
              <a:xfrm>
                <a:off x="3457800" y="1954440"/>
                <a:ext cx="1764720" cy="2181240"/>
              </a:xfrm>
              <a:prstGeom prst="rect">
                <a:avLst/>
              </a:prstGeom>
            </p:spPr>
          </p:pic>
        </mc:Fallback>
      </mc:AlternateContent>
    </p:spTree>
    <p:extLst>
      <p:ext uri="{BB962C8B-B14F-4D97-AF65-F5344CB8AC3E}">
        <p14:creationId xmlns="" xmlns:p14="http://schemas.microsoft.com/office/powerpoint/2010/main" val="3369172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Default Initialization: Class / instance variable &amp; Arrays</a:t>
            </a:r>
            <a:endParaRPr lang="en-IN" dirty="0"/>
          </a:p>
        </p:txBody>
      </p:sp>
      <p:sp>
        <p:nvSpPr>
          <p:cNvPr id="3" name="Content Placeholder 2"/>
          <p:cNvSpPr>
            <a:spLocks noGrp="1"/>
          </p:cNvSpPr>
          <p:nvPr>
            <p:ph idx="1"/>
          </p:nvPr>
        </p:nvSpPr>
        <p:spPr>
          <a:xfrm>
            <a:off x="574675" y="1485900"/>
            <a:ext cx="8024813" cy="4541413"/>
          </a:xfrm>
        </p:spPr>
        <p:txBody>
          <a:bodyPr/>
          <a:lstStyle/>
          <a:p>
            <a:pPr marL="0" indent="0" algn="just">
              <a:buNone/>
            </a:pPr>
            <a:r>
              <a:rPr lang="en-IN" sz="1400" dirty="0"/>
              <a:t>Each class variable, instance variable, or array component is initialized with a default value when it is </a:t>
            </a:r>
            <a:r>
              <a:rPr lang="en-IN" sz="1400" dirty="0" smtClean="0"/>
              <a:t>created:</a:t>
            </a:r>
            <a:endParaRPr lang="en-IN" sz="1400" dirty="0"/>
          </a:p>
        </p:txBody>
      </p:sp>
      <p:pic>
        <p:nvPicPr>
          <p:cNvPr id="7" name="Picture 6"/>
          <p:cNvPicPr>
            <a:picLocks noChangeAspect="1"/>
          </p:cNvPicPr>
          <p:nvPr/>
        </p:nvPicPr>
        <p:blipFill>
          <a:blip r:embed="rId2"/>
          <a:stretch>
            <a:fillRect/>
          </a:stretch>
        </p:blipFill>
        <p:spPr>
          <a:xfrm>
            <a:off x="2263797" y="2141514"/>
            <a:ext cx="4609006" cy="3576705"/>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4" name="Ink 3"/>
              <p14:cNvContentPartPr/>
              <p14:nvPr/>
            </p14:nvContentPartPr>
            <p14:xfrm>
              <a:off x="4688280" y="2714760"/>
              <a:ext cx="660960" cy="9000"/>
            </p14:xfrm>
          </p:contentPart>
        </mc:Choice>
        <mc:Fallback>
          <p:pic>
            <p:nvPicPr>
              <p:cNvPr id="4" name="Ink 3"/>
              <p:cNvPicPr/>
              <p:nvPr/>
            </p:nvPicPr>
            <p:blipFill>
              <a:blip r:embed="rId4"/>
              <a:stretch>
                <a:fillRect/>
              </a:stretch>
            </p:blipFill>
            <p:spPr>
              <a:xfrm>
                <a:off x="4672440" y="2651040"/>
                <a:ext cx="69264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Ink 4"/>
              <p14:cNvContentPartPr/>
              <p14:nvPr/>
            </p14:nvContentPartPr>
            <p14:xfrm>
              <a:off x="5331240" y="3134160"/>
              <a:ext cx="116280" cy="875520"/>
            </p14:xfrm>
          </p:contentPart>
        </mc:Choice>
        <mc:Fallback>
          <p:pic>
            <p:nvPicPr>
              <p:cNvPr id="5" name="Ink 4"/>
              <p:cNvPicPr/>
              <p:nvPr/>
            </p:nvPicPr>
            <p:blipFill>
              <a:blip r:embed="rId6"/>
              <a:stretch>
                <a:fillRect/>
              </a:stretch>
            </p:blipFill>
            <p:spPr>
              <a:xfrm>
                <a:off x="5315400" y="3070800"/>
                <a:ext cx="147960" cy="10026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5286600" y="4071960"/>
              <a:ext cx="357480" cy="116280"/>
            </p14:xfrm>
          </p:contentPart>
        </mc:Choice>
        <mc:Fallback>
          <p:pic>
            <p:nvPicPr>
              <p:cNvPr id="6" name="Ink 5"/>
              <p:cNvPicPr/>
              <p:nvPr/>
            </p:nvPicPr>
            <p:blipFill>
              <a:blip r:embed="rId8"/>
              <a:stretch>
                <a:fillRect/>
              </a:stretch>
            </p:blipFill>
            <p:spPr>
              <a:xfrm>
                <a:off x="5270760" y="4008600"/>
                <a:ext cx="389160" cy="243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8" name="Ink 7"/>
              <p14:cNvContentPartPr/>
              <p14:nvPr/>
            </p14:nvContentPartPr>
            <p14:xfrm>
              <a:off x="4688280" y="4464720"/>
              <a:ext cx="312840" cy="27360"/>
            </p14:xfrm>
          </p:contentPart>
        </mc:Choice>
        <mc:Fallback>
          <p:pic>
            <p:nvPicPr>
              <p:cNvPr id="8" name="Ink 7"/>
              <p:cNvPicPr/>
              <p:nvPr/>
            </p:nvPicPr>
            <p:blipFill>
              <a:blip r:embed="rId10"/>
              <a:stretch>
                <a:fillRect/>
              </a:stretch>
            </p:blipFill>
            <p:spPr>
              <a:xfrm>
                <a:off x="4672440" y="4401360"/>
                <a:ext cx="34452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9" name="Ink 8"/>
              <p14:cNvContentPartPr/>
              <p14:nvPr/>
            </p14:nvContentPartPr>
            <p14:xfrm>
              <a:off x="4723920" y="4786200"/>
              <a:ext cx="232560" cy="54000"/>
            </p14:xfrm>
          </p:contentPart>
        </mc:Choice>
        <mc:Fallback>
          <p:pic>
            <p:nvPicPr>
              <p:cNvPr id="9" name="Ink 8"/>
              <p:cNvPicPr/>
              <p:nvPr/>
            </p:nvPicPr>
            <p:blipFill>
              <a:blip r:embed="rId12"/>
              <a:stretch>
                <a:fillRect/>
              </a:stretch>
            </p:blipFill>
            <p:spPr>
              <a:xfrm>
                <a:off x="4708080" y="4722840"/>
                <a:ext cx="2642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0" name="Ink 9"/>
              <p14:cNvContentPartPr/>
              <p14:nvPr/>
            </p14:nvContentPartPr>
            <p14:xfrm>
              <a:off x="4750560" y="5223960"/>
              <a:ext cx="1679400" cy="9360"/>
            </p14:xfrm>
          </p:contentPart>
        </mc:Choice>
        <mc:Fallback>
          <p:pic>
            <p:nvPicPr>
              <p:cNvPr id="10" name="Ink 9"/>
              <p:cNvPicPr/>
              <p:nvPr/>
            </p:nvPicPr>
            <p:blipFill>
              <a:blip r:embed="rId14"/>
              <a:stretch>
                <a:fillRect/>
              </a:stretch>
            </p:blipFill>
            <p:spPr>
              <a:xfrm>
                <a:off x="4734720" y="5160240"/>
                <a:ext cx="171108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1" name="Ink 10"/>
              <p14:cNvContentPartPr/>
              <p14:nvPr/>
            </p14:nvContentPartPr>
            <p14:xfrm>
              <a:off x="4741920" y="5473800"/>
              <a:ext cx="411120" cy="89640"/>
            </p14:xfrm>
          </p:contentPart>
        </mc:Choice>
        <mc:Fallback>
          <p:pic>
            <p:nvPicPr>
              <p:cNvPr id="11" name="Ink 10"/>
              <p:cNvPicPr/>
              <p:nvPr/>
            </p:nvPicPr>
            <p:blipFill>
              <a:blip r:embed="rId16"/>
              <a:stretch>
                <a:fillRect/>
              </a:stretch>
            </p:blipFill>
            <p:spPr>
              <a:xfrm>
                <a:off x="4726080" y="5410440"/>
                <a:ext cx="442800" cy="216720"/>
              </a:xfrm>
              <a:prstGeom prst="rect">
                <a:avLst/>
              </a:prstGeom>
            </p:spPr>
          </p:pic>
        </mc:Fallback>
      </mc:AlternateContent>
    </p:spTree>
    <p:extLst>
      <p:ext uri="{BB962C8B-B14F-4D97-AF65-F5344CB8AC3E}">
        <p14:creationId xmlns="" xmlns:p14="http://schemas.microsoft.com/office/powerpoint/2010/main" val="33467375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 Why?</a:t>
            </a:r>
            <a:endParaRPr lang="en-IN" dirty="0"/>
          </a:p>
        </p:txBody>
      </p:sp>
      <p:pic>
        <p:nvPicPr>
          <p:cNvPr id="4" name="Picture 3"/>
          <p:cNvPicPr>
            <a:picLocks noChangeAspect="1"/>
          </p:cNvPicPr>
          <p:nvPr/>
        </p:nvPicPr>
        <p:blipFill>
          <a:blip r:embed="rId2"/>
          <a:stretch>
            <a:fillRect/>
          </a:stretch>
        </p:blipFill>
        <p:spPr>
          <a:xfrm>
            <a:off x="1508705" y="1485900"/>
            <a:ext cx="6156752" cy="2425387"/>
          </a:xfrm>
          <a:prstGeom prst="rect">
            <a:avLst/>
          </a:prstGeom>
        </p:spPr>
      </p:pic>
    </p:spTree>
    <p:extLst>
      <p:ext uri="{BB962C8B-B14F-4D97-AF65-F5344CB8AC3E}">
        <p14:creationId xmlns="" xmlns:p14="http://schemas.microsoft.com/office/powerpoint/2010/main" val="167713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 Why?</a:t>
            </a:r>
            <a:endParaRPr lang="en-IN" dirty="0"/>
          </a:p>
        </p:txBody>
      </p:sp>
      <p:pic>
        <p:nvPicPr>
          <p:cNvPr id="4" name="Picture 3"/>
          <p:cNvPicPr>
            <a:picLocks noChangeAspect="1"/>
          </p:cNvPicPr>
          <p:nvPr/>
        </p:nvPicPr>
        <p:blipFill>
          <a:blip r:embed="rId2"/>
          <a:stretch>
            <a:fillRect/>
          </a:stretch>
        </p:blipFill>
        <p:spPr>
          <a:xfrm>
            <a:off x="2456566" y="1305596"/>
            <a:ext cx="4261030" cy="1678587"/>
          </a:xfrm>
          <a:prstGeom prst="rect">
            <a:avLst/>
          </a:prstGeom>
        </p:spPr>
      </p:pic>
      <p:sp>
        <p:nvSpPr>
          <p:cNvPr id="6" name="Content Placeholder 2"/>
          <p:cNvSpPr>
            <a:spLocks noGrp="1"/>
          </p:cNvSpPr>
          <p:nvPr>
            <p:ph idx="1"/>
          </p:nvPr>
        </p:nvSpPr>
        <p:spPr>
          <a:xfrm>
            <a:off x="703463" y="2984183"/>
            <a:ext cx="8024813" cy="3598863"/>
          </a:xfrm>
        </p:spPr>
        <p:txBody>
          <a:bodyPr/>
          <a:lstStyle/>
          <a:p>
            <a:pPr marL="0" indent="0">
              <a:buNone/>
            </a:pPr>
            <a:r>
              <a:rPr lang="en-IN" sz="1400" dirty="0"/>
              <a:t>Attempts to create an array of size n^4 for n = 1000.</a:t>
            </a:r>
          </a:p>
          <a:p>
            <a:pPr marL="0" indent="0">
              <a:buNone/>
            </a:pPr>
            <a:r>
              <a:rPr lang="en-IN" sz="1400" dirty="0"/>
              <a:t> </a:t>
            </a:r>
            <a:r>
              <a:rPr lang="en-IN" sz="1400" dirty="0" smtClean="0"/>
              <a:t>This </a:t>
            </a:r>
            <a:r>
              <a:rPr lang="en-IN" sz="1400" dirty="0"/>
              <a:t>program compiles cleans.</a:t>
            </a:r>
          </a:p>
          <a:p>
            <a:pPr marL="0" indent="0">
              <a:buNone/>
            </a:pPr>
            <a:r>
              <a:rPr lang="en-IN" sz="1400" dirty="0"/>
              <a:t> </a:t>
            </a:r>
            <a:r>
              <a:rPr lang="en-IN" sz="1400" dirty="0" smtClean="0"/>
              <a:t>When </a:t>
            </a:r>
            <a:r>
              <a:rPr lang="en-IN" sz="1400" dirty="0"/>
              <a:t>n is 1000, it leads to the following error</a:t>
            </a:r>
          </a:p>
          <a:p>
            <a:pPr marL="0" indent="0">
              <a:buNone/>
            </a:pPr>
            <a:r>
              <a:rPr lang="en-IN" sz="1400" dirty="0"/>
              <a:t> </a:t>
            </a:r>
          </a:p>
          <a:p>
            <a:pPr marL="0" indent="0">
              <a:buNone/>
            </a:pPr>
            <a:r>
              <a:rPr lang="en-IN" sz="1400" dirty="0"/>
              <a:t> </a:t>
            </a:r>
            <a:r>
              <a:rPr lang="en-IN" sz="1400" dirty="0" smtClean="0"/>
              <a:t>      </a:t>
            </a:r>
            <a:r>
              <a:rPr lang="en-IN" sz="1400" dirty="0" err="1"/>
              <a:t>java.lang.NegativeArraySizeException</a:t>
            </a:r>
            <a:endParaRPr lang="en-IN" sz="1400" dirty="0"/>
          </a:p>
          <a:p>
            <a:pPr marL="0" indent="0">
              <a:buNone/>
            </a:pPr>
            <a:r>
              <a:rPr lang="en-IN" sz="1400" dirty="0"/>
              <a:t> </a:t>
            </a:r>
            <a:r>
              <a:rPr lang="en-IN" sz="1400" dirty="0" smtClean="0"/>
              <a:t> </a:t>
            </a:r>
            <a:endParaRPr lang="en-IN" sz="1400" dirty="0"/>
          </a:p>
          <a:p>
            <a:pPr marL="0" indent="0">
              <a:buNone/>
            </a:pPr>
            <a:r>
              <a:rPr lang="en-IN" sz="1400" dirty="0"/>
              <a:t> </a:t>
            </a:r>
            <a:r>
              <a:rPr lang="en-IN" sz="1400" dirty="0" smtClean="0"/>
              <a:t>because </a:t>
            </a:r>
            <a:r>
              <a:rPr lang="en-IN" sz="1400" dirty="0"/>
              <a:t>1000^4 overflows an </a:t>
            </a:r>
            <a:r>
              <a:rPr lang="en-IN" sz="1400" dirty="0" err="1"/>
              <a:t>int</a:t>
            </a:r>
            <a:r>
              <a:rPr lang="en-IN" sz="1400" dirty="0"/>
              <a:t> and results in a negative integer.</a:t>
            </a:r>
          </a:p>
          <a:p>
            <a:pPr marL="0" indent="0">
              <a:buNone/>
            </a:pPr>
            <a:r>
              <a:rPr lang="en-IN" sz="1400" dirty="0"/>
              <a:t> </a:t>
            </a:r>
          </a:p>
          <a:p>
            <a:pPr marL="0" indent="0">
              <a:buNone/>
            </a:pPr>
            <a:r>
              <a:rPr lang="en-IN" sz="1400" dirty="0"/>
              <a:t> </a:t>
            </a:r>
            <a:r>
              <a:rPr lang="en-IN" sz="1400" dirty="0" smtClean="0"/>
              <a:t>When </a:t>
            </a:r>
            <a:r>
              <a:rPr lang="en-IN" sz="1400" dirty="0"/>
              <a:t>n is 200, it leads to the following error</a:t>
            </a:r>
          </a:p>
          <a:p>
            <a:pPr marL="0" indent="0">
              <a:buNone/>
            </a:pPr>
            <a:r>
              <a:rPr lang="en-IN" sz="1400" dirty="0"/>
              <a:t> </a:t>
            </a:r>
          </a:p>
          <a:p>
            <a:pPr marL="0" indent="0">
              <a:buNone/>
            </a:pPr>
            <a:r>
              <a:rPr lang="en-IN" sz="1400" dirty="0"/>
              <a:t> </a:t>
            </a:r>
            <a:r>
              <a:rPr lang="en-IN" sz="1400" dirty="0" smtClean="0"/>
              <a:t>      </a:t>
            </a:r>
            <a:r>
              <a:rPr lang="en-IN" sz="1400" dirty="0" err="1"/>
              <a:t>java.lang.OutOfMemoryError</a:t>
            </a:r>
            <a:r>
              <a:rPr lang="en-IN" sz="1400" dirty="0"/>
              <a:t>: Requested array size exceeds VM limit</a:t>
            </a:r>
          </a:p>
        </p:txBody>
      </p:sp>
    </p:spTree>
    <p:extLst>
      <p:ext uri="{BB962C8B-B14F-4D97-AF65-F5344CB8AC3E}">
        <p14:creationId xmlns="" xmlns:p14="http://schemas.microsoft.com/office/powerpoint/2010/main" val="3433340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sp>
        <p:nvSpPr>
          <p:cNvPr id="3" name="Content Placeholder 2"/>
          <p:cNvSpPr>
            <a:spLocks noGrp="1"/>
          </p:cNvSpPr>
          <p:nvPr>
            <p:ph idx="1"/>
          </p:nvPr>
        </p:nvSpPr>
        <p:spPr/>
        <p:txBody>
          <a:bodyPr/>
          <a:lstStyle/>
          <a:p>
            <a:pPr marL="0" indent="0">
              <a:buNone/>
            </a:pPr>
            <a:r>
              <a:rPr lang="en-IN" dirty="0"/>
              <a:t>What is wrong with the following code fragment?</a:t>
            </a:r>
          </a:p>
        </p:txBody>
      </p:sp>
      <p:pic>
        <p:nvPicPr>
          <p:cNvPr id="4" name="Picture 3"/>
          <p:cNvPicPr>
            <a:picLocks noChangeAspect="1"/>
          </p:cNvPicPr>
          <p:nvPr/>
        </p:nvPicPr>
        <p:blipFill>
          <a:blip r:embed="rId2"/>
          <a:stretch>
            <a:fillRect/>
          </a:stretch>
        </p:blipFill>
        <p:spPr>
          <a:xfrm>
            <a:off x="2313583" y="2047743"/>
            <a:ext cx="4252296" cy="1168958"/>
          </a:xfrm>
          <a:prstGeom prst="rect">
            <a:avLst/>
          </a:prstGeom>
        </p:spPr>
      </p:pic>
    </p:spTree>
    <p:extLst>
      <p:ext uri="{BB962C8B-B14F-4D97-AF65-F5344CB8AC3E}">
        <p14:creationId xmlns="" xmlns:p14="http://schemas.microsoft.com/office/powerpoint/2010/main" val="531141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sp>
        <p:nvSpPr>
          <p:cNvPr id="3" name="Content Placeholder 2"/>
          <p:cNvSpPr>
            <a:spLocks noGrp="1"/>
          </p:cNvSpPr>
          <p:nvPr>
            <p:ph idx="1"/>
          </p:nvPr>
        </p:nvSpPr>
        <p:spPr/>
        <p:txBody>
          <a:bodyPr/>
          <a:lstStyle/>
          <a:p>
            <a:pPr marL="0" indent="0">
              <a:buNone/>
            </a:pPr>
            <a:r>
              <a:rPr lang="en-IN" dirty="0"/>
              <a:t>What is wrong with the following code fragment</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pPr>
              <a:buFont typeface="Wingdings" panose="05000000000000000000" pitchFamily="2" charset="2"/>
              <a:buChar char="ü"/>
            </a:pPr>
            <a:r>
              <a:rPr lang="en-IN" dirty="0"/>
              <a:t>It does not allocate memory for a[] with new. The code results in a variable might not have been initialized compile-time error.</a:t>
            </a:r>
          </a:p>
        </p:txBody>
      </p:sp>
      <p:pic>
        <p:nvPicPr>
          <p:cNvPr id="4" name="Picture 3"/>
          <p:cNvPicPr>
            <a:picLocks noChangeAspect="1"/>
          </p:cNvPicPr>
          <p:nvPr/>
        </p:nvPicPr>
        <p:blipFill>
          <a:blip r:embed="rId2"/>
          <a:stretch>
            <a:fillRect/>
          </a:stretch>
        </p:blipFill>
        <p:spPr>
          <a:xfrm>
            <a:off x="2313583" y="2047743"/>
            <a:ext cx="4252296" cy="1168958"/>
          </a:xfrm>
          <a:prstGeom prst="rect">
            <a:avLst/>
          </a:prstGeom>
        </p:spPr>
      </p:pic>
    </p:spTree>
    <p:extLst>
      <p:ext uri="{BB962C8B-B14F-4D97-AF65-F5344CB8AC3E}">
        <p14:creationId xmlns="" xmlns:p14="http://schemas.microsoft.com/office/powerpoint/2010/main" val="3272238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pic>
        <p:nvPicPr>
          <p:cNvPr id="4" name="Picture 3"/>
          <p:cNvPicPr>
            <a:picLocks noChangeAspect="1"/>
          </p:cNvPicPr>
          <p:nvPr/>
        </p:nvPicPr>
        <p:blipFill>
          <a:blip r:embed="rId2"/>
          <a:stretch>
            <a:fillRect/>
          </a:stretch>
        </p:blipFill>
        <p:spPr>
          <a:xfrm>
            <a:off x="1415529" y="1231621"/>
            <a:ext cx="6343104" cy="2053710"/>
          </a:xfrm>
          <a:prstGeom prst="rect">
            <a:avLst/>
          </a:prstGeom>
        </p:spPr>
      </p:pic>
    </p:spTree>
    <p:extLst>
      <p:ext uri="{BB962C8B-B14F-4D97-AF65-F5344CB8AC3E}">
        <p14:creationId xmlns="" xmlns:p14="http://schemas.microsoft.com/office/powerpoint/2010/main" val="1066662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Quick review of last class</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143746213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a:buFont typeface="Wingdings" panose="05000000000000000000" pitchFamily="2" charset="2"/>
              <a:buChar char="ü"/>
            </a:pPr>
            <a:r>
              <a:rPr lang="en-IN" dirty="0"/>
              <a:t>It prints false. The == operator compares whether the (memory addresses of the) two arrays are identical, not whether their corresponding values are equal.</a:t>
            </a:r>
          </a:p>
        </p:txBody>
      </p:sp>
      <p:pic>
        <p:nvPicPr>
          <p:cNvPr id="4" name="Picture 3"/>
          <p:cNvPicPr>
            <a:picLocks noChangeAspect="1"/>
          </p:cNvPicPr>
          <p:nvPr/>
        </p:nvPicPr>
        <p:blipFill>
          <a:blip r:embed="rId2"/>
          <a:stretch>
            <a:fillRect/>
          </a:stretch>
        </p:blipFill>
        <p:spPr>
          <a:xfrm>
            <a:off x="1415529" y="1231621"/>
            <a:ext cx="6343104" cy="2053710"/>
          </a:xfrm>
          <a:prstGeom prst="rect">
            <a:avLst/>
          </a:prstGeom>
        </p:spPr>
      </p:pic>
    </p:spTree>
    <p:extLst>
      <p:ext uri="{BB962C8B-B14F-4D97-AF65-F5344CB8AC3E}">
        <p14:creationId xmlns="" xmlns:p14="http://schemas.microsoft.com/office/powerpoint/2010/main" val="2416826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Print elements of a matrix in spiral order</a:t>
            </a:r>
            <a:endParaRPr lang="en-IN" dirty="0"/>
          </a:p>
        </p:txBody>
      </p:sp>
      <p:sp>
        <p:nvSpPr>
          <p:cNvPr id="3" name="Content Placeholder 2"/>
          <p:cNvSpPr>
            <a:spLocks noGrp="1"/>
          </p:cNvSpPr>
          <p:nvPr>
            <p:ph idx="1"/>
          </p:nvPr>
        </p:nvSpPr>
        <p:spPr/>
        <p:txBody>
          <a:bodyPr/>
          <a:lstStyle/>
          <a:p>
            <a:pPr lvl="0"/>
            <a:r>
              <a:rPr lang="en-IN" dirty="0"/>
              <a:t>Given a 2-D array, write a program Spiral.java to print it out in spiral order.</a:t>
            </a:r>
          </a:p>
          <a:p>
            <a:pPr marL="0" indent="0">
              <a:buNone/>
            </a:pPr>
            <a:endParaRPr lang="en-IN" dirty="0"/>
          </a:p>
        </p:txBody>
      </p:sp>
      <p:pic>
        <p:nvPicPr>
          <p:cNvPr id="4" name="Picture 3"/>
          <p:cNvPicPr/>
          <p:nvPr/>
        </p:nvPicPr>
        <p:blipFill>
          <a:blip r:embed="rId2"/>
          <a:stretch>
            <a:fillRect/>
          </a:stretch>
        </p:blipFill>
        <p:spPr>
          <a:xfrm>
            <a:off x="2163650" y="2137893"/>
            <a:ext cx="4662152" cy="2446985"/>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5" name="Ink 4"/>
              <p14:cNvContentPartPr/>
              <p14:nvPr/>
            </p14:nvContentPartPr>
            <p14:xfrm>
              <a:off x="2339640" y="2304000"/>
              <a:ext cx="1339920" cy="1482480"/>
            </p14:xfrm>
          </p:contentPart>
        </mc:Choice>
        <mc:Fallback>
          <p:pic>
            <p:nvPicPr>
              <p:cNvPr id="5" name="Ink 4"/>
              <p:cNvPicPr/>
              <p:nvPr/>
            </p:nvPicPr>
            <p:blipFill>
              <a:blip r:embed="rId4"/>
              <a:stretch>
                <a:fillRect/>
              </a:stretch>
            </p:blipFill>
            <p:spPr>
              <a:xfrm>
                <a:off x="2330280" y="2294640"/>
                <a:ext cx="1358640" cy="1501200"/>
              </a:xfrm>
              <a:prstGeom prst="rect">
                <a:avLst/>
              </a:prstGeom>
            </p:spPr>
          </p:pic>
        </mc:Fallback>
      </mc:AlternateContent>
    </p:spTree>
    <p:extLst>
      <p:ext uri="{BB962C8B-B14F-4D97-AF65-F5344CB8AC3E}">
        <p14:creationId xmlns="" xmlns:p14="http://schemas.microsoft.com/office/powerpoint/2010/main" val="3602591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4" y="123030"/>
            <a:ext cx="8024813" cy="468313"/>
          </a:xfrm>
        </p:spPr>
        <p:txBody>
          <a:bodyPr/>
          <a:lstStyle/>
          <a:p>
            <a:r>
              <a:rPr lang="en-IN" sz="1800" dirty="0" smtClean="0"/>
              <a:t>Exercise: Print elements of a matrix in spiral order: Solution</a:t>
            </a:r>
            <a:endParaRPr lang="en-IN" sz="1800" dirty="0"/>
          </a:p>
        </p:txBody>
      </p:sp>
      <p:pic>
        <p:nvPicPr>
          <p:cNvPr id="5" name="Picture 4"/>
          <p:cNvPicPr>
            <a:picLocks noChangeAspect="1"/>
          </p:cNvPicPr>
          <p:nvPr/>
        </p:nvPicPr>
        <p:blipFill>
          <a:blip r:embed="rId2"/>
          <a:stretch>
            <a:fillRect/>
          </a:stretch>
        </p:blipFill>
        <p:spPr>
          <a:xfrm>
            <a:off x="2595562" y="733424"/>
            <a:ext cx="4294635" cy="5857261"/>
          </a:xfrm>
          <a:prstGeom prst="rect">
            <a:avLst/>
          </a:prstGeom>
        </p:spPr>
      </p:pic>
    </p:spTree>
    <p:extLst>
      <p:ext uri="{BB962C8B-B14F-4D97-AF65-F5344CB8AC3E}">
        <p14:creationId xmlns="" xmlns:p14="http://schemas.microsoft.com/office/powerpoint/2010/main" val="1899568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the output?</a:t>
            </a:r>
            <a:endParaRPr lang="en-IN" dirty="0"/>
          </a:p>
        </p:txBody>
      </p:sp>
      <p:sp>
        <p:nvSpPr>
          <p:cNvPr id="3" name="Content Placeholder 2"/>
          <p:cNvSpPr>
            <a:spLocks noGrp="1"/>
          </p:cNvSpPr>
          <p:nvPr>
            <p:ph idx="1"/>
          </p:nvPr>
        </p:nvSpPr>
        <p:spPr/>
        <p:txBody>
          <a:bodyPr/>
          <a:lstStyle/>
          <a:p>
            <a:r>
              <a:rPr lang="en-IN" dirty="0"/>
              <a:t>What happens when you try to compile a program with the following statement?</a:t>
            </a:r>
          </a:p>
          <a:p>
            <a:pPr marL="0" indent="0" algn="ctr">
              <a:buNone/>
            </a:pPr>
            <a:endParaRPr lang="en-IN" dirty="0" smtClean="0">
              <a:latin typeface="Courier New" panose="02070309020205020404" pitchFamily="49" charset="0"/>
              <a:cs typeface="Courier New" panose="02070309020205020404" pitchFamily="49" charset="0"/>
            </a:endParaRPr>
          </a:p>
          <a:p>
            <a:pPr marL="0" indent="0" algn="ctr">
              <a:buNone/>
            </a:pPr>
            <a:r>
              <a:rPr lang="en-IN" dirty="0" err="1" smtClean="0">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a = new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[-17];</a:t>
            </a:r>
          </a:p>
          <a:p>
            <a:endParaRPr lang="en-IN" dirty="0"/>
          </a:p>
        </p:txBody>
      </p:sp>
    </p:spTree>
    <p:extLst>
      <p:ext uri="{BB962C8B-B14F-4D97-AF65-F5344CB8AC3E}">
        <p14:creationId xmlns="" xmlns:p14="http://schemas.microsoft.com/office/powerpoint/2010/main" val="4030166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the output?</a:t>
            </a:r>
            <a:endParaRPr lang="en-IN" dirty="0"/>
          </a:p>
        </p:txBody>
      </p:sp>
      <p:sp>
        <p:nvSpPr>
          <p:cNvPr id="3" name="Content Placeholder 2"/>
          <p:cNvSpPr>
            <a:spLocks noGrp="1"/>
          </p:cNvSpPr>
          <p:nvPr>
            <p:ph idx="1"/>
          </p:nvPr>
        </p:nvSpPr>
        <p:spPr/>
        <p:txBody>
          <a:bodyPr/>
          <a:lstStyle/>
          <a:p>
            <a:r>
              <a:rPr lang="en-IN" dirty="0"/>
              <a:t>What happens when you try to compile a program with the following statement?</a:t>
            </a:r>
          </a:p>
          <a:p>
            <a:pPr marL="0" indent="0" algn="ctr">
              <a:buNone/>
            </a:pPr>
            <a:endParaRPr lang="en-IN" dirty="0" smtClean="0">
              <a:latin typeface="Courier New" panose="02070309020205020404" pitchFamily="49" charset="0"/>
              <a:cs typeface="Courier New" panose="02070309020205020404" pitchFamily="49" charset="0"/>
            </a:endParaRPr>
          </a:p>
          <a:p>
            <a:pPr marL="0" indent="0" algn="ctr">
              <a:buNone/>
            </a:pPr>
            <a:r>
              <a:rPr lang="en-IN" dirty="0" err="1" smtClean="0">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 a = new </a:t>
            </a:r>
            <a:r>
              <a:rPr lang="en-IN" dirty="0" err="1">
                <a:latin typeface="Courier New" panose="02070309020205020404" pitchFamily="49" charset="0"/>
                <a:cs typeface="Courier New" panose="02070309020205020404" pitchFamily="49" charset="0"/>
              </a:rPr>
              <a:t>int</a:t>
            </a:r>
            <a:r>
              <a:rPr lang="en-IN" dirty="0">
                <a:latin typeface="Courier New" panose="02070309020205020404" pitchFamily="49" charset="0"/>
                <a:cs typeface="Courier New" panose="02070309020205020404" pitchFamily="49" charset="0"/>
              </a:rPr>
              <a:t>[-17];</a:t>
            </a:r>
          </a:p>
          <a:p>
            <a:endParaRPr lang="en-IN" dirty="0" smtClean="0"/>
          </a:p>
          <a:p>
            <a:pPr>
              <a:buFont typeface="Wingdings" panose="05000000000000000000" pitchFamily="2" charset="2"/>
              <a:buChar char="ü"/>
            </a:pPr>
            <a:r>
              <a:rPr lang="en-IN" dirty="0"/>
              <a:t>It compiles cleanly, but throws a </a:t>
            </a:r>
            <a:r>
              <a:rPr lang="en-IN" dirty="0" err="1"/>
              <a:t>java.lang.NegativeArraySizeException</a:t>
            </a:r>
            <a:r>
              <a:rPr lang="en-IN" dirty="0"/>
              <a:t> when you execute it.</a:t>
            </a:r>
          </a:p>
        </p:txBody>
      </p:sp>
    </p:spTree>
    <p:extLst>
      <p:ext uri="{BB962C8B-B14F-4D97-AF65-F5344CB8AC3E}">
        <p14:creationId xmlns="" xmlns:p14="http://schemas.microsoft.com/office/powerpoint/2010/main" val="12856923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the output?</a:t>
            </a:r>
            <a:endParaRPr lang="en-IN" dirty="0"/>
          </a:p>
        </p:txBody>
      </p:sp>
      <p:sp>
        <p:nvSpPr>
          <p:cNvPr id="3" name="Content Placeholder 2"/>
          <p:cNvSpPr>
            <a:spLocks noGrp="1"/>
          </p:cNvSpPr>
          <p:nvPr>
            <p:ph idx="1"/>
          </p:nvPr>
        </p:nvSpPr>
        <p:spPr/>
        <p:txBody>
          <a:bodyPr/>
          <a:lstStyle/>
          <a:p>
            <a:r>
              <a:rPr lang="en-IN" dirty="0"/>
              <a:t>Suppose that b[] is an array of </a:t>
            </a:r>
            <a:r>
              <a:rPr lang="en-IN" dirty="0" smtClean="0"/>
              <a:t>100 </a:t>
            </a:r>
            <a:r>
              <a:rPr lang="en-IN" dirty="0"/>
              <a:t>elements, with all entries initialized to 0, and that a[] is an array of N elements, each of which is an integer between 0 and </a:t>
            </a:r>
            <a:r>
              <a:rPr lang="en-IN" dirty="0" smtClean="0"/>
              <a:t>99. </a:t>
            </a:r>
            <a:r>
              <a:rPr lang="en-IN" dirty="0"/>
              <a:t>What is the effect of the following loop?</a:t>
            </a:r>
          </a:p>
        </p:txBody>
      </p:sp>
      <p:pic>
        <p:nvPicPr>
          <p:cNvPr id="5" name="Picture 4"/>
          <p:cNvPicPr>
            <a:picLocks noChangeAspect="1"/>
          </p:cNvPicPr>
          <p:nvPr/>
        </p:nvPicPr>
        <p:blipFill>
          <a:blip r:embed="rId2"/>
          <a:stretch>
            <a:fillRect/>
          </a:stretch>
        </p:blipFill>
        <p:spPr>
          <a:xfrm>
            <a:off x="1991715" y="2595741"/>
            <a:ext cx="5190732" cy="1379180"/>
          </a:xfrm>
          <a:prstGeom prst="rect">
            <a:avLst/>
          </a:prstGeom>
        </p:spPr>
      </p:pic>
    </p:spTree>
    <p:extLst>
      <p:ext uri="{BB962C8B-B14F-4D97-AF65-F5344CB8AC3E}">
        <p14:creationId xmlns="" xmlns:p14="http://schemas.microsoft.com/office/powerpoint/2010/main" val="2099899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Pascal’s triangle</a:t>
            </a:r>
            <a:endParaRPr lang="en-IN" dirty="0"/>
          </a:p>
        </p:txBody>
      </p:sp>
      <p:sp>
        <p:nvSpPr>
          <p:cNvPr id="3" name="Content Placeholder 2"/>
          <p:cNvSpPr>
            <a:spLocks noGrp="1"/>
          </p:cNvSpPr>
          <p:nvPr>
            <p:ph idx="1"/>
          </p:nvPr>
        </p:nvSpPr>
        <p:spPr/>
        <p:txBody>
          <a:bodyPr/>
          <a:lstStyle/>
          <a:p>
            <a:r>
              <a:rPr lang="en-IN" dirty="0"/>
              <a:t>Write a program Pascal.java to compute Pascal's triangle using a ragged array.</a:t>
            </a:r>
          </a:p>
          <a:p>
            <a:pPr marL="0" indent="0">
              <a:buNone/>
            </a:pPr>
            <a:endParaRPr lang="en-IN" dirty="0"/>
          </a:p>
        </p:txBody>
      </p:sp>
      <p:pic>
        <p:nvPicPr>
          <p:cNvPr id="4" name="Picture 3"/>
          <p:cNvPicPr>
            <a:picLocks noChangeAspect="1"/>
          </p:cNvPicPr>
          <p:nvPr/>
        </p:nvPicPr>
        <p:blipFill>
          <a:blip r:embed="rId2"/>
          <a:stretch>
            <a:fillRect/>
          </a:stretch>
        </p:blipFill>
        <p:spPr>
          <a:xfrm>
            <a:off x="2953141" y="2419483"/>
            <a:ext cx="3267880" cy="2796227"/>
          </a:xfrm>
          <a:prstGeom prst="rect">
            <a:avLst/>
          </a:prstGeom>
        </p:spPr>
      </p:pic>
    </p:spTree>
    <p:extLst>
      <p:ext uri="{BB962C8B-B14F-4D97-AF65-F5344CB8AC3E}">
        <p14:creationId xmlns="" xmlns:p14="http://schemas.microsoft.com/office/powerpoint/2010/main" val="1480623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Pascal’s triangle - Solution</a:t>
            </a:r>
            <a:endParaRPr lang="en-IN" dirty="0"/>
          </a:p>
        </p:txBody>
      </p:sp>
      <p:sp>
        <p:nvSpPr>
          <p:cNvPr id="3" name="Content Placeholder 2"/>
          <p:cNvSpPr>
            <a:spLocks noGrp="1"/>
          </p:cNvSpPr>
          <p:nvPr>
            <p:ph idx="1"/>
          </p:nvPr>
        </p:nvSpPr>
        <p:spPr/>
        <p:txBody>
          <a:bodyPr/>
          <a:lstStyle/>
          <a:p>
            <a:r>
              <a:rPr lang="en-IN" dirty="0"/>
              <a:t>Write a program Pascal.java to compute Pascal's triangle using a ragged array.</a:t>
            </a:r>
          </a:p>
          <a:p>
            <a:pPr marL="0" indent="0">
              <a:buNone/>
            </a:pPr>
            <a:endParaRPr lang="en-IN" dirty="0"/>
          </a:p>
        </p:txBody>
      </p:sp>
      <p:pic>
        <p:nvPicPr>
          <p:cNvPr id="5" name="Picture 4"/>
          <p:cNvPicPr>
            <a:picLocks noChangeAspect="1"/>
          </p:cNvPicPr>
          <p:nvPr/>
        </p:nvPicPr>
        <p:blipFill>
          <a:blip r:embed="rId2"/>
          <a:stretch>
            <a:fillRect/>
          </a:stretch>
        </p:blipFill>
        <p:spPr>
          <a:xfrm>
            <a:off x="2120106" y="2102879"/>
            <a:ext cx="4933950" cy="4171950"/>
          </a:xfrm>
          <a:prstGeom prst="rect">
            <a:avLst/>
          </a:prstGeom>
        </p:spPr>
      </p:pic>
    </p:spTree>
    <p:extLst>
      <p:ext uri="{BB962C8B-B14F-4D97-AF65-F5344CB8AC3E}">
        <p14:creationId xmlns="" xmlns:p14="http://schemas.microsoft.com/office/powerpoint/2010/main" val="3989384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Iterating through elements in an Array – Two ways</a:t>
            </a:r>
            <a:endParaRPr lang="en-IN" dirty="0"/>
          </a:p>
        </p:txBody>
      </p:sp>
      <p:sp>
        <p:nvSpPr>
          <p:cNvPr id="3" name="Content Placeholder 2"/>
          <p:cNvSpPr>
            <a:spLocks noGrp="1"/>
          </p:cNvSpPr>
          <p:nvPr>
            <p:ph idx="1"/>
          </p:nvPr>
        </p:nvSpPr>
        <p:spPr>
          <a:xfrm>
            <a:off x="574675" y="1485900"/>
            <a:ext cx="8024813" cy="4592928"/>
          </a:xfrm>
        </p:spPr>
        <p:txBody>
          <a:bodyPr/>
          <a:lstStyle/>
          <a:p>
            <a:r>
              <a:rPr lang="en-IN" dirty="0"/>
              <a:t>f</a:t>
            </a:r>
            <a:r>
              <a:rPr lang="en-IN" dirty="0" smtClean="0"/>
              <a:t>or Loop</a:t>
            </a:r>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r>
              <a:rPr lang="en-IN" dirty="0" err="1" smtClean="0"/>
              <a:t>foreach</a:t>
            </a:r>
            <a:r>
              <a:rPr lang="en-IN" dirty="0" smtClean="0"/>
              <a:t> Loop (introduced in Java 1.5)</a:t>
            </a:r>
            <a:endParaRPr lang="en-IN" dirty="0"/>
          </a:p>
        </p:txBody>
      </p:sp>
      <p:pic>
        <p:nvPicPr>
          <p:cNvPr id="4" name="Picture 3"/>
          <p:cNvPicPr>
            <a:picLocks noChangeAspect="1"/>
          </p:cNvPicPr>
          <p:nvPr/>
        </p:nvPicPr>
        <p:blipFill>
          <a:blip r:embed="rId2"/>
          <a:stretch>
            <a:fillRect/>
          </a:stretch>
        </p:blipFill>
        <p:spPr>
          <a:xfrm>
            <a:off x="1609798" y="1790163"/>
            <a:ext cx="5063471" cy="1704371"/>
          </a:xfrm>
          <a:prstGeom prst="rect">
            <a:avLst/>
          </a:prstGeom>
        </p:spPr>
      </p:pic>
      <p:pic>
        <p:nvPicPr>
          <p:cNvPr id="5" name="Picture 4"/>
          <p:cNvPicPr>
            <a:picLocks noChangeAspect="1"/>
          </p:cNvPicPr>
          <p:nvPr/>
        </p:nvPicPr>
        <p:blipFill>
          <a:blip r:embed="rId3"/>
          <a:stretch>
            <a:fillRect/>
          </a:stretch>
        </p:blipFill>
        <p:spPr>
          <a:xfrm>
            <a:off x="1609798" y="4305668"/>
            <a:ext cx="5063471" cy="1745429"/>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6" name="Ink 5"/>
              <p14:cNvContentPartPr/>
              <p14:nvPr/>
            </p14:nvContentPartPr>
            <p14:xfrm>
              <a:off x="3152160" y="1893240"/>
              <a:ext cx="1224000" cy="360"/>
            </p14:xfrm>
          </p:contentPart>
        </mc:Choice>
        <mc:Fallback>
          <p:pic>
            <p:nvPicPr>
              <p:cNvPr id="6" name="Ink 5"/>
              <p:cNvPicPr/>
              <p:nvPr/>
            </p:nvPicPr>
            <p:blipFill>
              <a:blip r:embed="rId5"/>
              <a:stretch>
                <a:fillRect/>
              </a:stretch>
            </p:blipFill>
            <p:spPr>
              <a:xfrm>
                <a:off x="3136320" y="1829520"/>
                <a:ext cx="1255680" cy="127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7" name="Ink 6"/>
              <p14:cNvContentPartPr/>
              <p14:nvPr/>
            </p14:nvContentPartPr>
            <p14:xfrm>
              <a:off x="1803960" y="2598480"/>
              <a:ext cx="4715280" cy="259200"/>
            </p14:xfrm>
          </p:contentPart>
        </mc:Choice>
        <mc:Fallback>
          <p:pic>
            <p:nvPicPr>
              <p:cNvPr id="7" name="Ink 6"/>
              <p:cNvPicPr/>
              <p:nvPr/>
            </p:nvPicPr>
            <p:blipFill>
              <a:blip r:embed="rId7"/>
              <a:stretch>
                <a:fillRect/>
              </a:stretch>
            </p:blipFill>
            <p:spPr>
              <a:xfrm>
                <a:off x="1788120" y="2535120"/>
                <a:ext cx="4746960" cy="386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8" name="Ink 7"/>
              <p14:cNvContentPartPr/>
              <p14:nvPr/>
            </p14:nvContentPartPr>
            <p14:xfrm>
              <a:off x="2437920" y="5304240"/>
              <a:ext cx="741600" cy="27000"/>
            </p14:xfrm>
          </p:contentPart>
        </mc:Choice>
        <mc:Fallback>
          <p:pic>
            <p:nvPicPr>
              <p:cNvPr id="8" name="Ink 7"/>
              <p:cNvPicPr/>
              <p:nvPr/>
            </p:nvPicPr>
            <p:blipFill>
              <a:blip r:embed="rId9"/>
              <a:stretch>
                <a:fillRect/>
              </a:stretch>
            </p:blipFill>
            <p:spPr>
              <a:xfrm>
                <a:off x="2422080" y="5240880"/>
                <a:ext cx="77328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9" name="Ink 8"/>
              <p14:cNvContentPartPr/>
              <p14:nvPr/>
            </p14:nvContentPartPr>
            <p14:xfrm>
              <a:off x="2437920" y="5205960"/>
              <a:ext cx="563040" cy="80640"/>
            </p14:xfrm>
          </p:contentPart>
        </mc:Choice>
        <mc:Fallback>
          <p:pic>
            <p:nvPicPr>
              <p:cNvPr id="9" name="Ink 8"/>
              <p:cNvPicPr/>
              <p:nvPr/>
            </p:nvPicPr>
            <p:blipFill>
              <a:blip r:embed="rId11"/>
              <a:stretch>
                <a:fillRect/>
              </a:stretch>
            </p:blipFill>
            <p:spPr>
              <a:xfrm>
                <a:off x="2422080" y="5142600"/>
                <a:ext cx="59472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10" name="Ink 9"/>
              <p14:cNvContentPartPr/>
              <p14:nvPr/>
            </p14:nvContentPartPr>
            <p14:xfrm>
              <a:off x="3330720" y="5268600"/>
              <a:ext cx="687960" cy="62640"/>
            </p14:xfrm>
          </p:contentPart>
        </mc:Choice>
        <mc:Fallback>
          <p:pic>
            <p:nvPicPr>
              <p:cNvPr id="10" name="Ink 9"/>
              <p:cNvPicPr/>
              <p:nvPr/>
            </p:nvPicPr>
            <p:blipFill>
              <a:blip r:embed="rId13"/>
              <a:stretch>
                <a:fillRect/>
              </a:stretch>
            </p:blipFill>
            <p:spPr>
              <a:xfrm>
                <a:off x="3314880" y="5204880"/>
                <a:ext cx="72000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1" name="Ink 10"/>
              <p14:cNvContentPartPr/>
              <p14:nvPr/>
            </p14:nvContentPartPr>
            <p14:xfrm>
              <a:off x="4429080" y="5250600"/>
              <a:ext cx="598680" cy="80640"/>
            </p14:xfrm>
          </p:contentPart>
        </mc:Choice>
        <mc:Fallback>
          <p:pic>
            <p:nvPicPr>
              <p:cNvPr id="11" name="Ink 10"/>
              <p:cNvPicPr/>
              <p:nvPr/>
            </p:nvPicPr>
            <p:blipFill>
              <a:blip r:embed="rId15"/>
              <a:stretch>
                <a:fillRect/>
              </a:stretch>
            </p:blipFill>
            <p:spPr>
              <a:xfrm>
                <a:off x="4413240" y="5187240"/>
                <a:ext cx="63036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2" name="Ink 11"/>
              <p14:cNvContentPartPr/>
              <p14:nvPr/>
            </p14:nvContentPartPr>
            <p14:xfrm>
              <a:off x="3322080" y="5250600"/>
              <a:ext cx="786240" cy="125280"/>
            </p14:xfrm>
          </p:contentPart>
        </mc:Choice>
        <mc:Fallback>
          <p:pic>
            <p:nvPicPr>
              <p:cNvPr id="12" name="Ink 11"/>
              <p:cNvPicPr/>
              <p:nvPr/>
            </p:nvPicPr>
            <p:blipFill>
              <a:blip r:embed="rId17"/>
              <a:stretch>
                <a:fillRect/>
              </a:stretch>
            </p:blipFill>
            <p:spPr>
              <a:xfrm>
                <a:off x="3306240" y="5187240"/>
                <a:ext cx="817920" cy="252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3" name="Ink 12"/>
              <p14:cNvContentPartPr/>
              <p14:nvPr/>
            </p14:nvContentPartPr>
            <p14:xfrm>
              <a:off x="4527360" y="5482800"/>
              <a:ext cx="670320" cy="143280"/>
            </p14:xfrm>
          </p:contentPart>
        </mc:Choice>
        <mc:Fallback>
          <p:pic>
            <p:nvPicPr>
              <p:cNvPr id="13" name="Ink 12"/>
              <p:cNvPicPr/>
              <p:nvPr/>
            </p:nvPicPr>
            <p:blipFill>
              <a:blip r:embed="rId19"/>
              <a:stretch>
                <a:fillRect/>
              </a:stretch>
            </p:blipFill>
            <p:spPr>
              <a:xfrm>
                <a:off x="4511520" y="5419440"/>
                <a:ext cx="702000" cy="27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4" name="Ink 13"/>
              <p14:cNvContentPartPr/>
              <p14:nvPr/>
            </p14:nvContentPartPr>
            <p14:xfrm>
              <a:off x="2482560" y="5348880"/>
              <a:ext cx="446760" cy="9360"/>
            </p14:xfrm>
          </p:contentPart>
        </mc:Choice>
        <mc:Fallback>
          <p:pic>
            <p:nvPicPr>
              <p:cNvPr id="14" name="Ink 13"/>
              <p:cNvPicPr/>
              <p:nvPr/>
            </p:nvPicPr>
            <p:blipFill>
              <a:blip r:embed="rId21"/>
              <a:stretch>
                <a:fillRect/>
              </a:stretch>
            </p:blipFill>
            <p:spPr>
              <a:xfrm>
                <a:off x="2466720" y="5285520"/>
                <a:ext cx="47844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15" name="Ink 14"/>
              <p14:cNvContentPartPr/>
              <p14:nvPr/>
            </p14:nvContentPartPr>
            <p14:xfrm>
              <a:off x="3384360" y="5295240"/>
              <a:ext cx="607680" cy="63000"/>
            </p14:xfrm>
          </p:contentPart>
        </mc:Choice>
        <mc:Fallback>
          <p:pic>
            <p:nvPicPr>
              <p:cNvPr id="15" name="Ink 14"/>
              <p:cNvPicPr/>
              <p:nvPr/>
            </p:nvPicPr>
            <p:blipFill>
              <a:blip r:embed="rId23"/>
              <a:stretch>
                <a:fillRect/>
              </a:stretch>
            </p:blipFill>
            <p:spPr>
              <a:xfrm>
                <a:off x="3368520" y="5231880"/>
                <a:ext cx="63936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4">
            <p14:nvContentPartPr>
              <p14:cNvPr id="16" name="Ink 15"/>
              <p14:cNvContentPartPr/>
              <p14:nvPr/>
            </p14:nvContentPartPr>
            <p14:xfrm>
              <a:off x="4402440" y="5205960"/>
              <a:ext cx="625320" cy="80640"/>
            </p14:xfrm>
          </p:contentPart>
        </mc:Choice>
        <mc:Fallback>
          <p:pic>
            <p:nvPicPr>
              <p:cNvPr id="16" name="Ink 15"/>
              <p:cNvPicPr/>
              <p:nvPr/>
            </p:nvPicPr>
            <p:blipFill>
              <a:blip r:embed="rId25"/>
              <a:stretch>
                <a:fillRect/>
              </a:stretch>
            </p:blipFill>
            <p:spPr>
              <a:xfrm>
                <a:off x="4386600" y="5142600"/>
                <a:ext cx="657000" cy="207720"/>
              </a:xfrm>
              <a:prstGeom prst="rect">
                <a:avLst/>
              </a:prstGeom>
            </p:spPr>
          </p:pic>
        </mc:Fallback>
      </mc:AlternateContent>
    </p:spTree>
    <p:extLst>
      <p:ext uri="{BB962C8B-B14F-4D97-AF65-F5344CB8AC3E}">
        <p14:creationId xmlns="" xmlns:p14="http://schemas.microsoft.com/office/powerpoint/2010/main" val="931271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err="1" smtClean="0">
                <a:latin typeface="Calibri" panose="020F0502020204030204" pitchFamily="34" charset="0"/>
              </a:rPr>
              <a:t>Autoboxing</a:t>
            </a:r>
            <a:r>
              <a:rPr lang="en-AU" sz="2000" dirty="0" smtClean="0">
                <a:latin typeface="Calibri" panose="020F0502020204030204" pitchFamily="34" charset="0"/>
              </a:rPr>
              <a:t> and Unboxing in Java</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Handling Arrays</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 Memory Allocation and Garbage Collection</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2529390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Ø"/>
            </a:pPr>
            <a:r>
              <a:rPr lang="en-AU" sz="2000" b="1" dirty="0">
                <a:latin typeface="Calibri" panose="020F0502020204030204" pitchFamily="34" charset="0"/>
              </a:rPr>
              <a:t>  </a:t>
            </a:r>
            <a:r>
              <a:rPr lang="en-AU" sz="2000" b="1" dirty="0" err="1" smtClean="0">
                <a:latin typeface="Calibri" panose="020F0502020204030204" pitchFamily="34" charset="0"/>
              </a:rPr>
              <a:t>Autoboxing</a:t>
            </a:r>
            <a:r>
              <a:rPr lang="en-AU" sz="2000" b="1" dirty="0" smtClean="0">
                <a:latin typeface="Calibri" panose="020F0502020204030204" pitchFamily="34" charset="0"/>
              </a:rPr>
              <a:t> and Unboxing in Java</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Handling Arrays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Memory Allocation and Garbage Collection</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3480312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Memory Allocation &amp; Garbage Collection</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74991459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 in Java and Garbage Collection</a:t>
            </a:r>
            <a:endParaRPr lang="en-IN" dirty="0"/>
          </a:p>
        </p:txBody>
      </p:sp>
      <p:sp>
        <p:nvSpPr>
          <p:cNvPr id="3" name="Content Placeholder 2"/>
          <p:cNvSpPr>
            <a:spLocks noGrp="1"/>
          </p:cNvSpPr>
          <p:nvPr>
            <p:ph idx="1"/>
          </p:nvPr>
        </p:nvSpPr>
        <p:spPr>
          <a:xfrm>
            <a:off x="574674" y="1344233"/>
            <a:ext cx="8024813" cy="4966415"/>
          </a:xfrm>
        </p:spPr>
        <p:txBody>
          <a:bodyPr/>
          <a:lstStyle/>
          <a:p>
            <a:r>
              <a:rPr lang="en-IN" b="1" dirty="0" smtClean="0"/>
              <a:t>Java Heap Space</a:t>
            </a:r>
          </a:p>
          <a:p>
            <a:pPr lvl="1"/>
            <a:r>
              <a:rPr lang="en-IN" dirty="0" smtClean="0"/>
              <a:t>Used by Java runtime to allocate memory to Objects and JRE classes.</a:t>
            </a:r>
          </a:p>
          <a:p>
            <a:pPr lvl="1"/>
            <a:r>
              <a:rPr lang="en-IN" dirty="0" smtClean="0"/>
              <a:t>Any new Object is always created in Heap Space. </a:t>
            </a:r>
          </a:p>
          <a:p>
            <a:pPr lvl="1"/>
            <a:r>
              <a:rPr lang="en-IN" dirty="0"/>
              <a:t>Garbage Collection runs on the heap memory to free the memory used by objects that doesn’t have any </a:t>
            </a:r>
            <a:r>
              <a:rPr lang="en-IN" dirty="0" smtClean="0"/>
              <a:t>reference.</a:t>
            </a:r>
          </a:p>
          <a:p>
            <a:pPr lvl="1"/>
            <a:r>
              <a:rPr lang="en-IN" dirty="0" smtClean="0"/>
              <a:t>All instance and class variables are also stored in the heap.</a:t>
            </a:r>
          </a:p>
          <a:p>
            <a:pPr lvl="1"/>
            <a:endParaRPr lang="en-IN" dirty="0"/>
          </a:p>
          <a:p>
            <a:r>
              <a:rPr lang="en-IN" b="1" dirty="0" smtClean="0"/>
              <a:t>Java Stack Memory</a:t>
            </a:r>
          </a:p>
          <a:p>
            <a:pPr lvl="1"/>
            <a:r>
              <a:rPr lang="en-IN" dirty="0"/>
              <a:t>U</a:t>
            </a:r>
            <a:r>
              <a:rPr lang="en-IN" dirty="0" smtClean="0"/>
              <a:t>sed </a:t>
            </a:r>
            <a:r>
              <a:rPr lang="en-IN" dirty="0"/>
              <a:t>for execution of a thread</a:t>
            </a:r>
            <a:r>
              <a:rPr lang="en-IN" dirty="0" smtClean="0"/>
              <a:t>.</a:t>
            </a:r>
          </a:p>
          <a:p>
            <a:pPr lvl="1"/>
            <a:r>
              <a:rPr lang="en-IN" dirty="0" smtClean="0"/>
              <a:t>Store method specific values, and “references” to Objects being used in the method.</a:t>
            </a:r>
          </a:p>
          <a:p>
            <a:pPr lvl="1"/>
            <a:r>
              <a:rPr lang="en-IN" dirty="0" smtClean="0"/>
              <a:t>Stack memory is LIFO (Last-In-First-Out)</a:t>
            </a:r>
          </a:p>
          <a:p>
            <a:pPr lvl="1"/>
            <a:r>
              <a:rPr lang="en-IN" dirty="0"/>
              <a:t>Whenever a method is invoked, a new block is created in the stack memory for the method to hold local primitive values and reference to other objects in the method. As soon as method ends, the block becomes unused and become available for next method</a:t>
            </a:r>
            <a:r>
              <a:rPr lang="en-IN" dirty="0" smtClean="0"/>
              <a:t>.</a:t>
            </a:r>
          </a:p>
          <a:p>
            <a:pPr lvl="1"/>
            <a:r>
              <a:rPr lang="en-IN" dirty="0"/>
              <a:t>Stack memory size is very less compared to Heap memory.</a:t>
            </a:r>
            <a:endParaRPr lang="en-IN" dirty="0" smtClean="0"/>
          </a:p>
          <a:p>
            <a:pPr lvl="1"/>
            <a:endParaRPr lang="en-IN" dirty="0"/>
          </a:p>
        </p:txBody>
      </p:sp>
    </p:spTree>
    <p:extLst>
      <p:ext uri="{BB962C8B-B14F-4D97-AF65-F5344CB8AC3E}">
        <p14:creationId xmlns="" xmlns:p14="http://schemas.microsoft.com/office/powerpoint/2010/main" val="37577723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 in Java and Garbage Collection</a:t>
            </a:r>
            <a:endParaRPr lang="en-IN" dirty="0"/>
          </a:p>
        </p:txBody>
      </p:sp>
      <p:pic>
        <p:nvPicPr>
          <p:cNvPr id="4" name="Content Placeholder 3"/>
          <p:cNvPicPr>
            <a:picLocks noGrp="1" noChangeAspect="1"/>
          </p:cNvPicPr>
          <p:nvPr>
            <p:ph idx="1"/>
          </p:nvPr>
        </p:nvPicPr>
        <p:blipFill>
          <a:blip r:embed="rId2"/>
          <a:stretch>
            <a:fillRect/>
          </a:stretch>
        </p:blipFill>
        <p:spPr>
          <a:xfrm>
            <a:off x="1848643" y="1580569"/>
            <a:ext cx="5476875" cy="3952875"/>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4250520" y="2268000"/>
              <a:ext cx="438120" cy="36360"/>
            </p14:xfrm>
          </p:contentPart>
        </mc:Choice>
        <mc:Fallback>
          <p:pic>
            <p:nvPicPr>
              <p:cNvPr id="3" name="Ink 2"/>
              <p:cNvPicPr/>
              <p:nvPr/>
            </p:nvPicPr>
            <p:blipFill>
              <a:blip r:embed="rId4"/>
              <a:stretch>
                <a:fillRect/>
              </a:stretch>
            </p:blipFill>
            <p:spPr>
              <a:xfrm>
                <a:off x="4234680" y="2204640"/>
                <a:ext cx="46980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Ink 4"/>
              <p14:cNvContentPartPr/>
              <p14:nvPr/>
            </p14:nvContentPartPr>
            <p14:xfrm>
              <a:off x="3580920" y="4107600"/>
              <a:ext cx="1063080" cy="54000"/>
            </p14:xfrm>
          </p:contentPart>
        </mc:Choice>
        <mc:Fallback>
          <p:pic>
            <p:nvPicPr>
              <p:cNvPr id="5" name="Ink 4"/>
              <p:cNvPicPr/>
              <p:nvPr/>
            </p:nvPicPr>
            <p:blipFill>
              <a:blip r:embed="rId6"/>
              <a:stretch>
                <a:fillRect/>
              </a:stretch>
            </p:blipFill>
            <p:spPr>
              <a:xfrm>
                <a:off x="3565080" y="4044240"/>
                <a:ext cx="1094760" cy="180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3402360" y="2750400"/>
              <a:ext cx="2161440" cy="71640"/>
            </p14:xfrm>
          </p:contentPart>
        </mc:Choice>
        <mc:Fallback>
          <p:pic>
            <p:nvPicPr>
              <p:cNvPr id="6" name="Ink 5"/>
              <p:cNvPicPr/>
              <p:nvPr/>
            </p:nvPicPr>
            <p:blipFill>
              <a:blip r:embed="rId8"/>
              <a:stretch>
                <a:fillRect/>
              </a:stretch>
            </p:blipFill>
            <p:spPr>
              <a:xfrm>
                <a:off x="3386520" y="2686680"/>
                <a:ext cx="2193120" cy="199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p14:cNvContentPartPr/>
              <p14:nvPr/>
            </p14:nvContentPartPr>
            <p14:xfrm>
              <a:off x="4608000" y="2804040"/>
              <a:ext cx="321840" cy="45000"/>
            </p14:xfrm>
          </p:contentPart>
        </mc:Choice>
        <mc:Fallback>
          <p:pic>
            <p:nvPicPr>
              <p:cNvPr id="7" name="Ink 6"/>
              <p:cNvPicPr/>
              <p:nvPr/>
            </p:nvPicPr>
            <p:blipFill>
              <a:blip r:embed="rId10"/>
              <a:stretch>
                <a:fillRect/>
              </a:stretch>
            </p:blipFill>
            <p:spPr>
              <a:xfrm>
                <a:off x="4591800" y="2740320"/>
                <a:ext cx="35388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8" name="Ink 7"/>
              <p14:cNvContentPartPr/>
              <p14:nvPr/>
            </p14:nvContentPartPr>
            <p14:xfrm>
              <a:off x="3402360" y="3062880"/>
              <a:ext cx="2063160" cy="45000"/>
            </p14:xfrm>
          </p:contentPart>
        </mc:Choice>
        <mc:Fallback>
          <p:pic>
            <p:nvPicPr>
              <p:cNvPr id="8" name="Ink 7"/>
              <p:cNvPicPr/>
              <p:nvPr/>
            </p:nvPicPr>
            <p:blipFill>
              <a:blip r:embed="rId12"/>
              <a:stretch>
                <a:fillRect/>
              </a:stretch>
            </p:blipFill>
            <p:spPr>
              <a:xfrm>
                <a:off x="3386520" y="2999520"/>
                <a:ext cx="209484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9" name="Ink 8"/>
              <p14:cNvContentPartPr/>
              <p14:nvPr/>
            </p14:nvContentPartPr>
            <p14:xfrm>
              <a:off x="3062880" y="1678680"/>
              <a:ext cx="384480" cy="27360"/>
            </p14:xfrm>
          </p:contentPart>
        </mc:Choice>
        <mc:Fallback>
          <p:pic>
            <p:nvPicPr>
              <p:cNvPr id="9" name="Ink 8"/>
              <p:cNvPicPr/>
              <p:nvPr/>
            </p:nvPicPr>
            <p:blipFill>
              <a:blip r:embed="rId14"/>
              <a:stretch>
                <a:fillRect/>
              </a:stretch>
            </p:blipFill>
            <p:spPr>
              <a:xfrm>
                <a:off x="3047040" y="1615320"/>
                <a:ext cx="416160" cy="154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0" name="Ink 9"/>
              <p14:cNvContentPartPr/>
              <p14:nvPr/>
            </p14:nvContentPartPr>
            <p14:xfrm>
              <a:off x="3929040" y="3107520"/>
              <a:ext cx="991800" cy="18360"/>
            </p14:xfrm>
          </p:contentPart>
        </mc:Choice>
        <mc:Fallback>
          <p:pic>
            <p:nvPicPr>
              <p:cNvPr id="10" name="Ink 9"/>
              <p:cNvPicPr/>
              <p:nvPr/>
            </p:nvPicPr>
            <p:blipFill>
              <a:blip r:embed="rId16"/>
              <a:stretch>
                <a:fillRect/>
              </a:stretch>
            </p:blipFill>
            <p:spPr>
              <a:xfrm>
                <a:off x="3913200" y="3044160"/>
                <a:ext cx="102348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1" name="Ink 10"/>
              <p14:cNvContentPartPr/>
              <p14:nvPr/>
            </p14:nvContentPartPr>
            <p14:xfrm>
              <a:off x="3411360" y="3339720"/>
              <a:ext cx="705600" cy="18360"/>
            </p14:xfrm>
          </p:contentPart>
        </mc:Choice>
        <mc:Fallback>
          <p:pic>
            <p:nvPicPr>
              <p:cNvPr id="11" name="Ink 10"/>
              <p:cNvPicPr/>
              <p:nvPr/>
            </p:nvPicPr>
            <p:blipFill>
              <a:blip r:embed="rId18"/>
              <a:stretch>
                <a:fillRect/>
              </a:stretch>
            </p:blipFill>
            <p:spPr>
              <a:xfrm>
                <a:off x="3395520" y="3276360"/>
                <a:ext cx="73728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12" name="Ink 11"/>
              <p14:cNvContentPartPr/>
              <p14:nvPr/>
            </p14:nvContentPartPr>
            <p14:xfrm>
              <a:off x="3429000" y="3304080"/>
              <a:ext cx="581040" cy="45000"/>
            </p14:xfrm>
          </p:contentPart>
        </mc:Choice>
        <mc:Fallback>
          <p:pic>
            <p:nvPicPr>
              <p:cNvPr id="12" name="Ink 11"/>
              <p:cNvPicPr/>
              <p:nvPr/>
            </p:nvPicPr>
            <p:blipFill>
              <a:blip r:embed="rId20"/>
              <a:stretch>
                <a:fillRect/>
              </a:stretch>
            </p:blipFill>
            <p:spPr>
              <a:xfrm>
                <a:off x="3413160" y="3240360"/>
                <a:ext cx="61272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1">
            <p14:nvContentPartPr>
              <p14:cNvPr id="13" name="Ink 12"/>
              <p14:cNvContentPartPr/>
              <p14:nvPr/>
            </p14:nvContentPartPr>
            <p14:xfrm>
              <a:off x="3491640" y="2777040"/>
              <a:ext cx="1089720" cy="63000"/>
            </p14:xfrm>
          </p:contentPart>
        </mc:Choice>
        <mc:Fallback>
          <p:pic>
            <p:nvPicPr>
              <p:cNvPr id="13" name="Ink 12"/>
              <p:cNvPicPr/>
              <p:nvPr/>
            </p:nvPicPr>
            <p:blipFill>
              <a:blip r:embed="rId22"/>
              <a:stretch>
                <a:fillRect/>
              </a:stretch>
            </p:blipFill>
            <p:spPr>
              <a:xfrm>
                <a:off x="3475800" y="2713680"/>
                <a:ext cx="112140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14" name="Ink 13"/>
              <p14:cNvContentPartPr/>
              <p14:nvPr/>
            </p14:nvContentPartPr>
            <p14:xfrm>
              <a:off x="3447000" y="2786040"/>
              <a:ext cx="902160" cy="18360"/>
            </p14:xfrm>
          </p:contentPart>
        </mc:Choice>
        <mc:Fallback>
          <p:pic>
            <p:nvPicPr>
              <p:cNvPr id="14" name="Ink 13"/>
              <p:cNvPicPr/>
              <p:nvPr/>
            </p:nvPicPr>
            <p:blipFill>
              <a:blip r:embed="rId24"/>
              <a:stretch>
                <a:fillRect/>
              </a:stretch>
            </p:blipFill>
            <p:spPr>
              <a:xfrm>
                <a:off x="3431160" y="2722680"/>
                <a:ext cx="933840" cy="145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5">
            <p14:nvContentPartPr>
              <p14:cNvPr id="15" name="Ink 14"/>
              <p14:cNvContentPartPr/>
              <p14:nvPr/>
            </p14:nvContentPartPr>
            <p14:xfrm>
              <a:off x="3965040" y="2964600"/>
              <a:ext cx="500400" cy="125280"/>
            </p14:xfrm>
          </p:contentPart>
        </mc:Choice>
        <mc:Fallback>
          <p:pic>
            <p:nvPicPr>
              <p:cNvPr id="15" name="Ink 14"/>
              <p:cNvPicPr/>
              <p:nvPr/>
            </p:nvPicPr>
            <p:blipFill>
              <a:blip r:embed="rId26"/>
              <a:stretch>
                <a:fillRect/>
              </a:stretch>
            </p:blipFill>
            <p:spPr>
              <a:xfrm>
                <a:off x="3949200" y="2901240"/>
                <a:ext cx="532080" cy="252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16" name="Ink 15"/>
              <p14:cNvContentPartPr/>
              <p14:nvPr/>
            </p14:nvContentPartPr>
            <p14:xfrm>
              <a:off x="3562920" y="3286080"/>
              <a:ext cx="491760" cy="9360"/>
            </p14:xfrm>
          </p:contentPart>
        </mc:Choice>
        <mc:Fallback>
          <p:pic>
            <p:nvPicPr>
              <p:cNvPr id="16" name="Ink 15"/>
              <p:cNvPicPr/>
              <p:nvPr/>
            </p:nvPicPr>
            <p:blipFill>
              <a:blip r:embed="rId28"/>
              <a:stretch>
                <a:fillRect/>
              </a:stretch>
            </p:blipFill>
            <p:spPr>
              <a:xfrm>
                <a:off x="3547080" y="3222720"/>
                <a:ext cx="52344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9">
            <p14:nvContentPartPr>
              <p14:cNvPr id="17" name="Ink 16"/>
              <p14:cNvContentPartPr/>
              <p14:nvPr/>
            </p14:nvContentPartPr>
            <p14:xfrm>
              <a:off x="3465000" y="3304080"/>
              <a:ext cx="545040" cy="45000"/>
            </p14:xfrm>
          </p:contentPart>
        </mc:Choice>
        <mc:Fallback>
          <p:pic>
            <p:nvPicPr>
              <p:cNvPr id="17" name="Ink 16"/>
              <p:cNvPicPr/>
              <p:nvPr/>
            </p:nvPicPr>
            <p:blipFill>
              <a:blip r:embed="rId30"/>
              <a:stretch>
                <a:fillRect/>
              </a:stretch>
            </p:blipFill>
            <p:spPr>
              <a:xfrm>
                <a:off x="3448800" y="3240360"/>
                <a:ext cx="57708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1">
            <p14:nvContentPartPr>
              <p14:cNvPr id="18" name="Ink 17"/>
              <p14:cNvContentPartPr/>
              <p14:nvPr/>
            </p14:nvContentPartPr>
            <p14:xfrm>
              <a:off x="3375720" y="2491560"/>
              <a:ext cx="696600" cy="71640"/>
            </p14:xfrm>
          </p:contentPart>
        </mc:Choice>
        <mc:Fallback>
          <p:pic>
            <p:nvPicPr>
              <p:cNvPr id="18" name="Ink 17"/>
              <p:cNvPicPr/>
              <p:nvPr/>
            </p:nvPicPr>
            <p:blipFill>
              <a:blip r:embed="rId32"/>
              <a:stretch>
                <a:fillRect/>
              </a:stretch>
            </p:blipFill>
            <p:spPr>
              <a:xfrm>
                <a:off x="3359520" y="2427840"/>
                <a:ext cx="728640" cy="198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3">
            <p14:nvContentPartPr>
              <p14:cNvPr id="19" name="Ink 18"/>
              <p14:cNvContentPartPr/>
              <p14:nvPr/>
            </p14:nvContentPartPr>
            <p14:xfrm>
              <a:off x="3536280" y="2464560"/>
              <a:ext cx="589680" cy="45000"/>
            </p14:xfrm>
          </p:contentPart>
        </mc:Choice>
        <mc:Fallback>
          <p:pic>
            <p:nvPicPr>
              <p:cNvPr id="19" name="Ink 18"/>
              <p:cNvPicPr/>
              <p:nvPr/>
            </p:nvPicPr>
            <p:blipFill>
              <a:blip r:embed="rId34"/>
              <a:stretch>
                <a:fillRect/>
              </a:stretch>
            </p:blipFill>
            <p:spPr>
              <a:xfrm>
                <a:off x="3520440" y="2401200"/>
                <a:ext cx="62136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5">
            <p14:nvContentPartPr>
              <p14:cNvPr id="20" name="Ink 19"/>
              <p14:cNvContentPartPr/>
              <p14:nvPr/>
            </p14:nvContentPartPr>
            <p14:xfrm>
              <a:off x="4643640" y="2750400"/>
              <a:ext cx="232560" cy="36000"/>
            </p14:xfrm>
          </p:contentPart>
        </mc:Choice>
        <mc:Fallback>
          <p:pic>
            <p:nvPicPr>
              <p:cNvPr id="20" name="Ink 19"/>
              <p:cNvPicPr/>
              <p:nvPr/>
            </p:nvPicPr>
            <p:blipFill>
              <a:blip r:embed="rId36"/>
              <a:stretch>
                <a:fillRect/>
              </a:stretch>
            </p:blipFill>
            <p:spPr>
              <a:xfrm>
                <a:off x="4627800" y="2686680"/>
                <a:ext cx="26424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7">
            <p14:nvContentPartPr>
              <p14:cNvPr id="21" name="Ink 20"/>
              <p14:cNvContentPartPr/>
              <p14:nvPr/>
            </p14:nvContentPartPr>
            <p14:xfrm>
              <a:off x="4563360" y="3080880"/>
              <a:ext cx="214560" cy="71640"/>
            </p14:xfrm>
          </p:contentPart>
        </mc:Choice>
        <mc:Fallback>
          <p:pic>
            <p:nvPicPr>
              <p:cNvPr id="21" name="Ink 20"/>
              <p:cNvPicPr/>
              <p:nvPr/>
            </p:nvPicPr>
            <p:blipFill>
              <a:blip r:embed="rId38"/>
              <a:stretch>
                <a:fillRect/>
              </a:stretch>
            </p:blipFill>
            <p:spPr>
              <a:xfrm>
                <a:off x="4547160" y="3017160"/>
                <a:ext cx="246600" cy="198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9">
            <p14:nvContentPartPr>
              <p14:cNvPr id="22" name="Ink 21"/>
              <p14:cNvContentPartPr/>
              <p14:nvPr/>
            </p14:nvContentPartPr>
            <p14:xfrm>
              <a:off x="4554360" y="3036240"/>
              <a:ext cx="268200" cy="36000"/>
            </p14:xfrm>
          </p:contentPart>
        </mc:Choice>
        <mc:Fallback>
          <p:pic>
            <p:nvPicPr>
              <p:cNvPr id="22" name="Ink 21"/>
              <p:cNvPicPr/>
              <p:nvPr/>
            </p:nvPicPr>
            <p:blipFill>
              <a:blip r:embed="rId40"/>
              <a:stretch>
                <a:fillRect/>
              </a:stretch>
            </p:blipFill>
            <p:spPr>
              <a:xfrm>
                <a:off x="4538520" y="2972520"/>
                <a:ext cx="299880" cy="163080"/>
              </a:xfrm>
              <a:prstGeom prst="rect">
                <a:avLst/>
              </a:prstGeom>
            </p:spPr>
          </p:pic>
        </mc:Fallback>
      </mc:AlternateContent>
    </p:spTree>
    <p:extLst>
      <p:ext uri="{BB962C8B-B14F-4D97-AF65-F5344CB8AC3E}">
        <p14:creationId xmlns="" xmlns:p14="http://schemas.microsoft.com/office/powerpoint/2010/main" val="3309635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 in Java and Garbage Collection</a:t>
            </a:r>
            <a:endParaRPr lang="en-IN" dirty="0"/>
          </a:p>
        </p:txBody>
      </p:sp>
      <p:pic>
        <p:nvPicPr>
          <p:cNvPr id="5" name="Picture 4"/>
          <p:cNvPicPr>
            <a:picLocks noChangeAspect="1"/>
          </p:cNvPicPr>
          <p:nvPr/>
        </p:nvPicPr>
        <p:blipFill>
          <a:blip r:embed="rId2"/>
          <a:stretch>
            <a:fillRect/>
          </a:stretch>
        </p:blipFill>
        <p:spPr>
          <a:xfrm>
            <a:off x="600075" y="1285875"/>
            <a:ext cx="7943850" cy="4286250"/>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1446840" y="4036320"/>
              <a:ext cx="428760" cy="241200"/>
            </p14:xfrm>
          </p:contentPart>
        </mc:Choice>
        <mc:Fallback>
          <p:pic>
            <p:nvPicPr>
              <p:cNvPr id="3" name="Ink 2"/>
              <p:cNvPicPr/>
              <p:nvPr/>
            </p:nvPicPr>
            <p:blipFill>
              <a:blip r:embed="rId4"/>
              <a:stretch>
                <a:fillRect/>
              </a:stretch>
            </p:blipFill>
            <p:spPr>
              <a:xfrm>
                <a:off x="1431000" y="3972600"/>
                <a:ext cx="460440" cy="368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4" name="Ink 3"/>
              <p14:cNvContentPartPr/>
              <p14:nvPr/>
            </p14:nvContentPartPr>
            <p14:xfrm>
              <a:off x="5313240" y="3509280"/>
              <a:ext cx="839880" cy="170280"/>
            </p14:xfrm>
          </p:contentPart>
        </mc:Choice>
        <mc:Fallback>
          <p:pic>
            <p:nvPicPr>
              <p:cNvPr id="4" name="Ink 3"/>
              <p:cNvPicPr/>
              <p:nvPr/>
            </p:nvPicPr>
            <p:blipFill>
              <a:blip r:embed="rId6"/>
              <a:stretch>
                <a:fillRect/>
              </a:stretch>
            </p:blipFill>
            <p:spPr>
              <a:xfrm>
                <a:off x="5297400" y="3445920"/>
                <a:ext cx="871560" cy="297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5831280" y="4384440"/>
              <a:ext cx="607680" cy="295200"/>
            </p14:xfrm>
          </p:contentPart>
        </mc:Choice>
        <mc:Fallback>
          <p:pic>
            <p:nvPicPr>
              <p:cNvPr id="6" name="Ink 5"/>
              <p:cNvPicPr/>
              <p:nvPr/>
            </p:nvPicPr>
            <p:blipFill>
              <a:blip r:embed="rId8"/>
              <a:stretch>
                <a:fillRect/>
              </a:stretch>
            </p:blipFill>
            <p:spPr>
              <a:xfrm>
                <a:off x="5815440" y="4321080"/>
                <a:ext cx="639360" cy="421920"/>
              </a:xfrm>
              <a:prstGeom prst="rect">
                <a:avLst/>
              </a:prstGeom>
            </p:spPr>
          </p:pic>
        </mc:Fallback>
      </mc:AlternateContent>
    </p:spTree>
    <p:extLst>
      <p:ext uri="{BB962C8B-B14F-4D97-AF65-F5344CB8AC3E}">
        <p14:creationId xmlns="" xmlns:p14="http://schemas.microsoft.com/office/powerpoint/2010/main" val="3795497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err="1" smtClean="0">
                <a:latin typeface="Calibri" panose="020F0502020204030204" pitchFamily="34" charset="0"/>
              </a:rPr>
              <a:t>Autoboxing</a:t>
            </a:r>
            <a:r>
              <a:rPr lang="en-AU" sz="2000" dirty="0" smtClean="0">
                <a:latin typeface="Calibri" panose="020F0502020204030204" pitchFamily="34" charset="0"/>
              </a:rPr>
              <a:t> and Unboxing in Java</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Handling Arrays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Memory Allocation and Garbage Collection</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25904643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Strings in Java</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358109868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String in Java</a:t>
            </a:r>
            <a:endParaRPr lang="en-IN" dirty="0"/>
          </a:p>
        </p:txBody>
      </p:sp>
      <p:sp>
        <p:nvSpPr>
          <p:cNvPr id="3" name="Content Placeholder 2"/>
          <p:cNvSpPr>
            <a:spLocks noGrp="1"/>
          </p:cNvSpPr>
          <p:nvPr>
            <p:ph idx="1"/>
          </p:nvPr>
        </p:nvSpPr>
        <p:spPr>
          <a:xfrm>
            <a:off x="574675" y="1485900"/>
            <a:ext cx="8024813" cy="4438382"/>
          </a:xfrm>
        </p:spPr>
        <p:txBody>
          <a:bodyPr/>
          <a:lstStyle/>
          <a:p>
            <a:pPr marL="0" indent="0">
              <a:buNone/>
            </a:pPr>
            <a:r>
              <a:rPr lang="en-IN" dirty="0"/>
              <a:t>There are two ways to create a String in Java</a:t>
            </a:r>
          </a:p>
          <a:p>
            <a:endParaRPr lang="en-IN" dirty="0" smtClean="0"/>
          </a:p>
          <a:p>
            <a:r>
              <a:rPr lang="en-IN" dirty="0" smtClean="0"/>
              <a:t>String literal</a:t>
            </a:r>
          </a:p>
          <a:p>
            <a:endParaRPr lang="en-IN" dirty="0"/>
          </a:p>
          <a:p>
            <a:endParaRPr lang="en-IN" dirty="0" smtClean="0"/>
          </a:p>
          <a:p>
            <a:endParaRPr lang="en-IN" dirty="0"/>
          </a:p>
          <a:p>
            <a:endParaRPr lang="en-IN" dirty="0" smtClean="0"/>
          </a:p>
          <a:p>
            <a:r>
              <a:rPr lang="en-IN" dirty="0" smtClean="0"/>
              <a:t>Using “new” keyword</a:t>
            </a:r>
          </a:p>
          <a:p>
            <a:endParaRPr lang="en-IN" dirty="0"/>
          </a:p>
          <a:p>
            <a:endParaRPr lang="en-IN" dirty="0" smtClean="0"/>
          </a:p>
          <a:p>
            <a:endParaRPr lang="en-IN" dirty="0"/>
          </a:p>
          <a:p>
            <a:endParaRPr lang="en-IN" dirty="0" smtClean="0"/>
          </a:p>
          <a:p>
            <a:endParaRPr lang="en-IN" dirty="0"/>
          </a:p>
          <a:p>
            <a:pPr marL="0" indent="0">
              <a:buNone/>
            </a:pPr>
            <a:r>
              <a:rPr lang="en-IN" dirty="0" smtClean="0"/>
              <a:t>Does it make any difference? Well, yes!</a:t>
            </a:r>
            <a:endParaRPr lang="en-IN" dirty="0"/>
          </a:p>
          <a:p>
            <a:endParaRPr lang="en-IN" dirty="0"/>
          </a:p>
        </p:txBody>
      </p:sp>
      <p:pic>
        <p:nvPicPr>
          <p:cNvPr id="4" name="Picture 3"/>
          <p:cNvPicPr>
            <a:picLocks noChangeAspect="1"/>
          </p:cNvPicPr>
          <p:nvPr/>
        </p:nvPicPr>
        <p:blipFill>
          <a:blip r:embed="rId2"/>
          <a:stretch>
            <a:fillRect/>
          </a:stretch>
        </p:blipFill>
        <p:spPr>
          <a:xfrm>
            <a:off x="1246767" y="2552375"/>
            <a:ext cx="3199979" cy="732956"/>
          </a:xfrm>
          <a:prstGeom prst="rect">
            <a:avLst/>
          </a:prstGeom>
        </p:spPr>
      </p:pic>
      <p:pic>
        <p:nvPicPr>
          <p:cNvPr id="5" name="Picture 4"/>
          <p:cNvPicPr>
            <a:picLocks noChangeAspect="1"/>
          </p:cNvPicPr>
          <p:nvPr/>
        </p:nvPicPr>
        <p:blipFill>
          <a:blip r:embed="rId3"/>
          <a:stretch>
            <a:fillRect/>
          </a:stretch>
        </p:blipFill>
        <p:spPr>
          <a:xfrm>
            <a:off x="1221009" y="4169422"/>
            <a:ext cx="5182515" cy="801823"/>
          </a:xfrm>
          <a:prstGeom prst="rect">
            <a:avLst/>
          </a:prstGeom>
        </p:spPr>
      </p:pic>
      <mc:AlternateContent xmlns:mc="http://schemas.openxmlformats.org/markup-compatibility/2006">
        <mc:Choice xmlns="" xmlns:p14="http://schemas.microsoft.com/office/powerpoint/2010/main" Requires="p14">
          <p:contentPart p14:bwMode="auto" r:id="rId4">
            <p14:nvContentPartPr>
              <p14:cNvPr id="6" name="Ink 5"/>
              <p14:cNvContentPartPr/>
              <p14:nvPr/>
            </p14:nvContentPartPr>
            <p14:xfrm>
              <a:off x="1428840" y="3598560"/>
              <a:ext cx="643320" cy="63000"/>
            </p14:xfrm>
          </p:contentPart>
        </mc:Choice>
        <mc:Fallback>
          <p:pic>
            <p:nvPicPr>
              <p:cNvPr id="6" name="Ink 5"/>
              <p:cNvPicPr/>
              <p:nvPr/>
            </p:nvPicPr>
            <p:blipFill>
              <a:blip r:embed="rId5"/>
              <a:stretch>
                <a:fillRect/>
              </a:stretch>
            </p:blipFill>
            <p:spPr>
              <a:xfrm>
                <a:off x="1413000" y="3535200"/>
                <a:ext cx="675000" cy="189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7" name="Ink 6"/>
              <p14:cNvContentPartPr/>
              <p14:nvPr/>
            </p14:nvContentPartPr>
            <p14:xfrm>
              <a:off x="3393360" y="4402440"/>
              <a:ext cx="2589840" cy="80640"/>
            </p14:xfrm>
          </p:contentPart>
        </mc:Choice>
        <mc:Fallback>
          <p:pic>
            <p:nvPicPr>
              <p:cNvPr id="7" name="Ink 6"/>
              <p:cNvPicPr/>
              <p:nvPr/>
            </p:nvPicPr>
            <p:blipFill>
              <a:blip r:embed="rId7"/>
              <a:stretch>
                <a:fillRect/>
              </a:stretch>
            </p:blipFill>
            <p:spPr>
              <a:xfrm>
                <a:off x="3377520" y="4338720"/>
                <a:ext cx="262188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8" name="Ink 7"/>
              <p14:cNvContentPartPr/>
              <p14:nvPr/>
            </p14:nvContentPartPr>
            <p14:xfrm>
              <a:off x="3732840" y="4777560"/>
              <a:ext cx="2455920" cy="98280"/>
            </p14:xfrm>
          </p:contentPart>
        </mc:Choice>
        <mc:Fallback>
          <p:pic>
            <p:nvPicPr>
              <p:cNvPr id="8" name="Ink 7"/>
              <p:cNvPicPr/>
              <p:nvPr/>
            </p:nvPicPr>
            <p:blipFill>
              <a:blip r:embed="rId9"/>
              <a:stretch>
                <a:fillRect/>
              </a:stretch>
            </p:blipFill>
            <p:spPr>
              <a:xfrm>
                <a:off x="3717000" y="4713840"/>
                <a:ext cx="2487600" cy="225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9" name="Ink 8"/>
              <p14:cNvContentPartPr/>
              <p14:nvPr/>
            </p14:nvContentPartPr>
            <p14:xfrm>
              <a:off x="1518120" y="3447000"/>
              <a:ext cx="429120" cy="357480"/>
            </p14:xfrm>
          </p:contentPart>
        </mc:Choice>
        <mc:Fallback>
          <p:pic>
            <p:nvPicPr>
              <p:cNvPr id="9" name="Ink 8"/>
              <p:cNvPicPr/>
              <p:nvPr/>
            </p:nvPicPr>
            <p:blipFill>
              <a:blip r:embed="rId11"/>
              <a:stretch>
                <a:fillRect/>
              </a:stretch>
            </p:blipFill>
            <p:spPr>
              <a:xfrm>
                <a:off x="1502280" y="3383280"/>
                <a:ext cx="460800" cy="484560"/>
              </a:xfrm>
              <a:prstGeom prst="rect">
                <a:avLst/>
              </a:prstGeom>
            </p:spPr>
          </p:pic>
        </mc:Fallback>
      </mc:AlternateContent>
    </p:spTree>
    <p:extLst>
      <p:ext uri="{BB962C8B-B14F-4D97-AF65-F5344CB8AC3E}">
        <p14:creationId xmlns="" xmlns:p14="http://schemas.microsoft.com/office/powerpoint/2010/main" val="32093416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Pool Concept in Java (String Interning)</a:t>
            </a:r>
            <a:endParaRPr lang="en-IN" dirty="0"/>
          </a:p>
        </p:txBody>
      </p:sp>
      <p:pic>
        <p:nvPicPr>
          <p:cNvPr id="4" name="Content Placeholder 3"/>
          <p:cNvPicPr>
            <a:picLocks noGrp="1" noChangeAspect="1"/>
          </p:cNvPicPr>
          <p:nvPr>
            <p:ph idx="1"/>
          </p:nvPr>
        </p:nvPicPr>
        <p:blipFill>
          <a:blip r:embed="rId2"/>
          <a:stretch>
            <a:fillRect/>
          </a:stretch>
        </p:blipFill>
        <p:spPr>
          <a:xfrm>
            <a:off x="1255702" y="1485900"/>
            <a:ext cx="6662759" cy="3598863"/>
          </a:xfrm>
          <a:prstGeom prst="rect">
            <a:avLst/>
          </a:prstGeom>
        </p:spPr>
      </p:pic>
      <p:sp>
        <p:nvSpPr>
          <p:cNvPr id="5" name="Content Placeholder 2"/>
          <p:cNvSpPr txBox="1">
            <a:spLocks/>
          </p:cNvSpPr>
          <p:nvPr/>
        </p:nvSpPr>
        <p:spPr bwMode="auto">
          <a:xfrm>
            <a:off x="574675" y="5527674"/>
            <a:ext cx="8024813" cy="39660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a:buFont typeface="Wingdings" panose="05000000000000000000" pitchFamily="2" charset="2"/>
              <a:buChar char="Ø"/>
            </a:pPr>
            <a:r>
              <a:rPr lang="en-IN" b="0" kern="0" dirty="0" smtClean="0"/>
              <a:t>  String Intern Pool maintained in Java Heap Space</a:t>
            </a:r>
            <a:endParaRPr lang="en-IN" b="0" kern="0" dirty="0"/>
          </a:p>
        </p:txBody>
      </p:sp>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036160" y="2098440"/>
              <a:ext cx="1589760" cy="89640"/>
            </p14:xfrm>
          </p:contentPart>
        </mc:Choice>
        <mc:Fallback>
          <p:pic>
            <p:nvPicPr>
              <p:cNvPr id="3" name="Ink 2"/>
              <p:cNvPicPr/>
              <p:nvPr/>
            </p:nvPicPr>
            <p:blipFill>
              <a:blip r:embed="rId4"/>
              <a:stretch>
                <a:fillRect/>
              </a:stretch>
            </p:blipFill>
            <p:spPr>
              <a:xfrm>
                <a:off x="2020320" y="2035080"/>
                <a:ext cx="162144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6" name="Ink 5"/>
              <p14:cNvContentPartPr/>
              <p14:nvPr/>
            </p14:nvContentPartPr>
            <p14:xfrm>
              <a:off x="5116680" y="2152080"/>
              <a:ext cx="482760" cy="71640"/>
            </p14:xfrm>
          </p:contentPart>
        </mc:Choice>
        <mc:Fallback>
          <p:pic>
            <p:nvPicPr>
              <p:cNvPr id="6" name="Ink 5"/>
              <p:cNvPicPr/>
              <p:nvPr/>
            </p:nvPicPr>
            <p:blipFill>
              <a:blip r:embed="rId6"/>
              <a:stretch>
                <a:fillRect/>
              </a:stretch>
            </p:blipFill>
            <p:spPr>
              <a:xfrm>
                <a:off x="5100840" y="2088720"/>
                <a:ext cx="514440" cy="198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7" name="Ink 6"/>
              <p14:cNvContentPartPr/>
              <p14:nvPr/>
            </p14:nvContentPartPr>
            <p14:xfrm>
              <a:off x="5608080" y="4366440"/>
              <a:ext cx="714600" cy="36360"/>
            </p14:xfrm>
          </p:contentPart>
        </mc:Choice>
        <mc:Fallback>
          <p:pic>
            <p:nvPicPr>
              <p:cNvPr id="7" name="Ink 6"/>
              <p:cNvPicPr/>
              <p:nvPr/>
            </p:nvPicPr>
            <p:blipFill>
              <a:blip r:embed="rId8"/>
              <a:stretch>
                <a:fillRect/>
              </a:stretch>
            </p:blipFill>
            <p:spPr>
              <a:xfrm>
                <a:off x="5592240" y="4303080"/>
                <a:ext cx="74628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8" name="Ink 7"/>
              <p14:cNvContentPartPr/>
              <p14:nvPr/>
            </p14:nvContentPartPr>
            <p14:xfrm>
              <a:off x="5393520" y="1589400"/>
              <a:ext cx="848880" cy="36000"/>
            </p14:xfrm>
          </p:contentPart>
        </mc:Choice>
        <mc:Fallback>
          <p:pic>
            <p:nvPicPr>
              <p:cNvPr id="8" name="Ink 7"/>
              <p:cNvPicPr/>
              <p:nvPr/>
            </p:nvPicPr>
            <p:blipFill>
              <a:blip r:embed="rId10"/>
              <a:stretch>
                <a:fillRect/>
              </a:stretch>
            </p:blipFill>
            <p:spPr>
              <a:xfrm>
                <a:off x="5377680" y="1526040"/>
                <a:ext cx="88056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9" name="Ink 8"/>
              <p14:cNvContentPartPr/>
              <p14:nvPr/>
            </p14:nvContentPartPr>
            <p14:xfrm>
              <a:off x="5179320" y="2187720"/>
              <a:ext cx="330840" cy="116640"/>
            </p14:xfrm>
          </p:contentPart>
        </mc:Choice>
        <mc:Fallback>
          <p:pic>
            <p:nvPicPr>
              <p:cNvPr id="9" name="Ink 8"/>
              <p:cNvPicPr/>
              <p:nvPr/>
            </p:nvPicPr>
            <p:blipFill>
              <a:blip r:embed="rId12"/>
              <a:stretch>
                <a:fillRect/>
              </a:stretch>
            </p:blipFill>
            <p:spPr>
              <a:xfrm>
                <a:off x="5163480" y="2124360"/>
                <a:ext cx="362520" cy="243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0" name="Ink 9"/>
              <p14:cNvContentPartPr/>
              <p14:nvPr/>
            </p14:nvContentPartPr>
            <p14:xfrm>
              <a:off x="2053800" y="2643120"/>
              <a:ext cx="1090080" cy="143280"/>
            </p14:xfrm>
          </p:contentPart>
        </mc:Choice>
        <mc:Fallback>
          <p:pic>
            <p:nvPicPr>
              <p:cNvPr id="10" name="Ink 9"/>
              <p:cNvPicPr/>
              <p:nvPr/>
            </p:nvPicPr>
            <p:blipFill>
              <a:blip r:embed="rId14"/>
              <a:stretch>
                <a:fillRect/>
              </a:stretch>
            </p:blipFill>
            <p:spPr>
              <a:xfrm>
                <a:off x="2037960" y="2579760"/>
                <a:ext cx="1121760" cy="27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1" name="Ink 10"/>
              <p14:cNvContentPartPr/>
              <p14:nvPr/>
            </p14:nvContentPartPr>
            <p14:xfrm>
              <a:off x="3679200" y="2321640"/>
              <a:ext cx="1268280" cy="402120"/>
            </p14:xfrm>
          </p:contentPart>
        </mc:Choice>
        <mc:Fallback>
          <p:pic>
            <p:nvPicPr>
              <p:cNvPr id="11" name="Ink 10"/>
              <p:cNvPicPr/>
              <p:nvPr/>
            </p:nvPicPr>
            <p:blipFill>
              <a:blip r:embed="rId16"/>
              <a:stretch>
                <a:fillRect/>
              </a:stretch>
            </p:blipFill>
            <p:spPr>
              <a:xfrm>
                <a:off x="3663360" y="2258280"/>
                <a:ext cx="1299960" cy="5292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2" name="Ink 11"/>
              <p14:cNvContentPartPr/>
              <p14:nvPr/>
            </p14:nvContentPartPr>
            <p14:xfrm>
              <a:off x="3456000" y="2107440"/>
              <a:ext cx="1348560" cy="107640"/>
            </p14:xfrm>
          </p:contentPart>
        </mc:Choice>
        <mc:Fallback>
          <p:pic>
            <p:nvPicPr>
              <p:cNvPr id="12" name="Ink 11"/>
              <p:cNvPicPr/>
              <p:nvPr/>
            </p:nvPicPr>
            <p:blipFill>
              <a:blip r:embed="rId18"/>
              <a:stretch>
                <a:fillRect/>
              </a:stretch>
            </p:blipFill>
            <p:spPr>
              <a:xfrm>
                <a:off x="3440160" y="2044080"/>
                <a:ext cx="1380240" cy="234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13" name="Ink 12"/>
              <p14:cNvContentPartPr/>
              <p14:nvPr/>
            </p14:nvContentPartPr>
            <p14:xfrm>
              <a:off x="3696840" y="2295000"/>
              <a:ext cx="991800" cy="473400"/>
            </p14:xfrm>
          </p:contentPart>
        </mc:Choice>
        <mc:Fallback>
          <p:pic>
            <p:nvPicPr>
              <p:cNvPr id="13" name="Ink 12"/>
              <p:cNvPicPr/>
              <p:nvPr/>
            </p:nvPicPr>
            <p:blipFill>
              <a:blip r:embed="rId20"/>
              <a:stretch>
                <a:fillRect/>
              </a:stretch>
            </p:blipFill>
            <p:spPr>
              <a:xfrm>
                <a:off x="3681000" y="2231280"/>
                <a:ext cx="1023480" cy="600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1">
            <p14:nvContentPartPr>
              <p14:cNvPr id="14" name="Ink 13"/>
              <p14:cNvContentPartPr/>
              <p14:nvPr/>
            </p14:nvContentPartPr>
            <p14:xfrm>
              <a:off x="1553760" y="3839760"/>
              <a:ext cx="652320" cy="9360"/>
            </p14:xfrm>
          </p:contentPart>
        </mc:Choice>
        <mc:Fallback>
          <p:pic>
            <p:nvPicPr>
              <p:cNvPr id="14" name="Ink 13"/>
              <p:cNvPicPr/>
              <p:nvPr/>
            </p:nvPicPr>
            <p:blipFill>
              <a:blip r:embed="rId22"/>
              <a:stretch>
                <a:fillRect/>
              </a:stretch>
            </p:blipFill>
            <p:spPr>
              <a:xfrm>
                <a:off x="1537920" y="3776400"/>
                <a:ext cx="68400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15" name="Ink 14"/>
              <p14:cNvContentPartPr/>
              <p14:nvPr/>
            </p14:nvContentPartPr>
            <p14:xfrm>
              <a:off x="1536120" y="3295080"/>
              <a:ext cx="2116440" cy="80640"/>
            </p14:xfrm>
          </p:contentPart>
        </mc:Choice>
        <mc:Fallback>
          <p:pic>
            <p:nvPicPr>
              <p:cNvPr id="15" name="Ink 14"/>
              <p:cNvPicPr/>
              <p:nvPr/>
            </p:nvPicPr>
            <p:blipFill>
              <a:blip r:embed="rId24"/>
              <a:stretch>
                <a:fillRect/>
              </a:stretch>
            </p:blipFill>
            <p:spPr>
              <a:xfrm>
                <a:off x="1520280" y="3231720"/>
                <a:ext cx="214848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5">
            <p14:nvContentPartPr>
              <p14:cNvPr id="16" name="Ink 15"/>
              <p14:cNvContentPartPr/>
              <p14:nvPr/>
            </p14:nvContentPartPr>
            <p14:xfrm>
              <a:off x="2313000" y="3259440"/>
              <a:ext cx="348480" cy="160920"/>
            </p14:xfrm>
          </p:contentPart>
        </mc:Choice>
        <mc:Fallback>
          <p:pic>
            <p:nvPicPr>
              <p:cNvPr id="16" name="Ink 15"/>
              <p:cNvPicPr/>
              <p:nvPr/>
            </p:nvPicPr>
            <p:blipFill>
              <a:blip r:embed="rId26"/>
              <a:stretch>
                <a:fillRect/>
              </a:stretch>
            </p:blipFill>
            <p:spPr>
              <a:xfrm>
                <a:off x="2297160" y="3195720"/>
                <a:ext cx="380160" cy="288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7">
            <p14:nvContentPartPr>
              <p14:cNvPr id="17" name="Ink 16"/>
              <p14:cNvContentPartPr/>
              <p14:nvPr/>
            </p14:nvContentPartPr>
            <p14:xfrm>
              <a:off x="2411280" y="3250440"/>
              <a:ext cx="1071720" cy="107640"/>
            </p14:xfrm>
          </p:contentPart>
        </mc:Choice>
        <mc:Fallback>
          <p:pic>
            <p:nvPicPr>
              <p:cNvPr id="17" name="Ink 16"/>
              <p:cNvPicPr/>
              <p:nvPr/>
            </p:nvPicPr>
            <p:blipFill>
              <a:blip r:embed="rId28"/>
              <a:stretch>
                <a:fillRect/>
              </a:stretch>
            </p:blipFill>
            <p:spPr>
              <a:xfrm>
                <a:off x="2395440" y="3187080"/>
                <a:ext cx="1103400" cy="234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9">
            <p14:nvContentPartPr>
              <p14:cNvPr id="18" name="Ink 17"/>
              <p14:cNvContentPartPr/>
              <p14:nvPr/>
            </p14:nvContentPartPr>
            <p14:xfrm>
              <a:off x="4205880" y="4500720"/>
              <a:ext cx="759600" cy="80640"/>
            </p14:xfrm>
          </p:contentPart>
        </mc:Choice>
        <mc:Fallback>
          <p:pic>
            <p:nvPicPr>
              <p:cNvPr id="18" name="Ink 17"/>
              <p:cNvPicPr/>
              <p:nvPr/>
            </p:nvPicPr>
            <p:blipFill>
              <a:blip r:embed="rId30"/>
              <a:stretch>
                <a:fillRect/>
              </a:stretch>
            </p:blipFill>
            <p:spPr>
              <a:xfrm>
                <a:off x="4190040" y="4437000"/>
                <a:ext cx="79128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1">
            <p14:nvContentPartPr>
              <p14:cNvPr id="19" name="Ink 18"/>
              <p14:cNvContentPartPr/>
              <p14:nvPr/>
            </p14:nvContentPartPr>
            <p14:xfrm>
              <a:off x="1527120" y="4339800"/>
              <a:ext cx="536040" cy="36000"/>
            </p14:xfrm>
          </p:contentPart>
        </mc:Choice>
        <mc:Fallback>
          <p:pic>
            <p:nvPicPr>
              <p:cNvPr id="19" name="Ink 18"/>
              <p:cNvPicPr/>
              <p:nvPr/>
            </p:nvPicPr>
            <p:blipFill>
              <a:blip r:embed="rId32"/>
              <a:stretch>
                <a:fillRect/>
              </a:stretch>
            </p:blipFill>
            <p:spPr>
              <a:xfrm>
                <a:off x="1511280" y="4276440"/>
                <a:ext cx="56772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3">
            <p14:nvContentPartPr>
              <p14:cNvPr id="20" name="Ink 19"/>
              <p14:cNvContentPartPr/>
              <p14:nvPr/>
            </p14:nvContentPartPr>
            <p14:xfrm>
              <a:off x="1625400" y="4286160"/>
              <a:ext cx="1036080" cy="9360"/>
            </p14:xfrm>
          </p:contentPart>
        </mc:Choice>
        <mc:Fallback>
          <p:pic>
            <p:nvPicPr>
              <p:cNvPr id="20" name="Ink 19"/>
              <p:cNvPicPr/>
              <p:nvPr/>
            </p:nvPicPr>
            <p:blipFill>
              <a:blip r:embed="rId34"/>
              <a:stretch>
                <a:fillRect/>
              </a:stretch>
            </p:blipFill>
            <p:spPr>
              <a:xfrm>
                <a:off x="1609560" y="4222800"/>
                <a:ext cx="106776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5">
            <p14:nvContentPartPr>
              <p14:cNvPr id="21" name="Ink 20"/>
              <p14:cNvContentPartPr/>
              <p14:nvPr/>
            </p14:nvContentPartPr>
            <p14:xfrm>
              <a:off x="2866680" y="2170080"/>
              <a:ext cx="294840" cy="9000"/>
            </p14:xfrm>
          </p:contentPart>
        </mc:Choice>
        <mc:Fallback>
          <p:pic>
            <p:nvPicPr>
              <p:cNvPr id="21" name="Ink 20"/>
              <p:cNvPicPr/>
              <p:nvPr/>
            </p:nvPicPr>
            <p:blipFill>
              <a:blip r:embed="rId36"/>
              <a:stretch>
                <a:fillRect/>
              </a:stretch>
            </p:blipFill>
            <p:spPr>
              <a:xfrm>
                <a:off x="2850840" y="2106360"/>
                <a:ext cx="32652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7">
            <p14:nvContentPartPr>
              <p14:cNvPr id="22" name="Ink 21"/>
              <p14:cNvContentPartPr/>
              <p14:nvPr/>
            </p14:nvContentPartPr>
            <p14:xfrm>
              <a:off x="4545360" y="3947040"/>
              <a:ext cx="366480" cy="89640"/>
            </p14:xfrm>
          </p:contentPart>
        </mc:Choice>
        <mc:Fallback>
          <p:pic>
            <p:nvPicPr>
              <p:cNvPr id="22" name="Ink 21"/>
              <p:cNvPicPr/>
              <p:nvPr/>
            </p:nvPicPr>
            <p:blipFill>
              <a:blip r:embed="rId38"/>
              <a:stretch>
                <a:fillRect/>
              </a:stretch>
            </p:blipFill>
            <p:spPr>
              <a:xfrm>
                <a:off x="4529520" y="3883320"/>
                <a:ext cx="39816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39">
            <p14:nvContentPartPr>
              <p14:cNvPr id="23" name="Ink 22"/>
              <p14:cNvContentPartPr/>
              <p14:nvPr/>
            </p14:nvContentPartPr>
            <p14:xfrm>
              <a:off x="2357640" y="3295080"/>
              <a:ext cx="268200" cy="45000"/>
            </p14:xfrm>
          </p:contentPart>
        </mc:Choice>
        <mc:Fallback>
          <p:pic>
            <p:nvPicPr>
              <p:cNvPr id="23" name="Ink 22"/>
              <p:cNvPicPr/>
              <p:nvPr/>
            </p:nvPicPr>
            <p:blipFill>
              <a:blip r:embed="rId40"/>
              <a:stretch>
                <a:fillRect/>
              </a:stretch>
            </p:blipFill>
            <p:spPr>
              <a:xfrm>
                <a:off x="2341800" y="3231720"/>
                <a:ext cx="29988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1">
            <p14:nvContentPartPr>
              <p14:cNvPr id="24" name="Ink 23"/>
              <p14:cNvContentPartPr/>
              <p14:nvPr/>
            </p14:nvContentPartPr>
            <p14:xfrm>
              <a:off x="1545120" y="3795120"/>
              <a:ext cx="625320" cy="36000"/>
            </p14:xfrm>
          </p:contentPart>
        </mc:Choice>
        <mc:Fallback>
          <p:pic>
            <p:nvPicPr>
              <p:cNvPr id="24" name="Ink 23"/>
              <p:cNvPicPr/>
              <p:nvPr/>
            </p:nvPicPr>
            <p:blipFill>
              <a:blip r:embed="rId42"/>
              <a:stretch>
                <a:fillRect/>
              </a:stretch>
            </p:blipFill>
            <p:spPr>
              <a:xfrm>
                <a:off x="1528920" y="3731760"/>
                <a:ext cx="65736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3">
            <p14:nvContentPartPr>
              <p14:cNvPr id="25" name="Ink 24"/>
              <p14:cNvContentPartPr/>
              <p14:nvPr/>
            </p14:nvContentPartPr>
            <p14:xfrm>
              <a:off x="6911640" y="4375440"/>
              <a:ext cx="411120" cy="81000"/>
            </p14:xfrm>
          </p:contentPart>
        </mc:Choice>
        <mc:Fallback>
          <p:pic>
            <p:nvPicPr>
              <p:cNvPr id="25" name="Ink 24"/>
              <p:cNvPicPr/>
              <p:nvPr/>
            </p:nvPicPr>
            <p:blipFill>
              <a:blip r:embed="rId44"/>
              <a:stretch>
                <a:fillRect/>
              </a:stretch>
            </p:blipFill>
            <p:spPr>
              <a:xfrm>
                <a:off x="6895800" y="4312080"/>
                <a:ext cx="44280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5">
            <p14:nvContentPartPr>
              <p14:cNvPr id="26" name="Ink 25"/>
              <p14:cNvContentPartPr/>
              <p14:nvPr/>
            </p14:nvContentPartPr>
            <p14:xfrm>
              <a:off x="5205960" y="3134160"/>
              <a:ext cx="563040" cy="107640"/>
            </p14:xfrm>
          </p:contentPart>
        </mc:Choice>
        <mc:Fallback>
          <p:pic>
            <p:nvPicPr>
              <p:cNvPr id="26" name="Ink 25"/>
              <p:cNvPicPr/>
              <p:nvPr/>
            </p:nvPicPr>
            <p:blipFill>
              <a:blip r:embed="rId46"/>
              <a:stretch>
                <a:fillRect/>
              </a:stretch>
            </p:blipFill>
            <p:spPr>
              <a:xfrm>
                <a:off x="5190120" y="3070800"/>
                <a:ext cx="594720" cy="234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7">
            <p14:nvContentPartPr>
              <p14:cNvPr id="27" name="Ink 26"/>
              <p14:cNvContentPartPr/>
              <p14:nvPr/>
            </p14:nvContentPartPr>
            <p14:xfrm>
              <a:off x="5125680" y="2125440"/>
              <a:ext cx="723600" cy="142920"/>
            </p14:xfrm>
          </p:contentPart>
        </mc:Choice>
        <mc:Fallback>
          <p:pic>
            <p:nvPicPr>
              <p:cNvPr id="27" name="Ink 26"/>
              <p:cNvPicPr/>
              <p:nvPr/>
            </p:nvPicPr>
            <p:blipFill>
              <a:blip r:embed="rId48"/>
              <a:stretch>
                <a:fillRect/>
              </a:stretch>
            </p:blipFill>
            <p:spPr>
              <a:xfrm>
                <a:off x="5109840" y="2061720"/>
                <a:ext cx="755640" cy="270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9">
            <p14:nvContentPartPr>
              <p14:cNvPr id="28" name="Ink 27"/>
              <p14:cNvContentPartPr/>
              <p14:nvPr/>
            </p14:nvContentPartPr>
            <p14:xfrm>
              <a:off x="5259600" y="3330720"/>
              <a:ext cx="438120" cy="45000"/>
            </p14:xfrm>
          </p:contentPart>
        </mc:Choice>
        <mc:Fallback>
          <p:pic>
            <p:nvPicPr>
              <p:cNvPr id="28" name="Ink 27"/>
              <p:cNvPicPr/>
              <p:nvPr/>
            </p:nvPicPr>
            <p:blipFill>
              <a:blip r:embed="rId50"/>
              <a:stretch>
                <a:fillRect/>
              </a:stretch>
            </p:blipFill>
            <p:spPr>
              <a:xfrm>
                <a:off x="5243760" y="3267360"/>
                <a:ext cx="46980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1">
            <p14:nvContentPartPr>
              <p14:cNvPr id="29" name="Ink 28"/>
              <p14:cNvContentPartPr/>
              <p14:nvPr/>
            </p14:nvContentPartPr>
            <p14:xfrm>
              <a:off x="5143680" y="2134080"/>
              <a:ext cx="509400" cy="134280"/>
            </p14:xfrm>
          </p:contentPart>
        </mc:Choice>
        <mc:Fallback>
          <p:pic>
            <p:nvPicPr>
              <p:cNvPr id="29" name="Ink 28"/>
              <p:cNvPicPr/>
              <p:nvPr/>
            </p:nvPicPr>
            <p:blipFill>
              <a:blip r:embed="rId52"/>
              <a:stretch>
                <a:fillRect/>
              </a:stretch>
            </p:blipFill>
            <p:spPr>
              <a:xfrm>
                <a:off x="5127840" y="2070720"/>
                <a:ext cx="541080" cy="261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3">
            <p14:nvContentPartPr>
              <p14:cNvPr id="30" name="Ink 29"/>
              <p14:cNvContentPartPr/>
              <p14:nvPr/>
            </p14:nvContentPartPr>
            <p14:xfrm>
              <a:off x="5223960" y="2161080"/>
              <a:ext cx="420120" cy="36000"/>
            </p14:xfrm>
          </p:contentPart>
        </mc:Choice>
        <mc:Fallback>
          <p:pic>
            <p:nvPicPr>
              <p:cNvPr id="30" name="Ink 29"/>
              <p:cNvPicPr/>
              <p:nvPr/>
            </p:nvPicPr>
            <p:blipFill>
              <a:blip r:embed="rId54"/>
              <a:stretch>
                <a:fillRect/>
              </a:stretch>
            </p:blipFill>
            <p:spPr>
              <a:xfrm>
                <a:off x="5208120" y="2097360"/>
                <a:ext cx="451800" cy="163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5">
            <p14:nvContentPartPr>
              <p14:cNvPr id="31" name="Ink 30"/>
              <p14:cNvContentPartPr/>
              <p14:nvPr/>
            </p14:nvContentPartPr>
            <p14:xfrm>
              <a:off x="5170320" y="2161080"/>
              <a:ext cx="411120" cy="80640"/>
            </p14:xfrm>
          </p:contentPart>
        </mc:Choice>
        <mc:Fallback>
          <p:pic>
            <p:nvPicPr>
              <p:cNvPr id="31" name="Ink 30"/>
              <p:cNvPicPr/>
              <p:nvPr/>
            </p:nvPicPr>
            <p:blipFill>
              <a:blip r:embed="rId56"/>
              <a:stretch>
                <a:fillRect/>
              </a:stretch>
            </p:blipFill>
            <p:spPr>
              <a:xfrm>
                <a:off x="5154480" y="2097360"/>
                <a:ext cx="44280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7">
            <p14:nvContentPartPr>
              <p14:cNvPr id="32" name="Ink 31"/>
              <p14:cNvContentPartPr/>
              <p14:nvPr/>
            </p14:nvContentPartPr>
            <p14:xfrm>
              <a:off x="5134680" y="2116440"/>
              <a:ext cx="420120" cy="98640"/>
            </p14:xfrm>
          </p:contentPart>
        </mc:Choice>
        <mc:Fallback>
          <p:pic>
            <p:nvPicPr>
              <p:cNvPr id="32" name="Ink 31"/>
              <p:cNvPicPr/>
              <p:nvPr/>
            </p:nvPicPr>
            <p:blipFill>
              <a:blip r:embed="rId58"/>
              <a:stretch>
                <a:fillRect/>
              </a:stretch>
            </p:blipFill>
            <p:spPr>
              <a:xfrm>
                <a:off x="5118840" y="2052720"/>
                <a:ext cx="451800" cy="225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9">
            <p14:nvContentPartPr>
              <p14:cNvPr id="33" name="Ink 32"/>
              <p14:cNvContentPartPr/>
              <p14:nvPr/>
            </p14:nvContentPartPr>
            <p14:xfrm>
              <a:off x="5241960" y="2741400"/>
              <a:ext cx="375120" cy="71640"/>
            </p14:xfrm>
          </p:contentPart>
        </mc:Choice>
        <mc:Fallback>
          <p:pic>
            <p:nvPicPr>
              <p:cNvPr id="33" name="Ink 32"/>
              <p:cNvPicPr/>
              <p:nvPr/>
            </p:nvPicPr>
            <p:blipFill>
              <a:blip r:embed="rId60"/>
              <a:stretch>
                <a:fillRect/>
              </a:stretch>
            </p:blipFill>
            <p:spPr>
              <a:xfrm>
                <a:off x="5226120" y="2678040"/>
                <a:ext cx="407160" cy="198720"/>
              </a:xfrm>
              <a:prstGeom prst="rect">
                <a:avLst/>
              </a:prstGeom>
            </p:spPr>
          </p:pic>
        </mc:Fallback>
      </mc:AlternateContent>
    </p:spTree>
    <p:extLst>
      <p:ext uri="{BB962C8B-B14F-4D97-AF65-F5344CB8AC3E}">
        <p14:creationId xmlns="" xmlns:p14="http://schemas.microsoft.com/office/powerpoint/2010/main" val="12414186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Pool Concept in Java (String Interning)</a:t>
            </a:r>
          </a:p>
        </p:txBody>
      </p:sp>
      <p:sp>
        <p:nvSpPr>
          <p:cNvPr id="3" name="Content Placeholder 2"/>
          <p:cNvSpPr>
            <a:spLocks noGrp="1"/>
          </p:cNvSpPr>
          <p:nvPr>
            <p:ph idx="1"/>
          </p:nvPr>
        </p:nvSpPr>
        <p:spPr/>
        <p:txBody>
          <a:bodyPr/>
          <a:lstStyle/>
          <a:p>
            <a:r>
              <a:rPr lang="en-IN" dirty="0" smtClean="0"/>
              <a:t>String is immutable in Java</a:t>
            </a:r>
          </a:p>
          <a:p>
            <a:r>
              <a:rPr lang="en-IN" dirty="0" smtClean="0"/>
              <a:t>All Strings are stored in String Pool (also called String Intern Pool) allocated within Java Heap Space</a:t>
            </a:r>
          </a:p>
          <a:p>
            <a:r>
              <a:rPr lang="en-IN" dirty="0" smtClean="0"/>
              <a:t>It is implementation of String Interning Concept.</a:t>
            </a:r>
          </a:p>
          <a:p>
            <a:r>
              <a:rPr lang="en-IN" b="1" dirty="0" smtClean="0"/>
              <a:t>String interning </a:t>
            </a:r>
            <a:r>
              <a:rPr lang="en-IN" dirty="0"/>
              <a:t>is a method of storing only one copy of each distinct string value, which must be immutable. </a:t>
            </a:r>
            <a:endParaRPr lang="en-IN" dirty="0" smtClean="0"/>
          </a:p>
          <a:p>
            <a:r>
              <a:rPr lang="en-IN" dirty="0" smtClean="0"/>
              <a:t>Interning </a:t>
            </a:r>
            <a:r>
              <a:rPr lang="en-IN" dirty="0"/>
              <a:t>strings makes some string processing tasks </a:t>
            </a:r>
            <a:r>
              <a:rPr lang="en-IN" b="1" dirty="0"/>
              <a:t>more time- or space-efficient</a:t>
            </a:r>
            <a:r>
              <a:rPr lang="en-IN" dirty="0"/>
              <a:t> at the </a:t>
            </a:r>
            <a:r>
              <a:rPr lang="en-IN" b="1" dirty="0"/>
              <a:t>cost of requiring more time </a:t>
            </a:r>
            <a:r>
              <a:rPr lang="en-IN" dirty="0"/>
              <a:t>when the string is created or interned. </a:t>
            </a:r>
            <a:endParaRPr lang="en-IN" dirty="0" smtClean="0"/>
          </a:p>
          <a:p>
            <a:r>
              <a:rPr lang="en-IN" dirty="0" smtClean="0"/>
              <a:t>The </a:t>
            </a:r>
            <a:r>
              <a:rPr lang="en-IN" dirty="0"/>
              <a:t>distinct values are stored in a </a:t>
            </a:r>
            <a:r>
              <a:rPr lang="en-IN" b="1" dirty="0"/>
              <a:t>string intern pool</a:t>
            </a:r>
            <a:r>
              <a:rPr lang="en-IN" dirty="0" smtClean="0"/>
              <a:t>.</a:t>
            </a:r>
          </a:p>
          <a:p>
            <a:r>
              <a:rPr lang="en-IN" dirty="0" smtClean="0"/>
              <a:t>String pool is an example of </a:t>
            </a:r>
            <a:r>
              <a:rPr lang="en-IN" b="1" dirty="0" smtClean="0"/>
              <a:t>Flyweight Design Pattern.</a:t>
            </a:r>
          </a:p>
          <a:p>
            <a:r>
              <a:rPr lang="en-IN" dirty="0" smtClean="0"/>
              <a:t>Using </a:t>
            </a:r>
            <a:r>
              <a:rPr lang="en-IN" dirty="0"/>
              <a:t>new operator, we force String class to create a new String object in heap space. </a:t>
            </a:r>
          </a:p>
        </p:txBody>
      </p:sp>
      <mc:AlternateContent xmlns:mc="http://schemas.openxmlformats.org/markup-compatibility/2006">
        <mc:Choice xmlns="" xmlns:p14="http://schemas.microsoft.com/office/powerpoint/2010/main" Requires="p14">
          <p:contentPart p14:bwMode="auto" r:id="rId2">
            <p14:nvContentPartPr>
              <p14:cNvPr id="4" name="Ink 3"/>
              <p14:cNvContentPartPr/>
              <p14:nvPr/>
            </p14:nvContentPartPr>
            <p14:xfrm>
              <a:off x="1928880" y="1910880"/>
              <a:ext cx="2447280" cy="107640"/>
            </p14:xfrm>
          </p:contentPart>
        </mc:Choice>
        <mc:Fallback>
          <p:pic>
            <p:nvPicPr>
              <p:cNvPr id="4" name="Ink 3"/>
              <p:cNvPicPr/>
              <p:nvPr/>
            </p:nvPicPr>
            <p:blipFill>
              <a:blip r:embed="rId3"/>
              <a:stretch>
                <a:fillRect/>
              </a:stretch>
            </p:blipFill>
            <p:spPr>
              <a:xfrm>
                <a:off x="1913040" y="1847520"/>
                <a:ext cx="2478960" cy="234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
            <p14:nvContentPartPr>
              <p14:cNvPr id="5" name="Ink 4"/>
              <p14:cNvContentPartPr/>
              <p14:nvPr/>
            </p14:nvContentPartPr>
            <p14:xfrm>
              <a:off x="1553760" y="2107440"/>
              <a:ext cx="2009520" cy="152280"/>
            </p14:xfrm>
          </p:contentPart>
        </mc:Choice>
        <mc:Fallback>
          <p:pic>
            <p:nvPicPr>
              <p:cNvPr id="5" name="Ink 4"/>
              <p:cNvPicPr/>
              <p:nvPr/>
            </p:nvPicPr>
            <p:blipFill>
              <a:blip r:embed="rId5"/>
              <a:stretch>
                <a:fillRect/>
              </a:stretch>
            </p:blipFill>
            <p:spPr>
              <a:xfrm>
                <a:off x="1537920" y="2044080"/>
                <a:ext cx="2041560" cy="279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6" name="Ink 5"/>
              <p14:cNvContentPartPr/>
              <p14:nvPr/>
            </p14:nvContentPartPr>
            <p14:xfrm>
              <a:off x="1794960" y="1580400"/>
              <a:ext cx="750600" cy="54000"/>
            </p14:xfrm>
          </p:contentPart>
        </mc:Choice>
        <mc:Fallback>
          <p:pic>
            <p:nvPicPr>
              <p:cNvPr id="6" name="Ink 5"/>
              <p:cNvPicPr/>
              <p:nvPr/>
            </p:nvPicPr>
            <p:blipFill>
              <a:blip r:embed="rId7"/>
              <a:stretch>
                <a:fillRect/>
              </a:stretch>
            </p:blipFill>
            <p:spPr>
              <a:xfrm>
                <a:off x="1779120" y="1517040"/>
                <a:ext cx="78228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7" name="Ink 6"/>
              <p14:cNvContentPartPr/>
              <p14:nvPr/>
            </p14:nvContentPartPr>
            <p14:xfrm>
              <a:off x="4375800" y="3884400"/>
              <a:ext cx="1857600" cy="134280"/>
            </p14:xfrm>
          </p:contentPart>
        </mc:Choice>
        <mc:Fallback>
          <p:pic>
            <p:nvPicPr>
              <p:cNvPr id="7" name="Ink 6"/>
              <p:cNvPicPr/>
              <p:nvPr/>
            </p:nvPicPr>
            <p:blipFill>
              <a:blip r:embed="rId9"/>
              <a:stretch>
                <a:fillRect/>
              </a:stretch>
            </p:blipFill>
            <p:spPr>
              <a:xfrm>
                <a:off x="4359960" y="3821040"/>
                <a:ext cx="1889280" cy="261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8" name="Ink 7"/>
              <p14:cNvContentPartPr/>
              <p14:nvPr/>
            </p14:nvContentPartPr>
            <p14:xfrm>
              <a:off x="3741840" y="4286160"/>
              <a:ext cx="2750400" cy="125640"/>
            </p14:xfrm>
          </p:contentPart>
        </mc:Choice>
        <mc:Fallback>
          <p:pic>
            <p:nvPicPr>
              <p:cNvPr id="8" name="Ink 7"/>
              <p:cNvPicPr/>
              <p:nvPr/>
            </p:nvPicPr>
            <p:blipFill>
              <a:blip r:embed="rId11"/>
              <a:stretch>
                <a:fillRect/>
              </a:stretch>
            </p:blipFill>
            <p:spPr>
              <a:xfrm>
                <a:off x="3725640" y="4222800"/>
                <a:ext cx="2782440" cy="252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9" name="Ink 8"/>
              <p14:cNvContentPartPr/>
              <p14:nvPr/>
            </p14:nvContentPartPr>
            <p14:xfrm>
              <a:off x="946800" y="4572000"/>
              <a:ext cx="1911240" cy="152280"/>
            </p14:xfrm>
          </p:contentPart>
        </mc:Choice>
        <mc:Fallback>
          <p:pic>
            <p:nvPicPr>
              <p:cNvPr id="9" name="Ink 8"/>
              <p:cNvPicPr/>
              <p:nvPr/>
            </p:nvPicPr>
            <p:blipFill>
              <a:blip r:embed="rId13"/>
              <a:stretch>
                <a:fillRect/>
              </a:stretch>
            </p:blipFill>
            <p:spPr>
              <a:xfrm>
                <a:off x="930960" y="4508640"/>
                <a:ext cx="1942920" cy="279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0" name="Ink 9"/>
              <p14:cNvContentPartPr/>
              <p14:nvPr/>
            </p14:nvContentPartPr>
            <p14:xfrm>
              <a:off x="6366960" y="4679280"/>
              <a:ext cx="1259640" cy="98640"/>
            </p14:xfrm>
          </p:contentPart>
        </mc:Choice>
        <mc:Fallback>
          <p:pic>
            <p:nvPicPr>
              <p:cNvPr id="10" name="Ink 9"/>
              <p:cNvPicPr/>
              <p:nvPr/>
            </p:nvPicPr>
            <p:blipFill>
              <a:blip r:embed="rId15"/>
              <a:stretch>
                <a:fillRect/>
              </a:stretch>
            </p:blipFill>
            <p:spPr>
              <a:xfrm>
                <a:off x="6351120" y="4615560"/>
                <a:ext cx="1291320" cy="225720"/>
              </a:xfrm>
              <a:prstGeom prst="rect">
                <a:avLst/>
              </a:prstGeom>
            </p:spPr>
          </p:pic>
        </mc:Fallback>
      </mc:AlternateContent>
    </p:spTree>
    <p:extLst>
      <p:ext uri="{BB962C8B-B14F-4D97-AF65-F5344CB8AC3E}">
        <p14:creationId xmlns="" xmlns:p14="http://schemas.microsoft.com/office/powerpoint/2010/main" val="24276567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900" dirty="0" smtClean="0"/>
              <a:t>Discussion: How many Strings are getting created here?</a:t>
            </a:r>
            <a:endParaRPr lang="en-IN" sz="1900" dirty="0"/>
          </a:p>
        </p:txBody>
      </p:sp>
      <p:pic>
        <p:nvPicPr>
          <p:cNvPr id="4" name="Picture 3"/>
          <p:cNvPicPr>
            <a:picLocks noChangeAspect="1"/>
          </p:cNvPicPr>
          <p:nvPr/>
        </p:nvPicPr>
        <p:blipFill>
          <a:blip r:embed="rId2"/>
          <a:stretch>
            <a:fillRect/>
          </a:stretch>
        </p:blipFill>
        <p:spPr>
          <a:xfrm>
            <a:off x="1130432" y="2426673"/>
            <a:ext cx="6913298" cy="858658"/>
          </a:xfrm>
          <a:prstGeom prst="rect">
            <a:avLst/>
          </a:prstGeom>
        </p:spPr>
      </p:pic>
    </p:spTree>
    <p:extLst>
      <p:ext uri="{BB962C8B-B14F-4D97-AF65-F5344CB8AC3E}">
        <p14:creationId xmlns="" xmlns:p14="http://schemas.microsoft.com/office/powerpoint/2010/main" val="1652971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err="1" smtClean="0"/>
              <a:t>Autoboxing</a:t>
            </a:r>
            <a:r>
              <a:rPr lang="en-US" dirty="0" smtClean="0"/>
              <a:t> and Unboxing in Java</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195909986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java.lang.String</a:t>
            </a:r>
            <a:r>
              <a:rPr lang="en-IN" dirty="0" smtClean="0"/>
              <a:t> API – Important methods</a:t>
            </a:r>
            <a:endParaRPr lang="en-IN" dirty="0"/>
          </a:p>
        </p:txBody>
      </p:sp>
      <p:pic>
        <p:nvPicPr>
          <p:cNvPr id="4" name="Content Placeholder 3"/>
          <p:cNvPicPr>
            <a:picLocks noGrp="1" noChangeAspect="1"/>
          </p:cNvPicPr>
          <p:nvPr>
            <p:ph idx="1"/>
          </p:nvPr>
        </p:nvPicPr>
        <p:blipFill>
          <a:blip r:embed="rId2"/>
          <a:stretch>
            <a:fillRect/>
          </a:stretch>
        </p:blipFill>
        <p:spPr>
          <a:xfrm>
            <a:off x="1071148" y="1258685"/>
            <a:ext cx="7031865" cy="5242444"/>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223720" y="2571840"/>
              <a:ext cx="1821960" cy="54000"/>
            </p14:xfrm>
          </p:contentPart>
        </mc:Choice>
        <mc:Fallback>
          <p:pic>
            <p:nvPicPr>
              <p:cNvPr id="3" name="Ink 2"/>
              <p:cNvPicPr/>
              <p:nvPr/>
            </p:nvPicPr>
            <p:blipFill>
              <a:blip r:embed="rId4"/>
              <a:stretch>
                <a:fillRect/>
              </a:stretch>
            </p:blipFill>
            <p:spPr>
              <a:xfrm>
                <a:off x="2207880" y="2508120"/>
                <a:ext cx="18536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Ink 4"/>
              <p14:cNvContentPartPr/>
              <p14:nvPr/>
            </p14:nvContentPartPr>
            <p14:xfrm>
              <a:off x="2241360" y="2866320"/>
              <a:ext cx="1991880" cy="72000"/>
            </p14:xfrm>
          </p:contentPart>
        </mc:Choice>
        <mc:Fallback>
          <p:pic>
            <p:nvPicPr>
              <p:cNvPr id="5" name="Ink 4"/>
              <p:cNvPicPr/>
              <p:nvPr/>
            </p:nvPicPr>
            <p:blipFill>
              <a:blip r:embed="rId6"/>
              <a:stretch>
                <a:fillRect/>
              </a:stretch>
            </p:blipFill>
            <p:spPr>
              <a:xfrm>
                <a:off x="2225520" y="2802960"/>
                <a:ext cx="2023560" cy="198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2241360" y="4286160"/>
              <a:ext cx="1384560" cy="54000"/>
            </p14:xfrm>
          </p:contentPart>
        </mc:Choice>
        <mc:Fallback>
          <p:pic>
            <p:nvPicPr>
              <p:cNvPr id="6" name="Ink 5"/>
              <p:cNvPicPr/>
              <p:nvPr/>
            </p:nvPicPr>
            <p:blipFill>
              <a:blip r:embed="rId8"/>
              <a:stretch>
                <a:fillRect/>
              </a:stretch>
            </p:blipFill>
            <p:spPr>
              <a:xfrm>
                <a:off x="2225520" y="4222800"/>
                <a:ext cx="1416240" cy="180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p14:cNvContentPartPr/>
              <p14:nvPr/>
            </p14:nvContentPartPr>
            <p14:xfrm>
              <a:off x="2357640" y="4518360"/>
              <a:ext cx="1536120" cy="143280"/>
            </p14:xfrm>
          </p:contentPart>
        </mc:Choice>
        <mc:Fallback>
          <p:pic>
            <p:nvPicPr>
              <p:cNvPr id="7" name="Ink 6"/>
              <p:cNvPicPr/>
              <p:nvPr/>
            </p:nvPicPr>
            <p:blipFill>
              <a:blip r:embed="rId10"/>
              <a:stretch>
                <a:fillRect/>
              </a:stretch>
            </p:blipFill>
            <p:spPr>
              <a:xfrm>
                <a:off x="2341800" y="4455000"/>
                <a:ext cx="1567800" cy="270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8" name="Ink 7"/>
              <p14:cNvContentPartPr/>
              <p14:nvPr/>
            </p14:nvContentPartPr>
            <p14:xfrm>
              <a:off x="2232720" y="4875480"/>
              <a:ext cx="1188000" cy="54000"/>
            </p14:xfrm>
          </p:contentPart>
        </mc:Choice>
        <mc:Fallback>
          <p:pic>
            <p:nvPicPr>
              <p:cNvPr id="8" name="Ink 7"/>
              <p:cNvPicPr/>
              <p:nvPr/>
            </p:nvPicPr>
            <p:blipFill>
              <a:blip r:embed="rId12"/>
              <a:stretch>
                <a:fillRect/>
              </a:stretch>
            </p:blipFill>
            <p:spPr>
              <a:xfrm>
                <a:off x="2216520" y="4812120"/>
                <a:ext cx="122004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9" name="Ink 8"/>
              <p14:cNvContentPartPr/>
              <p14:nvPr/>
            </p14:nvContentPartPr>
            <p14:xfrm>
              <a:off x="2322000" y="5179320"/>
              <a:ext cx="848520" cy="62640"/>
            </p14:xfrm>
          </p:contentPart>
        </mc:Choice>
        <mc:Fallback>
          <p:pic>
            <p:nvPicPr>
              <p:cNvPr id="9" name="Ink 8"/>
              <p:cNvPicPr/>
              <p:nvPr/>
            </p:nvPicPr>
            <p:blipFill>
              <a:blip r:embed="rId14"/>
              <a:stretch>
                <a:fillRect/>
              </a:stretch>
            </p:blipFill>
            <p:spPr>
              <a:xfrm>
                <a:off x="2305800" y="5115600"/>
                <a:ext cx="88056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5">
            <p14:nvContentPartPr>
              <p14:cNvPr id="10" name="Ink 9"/>
              <p14:cNvContentPartPr/>
              <p14:nvPr/>
            </p14:nvContentPartPr>
            <p14:xfrm>
              <a:off x="2286000" y="5456160"/>
              <a:ext cx="1081080" cy="18000"/>
            </p14:xfrm>
          </p:contentPart>
        </mc:Choice>
        <mc:Fallback>
          <p:pic>
            <p:nvPicPr>
              <p:cNvPr id="10" name="Ink 9"/>
              <p:cNvPicPr/>
              <p:nvPr/>
            </p:nvPicPr>
            <p:blipFill>
              <a:blip r:embed="rId16"/>
              <a:stretch>
                <a:fillRect/>
              </a:stretch>
            </p:blipFill>
            <p:spPr>
              <a:xfrm>
                <a:off x="2270160" y="5392440"/>
                <a:ext cx="1112760" cy="145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11" name="Ink 10"/>
              <p14:cNvContentPartPr/>
              <p14:nvPr/>
            </p14:nvContentPartPr>
            <p14:xfrm>
              <a:off x="2286000" y="5724000"/>
              <a:ext cx="929160" cy="71640"/>
            </p14:xfrm>
          </p:contentPart>
        </mc:Choice>
        <mc:Fallback>
          <p:pic>
            <p:nvPicPr>
              <p:cNvPr id="11" name="Ink 10"/>
              <p:cNvPicPr/>
              <p:nvPr/>
            </p:nvPicPr>
            <p:blipFill>
              <a:blip r:embed="rId18"/>
              <a:stretch>
                <a:fillRect/>
              </a:stretch>
            </p:blipFill>
            <p:spPr>
              <a:xfrm>
                <a:off x="2270160" y="5660280"/>
                <a:ext cx="960840" cy="199080"/>
              </a:xfrm>
              <a:prstGeom prst="rect">
                <a:avLst/>
              </a:prstGeom>
            </p:spPr>
          </p:pic>
        </mc:Fallback>
      </mc:AlternateContent>
    </p:spTree>
    <p:extLst>
      <p:ext uri="{BB962C8B-B14F-4D97-AF65-F5344CB8AC3E}">
        <p14:creationId xmlns="" xmlns:p14="http://schemas.microsoft.com/office/powerpoint/2010/main" val="40155702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java.lang.String</a:t>
            </a:r>
            <a:r>
              <a:rPr lang="en-IN" dirty="0" smtClean="0"/>
              <a:t> API – Examples</a:t>
            </a:r>
            <a:endParaRPr lang="en-IN" dirty="0"/>
          </a:p>
        </p:txBody>
      </p:sp>
      <p:pic>
        <p:nvPicPr>
          <p:cNvPr id="5" name="Picture 4"/>
          <p:cNvPicPr>
            <a:picLocks noChangeAspect="1"/>
          </p:cNvPicPr>
          <p:nvPr/>
        </p:nvPicPr>
        <p:blipFill>
          <a:blip r:embed="rId2"/>
          <a:stretch>
            <a:fillRect/>
          </a:stretch>
        </p:blipFill>
        <p:spPr>
          <a:xfrm>
            <a:off x="840665" y="1345414"/>
            <a:ext cx="7492831" cy="4887961"/>
          </a:xfrm>
          <a:prstGeom prst="rect">
            <a:avLst/>
          </a:prstGeom>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598840" y="3152160"/>
              <a:ext cx="1330560" cy="45000"/>
            </p14:xfrm>
          </p:contentPart>
        </mc:Choice>
        <mc:Fallback>
          <p:pic>
            <p:nvPicPr>
              <p:cNvPr id="3" name="Ink 2"/>
              <p:cNvPicPr/>
              <p:nvPr/>
            </p:nvPicPr>
            <p:blipFill>
              <a:blip r:embed="rId4"/>
              <a:stretch>
                <a:fillRect/>
              </a:stretch>
            </p:blipFill>
            <p:spPr>
              <a:xfrm>
                <a:off x="2582640" y="3088800"/>
                <a:ext cx="136296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4" name="Ink 3"/>
              <p14:cNvContentPartPr/>
              <p14:nvPr/>
            </p14:nvContentPartPr>
            <p14:xfrm>
              <a:off x="4902480" y="1589400"/>
              <a:ext cx="750600" cy="9360"/>
            </p14:xfrm>
          </p:contentPart>
        </mc:Choice>
        <mc:Fallback>
          <p:pic>
            <p:nvPicPr>
              <p:cNvPr id="4" name="Ink 3"/>
              <p:cNvPicPr/>
              <p:nvPr/>
            </p:nvPicPr>
            <p:blipFill>
              <a:blip r:embed="rId6"/>
              <a:stretch>
                <a:fillRect/>
              </a:stretch>
            </p:blipFill>
            <p:spPr>
              <a:xfrm>
                <a:off x="4886640" y="1526040"/>
                <a:ext cx="78228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6" name="Ink 5"/>
              <p14:cNvContentPartPr/>
              <p14:nvPr/>
            </p14:nvContentPartPr>
            <p14:xfrm>
              <a:off x="2518200" y="3500280"/>
              <a:ext cx="1393560" cy="9360"/>
            </p14:xfrm>
          </p:contentPart>
        </mc:Choice>
        <mc:Fallback>
          <p:pic>
            <p:nvPicPr>
              <p:cNvPr id="6" name="Ink 5"/>
              <p:cNvPicPr/>
              <p:nvPr/>
            </p:nvPicPr>
            <p:blipFill>
              <a:blip r:embed="rId8"/>
              <a:stretch>
                <a:fillRect/>
              </a:stretch>
            </p:blipFill>
            <p:spPr>
              <a:xfrm>
                <a:off x="2502360" y="3436920"/>
                <a:ext cx="1425240" cy="136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p14:cNvContentPartPr/>
              <p14:nvPr/>
            </p14:nvContentPartPr>
            <p14:xfrm>
              <a:off x="2071800" y="3732480"/>
              <a:ext cx="223560" cy="205920"/>
            </p14:xfrm>
          </p:contentPart>
        </mc:Choice>
        <mc:Fallback>
          <p:pic>
            <p:nvPicPr>
              <p:cNvPr id="7" name="Ink 6"/>
              <p:cNvPicPr/>
              <p:nvPr/>
            </p:nvPicPr>
            <p:blipFill>
              <a:blip r:embed="rId10"/>
              <a:stretch>
                <a:fillRect/>
              </a:stretch>
            </p:blipFill>
            <p:spPr>
              <a:xfrm>
                <a:off x="2055960" y="3669120"/>
                <a:ext cx="255240" cy="332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8" name="Ink 7"/>
              <p14:cNvContentPartPr/>
              <p14:nvPr/>
            </p14:nvContentPartPr>
            <p14:xfrm>
              <a:off x="4831200" y="1821600"/>
              <a:ext cx="348480" cy="27360"/>
            </p14:xfrm>
          </p:contentPart>
        </mc:Choice>
        <mc:Fallback>
          <p:pic>
            <p:nvPicPr>
              <p:cNvPr id="8" name="Ink 7"/>
              <p:cNvPicPr/>
              <p:nvPr/>
            </p:nvPicPr>
            <p:blipFill>
              <a:blip r:embed="rId12"/>
              <a:stretch>
                <a:fillRect/>
              </a:stretch>
            </p:blipFill>
            <p:spPr>
              <a:xfrm>
                <a:off x="4815360" y="1758240"/>
                <a:ext cx="380160" cy="154080"/>
              </a:xfrm>
              <a:prstGeom prst="rect">
                <a:avLst/>
              </a:prstGeom>
            </p:spPr>
          </p:pic>
        </mc:Fallback>
      </mc:AlternateContent>
    </p:spTree>
    <p:extLst>
      <p:ext uri="{BB962C8B-B14F-4D97-AF65-F5344CB8AC3E}">
        <p14:creationId xmlns="" xmlns:p14="http://schemas.microsoft.com/office/powerpoint/2010/main" val="4038759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Converting String to numbers and vice versa</a:t>
            </a:r>
            <a:endParaRPr lang="en-IN" dirty="0"/>
          </a:p>
        </p:txBody>
      </p:sp>
      <p:sp>
        <p:nvSpPr>
          <p:cNvPr id="8" name="Content Placeholder 2"/>
          <p:cNvSpPr txBox="1">
            <a:spLocks/>
          </p:cNvSpPr>
          <p:nvPr/>
        </p:nvSpPr>
        <p:spPr bwMode="auto">
          <a:xfrm>
            <a:off x="780737" y="1558344"/>
            <a:ext cx="8024813" cy="47241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r>
              <a:rPr lang="en-IN" dirty="0"/>
              <a:t>String to Number</a:t>
            </a:r>
            <a:br>
              <a:rPr lang="en-IN" dirty="0"/>
            </a:br>
            <a:r>
              <a:rPr lang="en-IN" b="0" dirty="0" err="1"/>
              <a:t>int</a:t>
            </a:r>
            <a:r>
              <a:rPr lang="en-IN" b="0" dirty="0"/>
              <a:t> </a:t>
            </a:r>
            <a:r>
              <a:rPr lang="en-IN" b="0" dirty="0" err="1"/>
              <a:t>i</a:t>
            </a:r>
            <a:r>
              <a:rPr lang="en-IN" b="0" dirty="0"/>
              <a:t> = </a:t>
            </a:r>
            <a:r>
              <a:rPr lang="en-IN" b="0" dirty="0" err="1"/>
              <a:t>Intege­r.p­ars­eIn­t</a:t>
            </a:r>
            <a:r>
              <a:rPr lang="en-IN" b="0" dirty="0"/>
              <a:t>(</a:t>
            </a:r>
            <a:r>
              <a:rPr lang="en-IN" b="0" i="1" dirty="0"/>
              <a:t>­</a:t>
            </a:r>
            <a:r>
              <a:rPr lang="en-IN" b="0" i="1" dirty="0" err="1"/>
              <a:t>str</a:t>
            </a:r>
            <a:r>
              <a:rPr lang="en-IN" b="0" dirty="0" smtClean="0"/>
              <a:t>);</a:t>
            </a:r>
          </a:p>
          <a:p>
            <a:pPr marL="0" indent="0">
              <a:buNone/>
            </a:pPr>
            <a:r>
              <a:rPr lang="en-IN" b="0" dirty="0"/>
              <a:t> </a:t>
            </a:r>
            <a:r>
              <a:rPr lang="en-IN" b="0" dirty="0" smtClean="0"/>
              <a:t> Integer </a:t>
            </a:r>
            <a:r>
              <a:rPr lang="en-IN" b="0" dirty="0" err="1" smtClean="0"/>
              <a:t>i</a:t>
            </a:r>
            <a:r>
              <a:rPr lang="en-IN" b="0" dirty="0" smtClean="0"/>
              <a:t> = </a:t>
            </a:r>
            <a:r>
              <a:rPr lang="en-IN" b="0" dirty="0" err="1" smtClean="0"/>
              <a:t>Integer.valueOf</a:t>
            </a:r>
            <a:r>
              <a:rPr lang="en-IN" b="0" dirty="0" smtClean="0"/>
              <a:t>(</a:t>
            </a:r>
            <a:r>
              <a:rPr lang="en-IN" b="0" i="1" dirty="0" err="1" smtClean="0"/>
              <a:t>str</a:t>
            </a:r>
            <a:r>
              <a:rPr lang="en-IN" b="0" dirty="0" smtClean="0"/>
              <a:t>);</a:t>
            </a:r>
          </a:p>
          <a:p>
            <a:pPr marL="0" indent="0">
              <a:buNone/>
            </a:pPr>
            <a:r>
              <a:rPr lang="en-IN" dirty="0"/>
              <a:t/>
            </a:r>
            <a:br>
              <a:rPr lang="en-IN" dirty="0"/>
            </a:br>
            <a:r>
              <a:rPr lang="en-IN" dirty="0"/>
              <a:t> </a:t>
            </a:r>
            <a:r>
              <a:rPr lang="en-IN" dirty="0" smtClean="0"/>
              <a:t> </a:t>
            </a:r>
            <a:r>
              <a:rPr lang="en-IN" b="0" dirty="0" smtClean="0"/>
              <a:t>double </a:t>
            </a:r>
            <a:r>
              <a:rPr lang="en-IN" b="0" dirty="0"/>
              <a:t>d = </a:t>
            </a:r>
            <a:r>
              <a:rPr lang="en-IN" b="0" dirty="0" err="1"/>
              <a:t>Double.pa­rse­Dou­ble</a:t>
            </a:r>
            <a:r>
              <a:rPr lang="en-IN" b="0" dirty="0"/>
              <a:t>­(</a:t>
            </a:r>
            <a:r>
              <a:rPr lang="en-IN" b="0" i="1" dirty="0" err="1"/>
              <a:t>s­tr</a:t>
            </a:r>
            <a:r>
              <a:rPr lang="en-IN" b="0" dirty="0" smtClean="0"/>
              <a:t>);</a:t>
            </a:r>
          </a:p>
          <a:p>
            <a:pPr marL="0" indent="0">
              <a:buNone/>
            </a:pPr>
            <a:r>
              <a:rPr lang="en-IN" b="0" dirty="0"/>
              <a:t> </a:t>
            </a:r>
            <a:r>
              <a:rPr lang="en-IN" b="0" dirty="0" smtClean="0"/>
              <a:t> Double d = </a:t>
            </a:r>
            <a:r>
              <a:rPr lang="en-IN" b="0" dirty="0" err="1" smtClean="0"/>
              <a:t>Double.valueOf</a:t>
            </a:r>
            <a:r>
              <a:rPr lang="en-IN" b="0" dirty="0" smtClean="0"/>
              <a:t>(</a:t>
            </a:r>
            <a:r>
              <a:rPr lang="en-IN" b="0" i="1" dirty="0" err="1" smtClean="0"/>
              <a:t>str</a:t>
            </a:r>
            <a:r>
              <a:rPr lang="en-IN" b="0" dirty="0" smtClean="0"/>
              <a:t>);</a:t>
            </a:r>
            <a:endParaRPr lang="en-IN" dirty="0" smtClean="0"/>
          </a:p>
          <a:p>
            <a:endParaRPr lang="en-IN" b="0" kern="0" dirty="0"/>
          </a:p>
          <a:p>
            <a:pPr marL="0" indent="0">
              <a:buNone/>
            </a:pPr>
            <a:r>
              <a:rPr lang="en-IN" sz="1400" b="0" i="1" kern="0" dirty="0" smtClean="0"/>
              <a:t>   Note: Both throw </a:t>
            </a:r>
            <a:r>
              <a:rPr lang="en-IN" sz="1400" i="1" kern="0" dirty="0" err="1"/>
              <a:t>NumberFormatException</a:t>
            </a:r>
            <a:r>
              <a:rPr lang="en-IN" sz="1400" b="0" i="1" kern="0" dirty="0"/>
              <a:t> If the String is not valid for </a:t>
            </a:r>
            <a:r>
              <a:rPr lang="en-IN" sz="1400" b="0" i="1" kern="0" dirty="0" smtClean="0"/>
              <a:t>conversion</a:t>
            </a:r>
          </a:p>
          <a:p>
            <a:endParaRPr lang="en-IN" b="0" kern="0" dirty="0" smtClean="0"/>
          </a:p>
          <a:p>
            <a:r>
              <a:rPr lang="en-IN" kern="0" dirty="0" smtClean="0"/>
              <a:t>String to Boolean</a:t>
            </a:r>
          </a:p>
          <a:p>
            <a:pPr marL="0" indent="0">
              <a:buNone/>
            </a:pPr>
            <a:r>
              <a:rPr lang="en-IN" b="0" kern="0" dirty="0" smtClean="0"/>
              <a:t>   </a:t>
            </a:r>
            <a:r>
              <a:rPr lang="en-IN" b="0" kern="0" dirty="0" err="1" smtClean="0"/>
              <a:t>boolean</a:t>
            </a:r>
            <a:r>
              <a:rPr lang="en-IN" b="0" kern="0" dirty="0" smtClean="0"/>
              <a:t> b </a:t>
            </a:r>
            <a:r>
              <a:rPr lang="en-IN" b="0" kern="0" dirty="0"/>
              <a:t>= </a:t>
            </a:r>
            <a:r>
              <a:rPr lang="en-IN" b="0" kern="0" dirty="0" err="1" smtClean="0"/>
              <a:t>Boolean.parseBoolean</a:t>
            </a:r>
            <a:r>
              <a:rPr lang="en-IN" b="0" kern="0" dirty="0" smtClean="0"/>
              <a:t>(</a:t>
            </a:r>
            <a:r>
              <a:rPr lang="en-IN" b="0" kern="0" dirty="0" err="1" smtClean="0"/>
              <a:t>str</a:t>
            </a:r>
            <a:r>
              <a:rPr lang="en-IN" b="0" kern="0" dirty="0" smtClean="0"/>
              <a:t>);</a:t>
            </a:r>
          </a:p>
          <a:p>
            <a:pPr marL="0" indent="0">
              <a:buNone/>
            </a:pPr>
            <a:endParaRPr lang="en-IN" b="0" kern="0" dirty="0"/>
          </a:p>
          <a:p>
            <a:r>
              <a:rPr lang="en-IN" dirty="0"/>
              <a:t>Any Type to </a:t>
            </a:r>
            <a:r>
              <a:rPr lang="en-IN" dirty="0" smtClean="0"/>
              <a:t>String</a:t>
            </a:r>
          </a:p>
          <a:p>
            <a:pPr marL="0" indent="0">
              <a:buNone/>
            </a:pPr>
            <a:r>
              <a:rPr lang="en-IN" dirty="0"/>
              <a:t/>
            </a:r>
            <a:br>
              <a:rPr lang="en-IN" dirty="0"/>
            </a:br>
            <a:r>
              <a:rPr lang="en-IN" dirty="0" smtClean="0"/>
              <a:t>   </a:t>
            </a:r>
            <a:r>
              <a:rPr lang="en-IN" b="0" dirty="0" smtClean="0"/>
              <a:t>String </a:t>
            </a:r>
            <a:r>
              <a:rPr lang="en-IN" b="0" dirty="0"/>
              <a:t>s = </a:t>
            </a:r>
            <a:r>
              <a:rPr lang="en-IN" b="0" dirty="0" err="1"/>
              <a:t>String.va­lue­Of</a:t>
            </a:r>
            <a:r>
              <a:rPr lang="en-IN" b="0" dirty="0"/>
              <a:t>(­</a:t>
            </a:r>
            <a:r>
              <a:rPr lang="en-IN" b="0" i="1" dirty="0"/>
              <a:t>va­lue</a:t>
            </a:r>
            <a:r>
              <a:rPr lang="en-IN" b="0" dirty="0"/>
              <a:t>);</a:t>
            </a:r>
            <a:endParaRPr lang="en-IN" b="0" kern="0" dirty="0"/>
          </a:p>
        </p:txBody>
      </p:sp>
      <mc:AlternateContent xmlns:mc="http://schemas.openxmlformats.org/markup-compatibility/2006">
        <mc:Choice xmlns="" xmlns:p14="http://schemas.microsoft.com/office/powerpoint/2010/main" Requires="p14">
          <p:contentPart p14:bwMode="auto" r:id="rId2">
            <p14:nvContentPartPr>
              <p14:cNvPr id="3" name="Ink 2"/>
              <p14:cNvContentPartPr/>
              <p14:nvPr/>
            </p14:nvContentPartPr>
            <p14:xfrm>
              <a:off x="3465000" y="1910880"/>
              <a:ext cx="223560" cy="9360"/>
            </p14:xfrm>
          </p:contentPart>
        </mc:Choice>
        <mc:Fallback>
          <p:pic>
            <p:nvPicPr>
              <p:cNvPr id="3" name="Ink 2"/>
              <p:cNvPicPr/>
              <p:nvPr/>
            </p:nvPicPr>
            <p:blipFill>
              <a:blip r:embed="rId3"/>
              <a:stretch>
                <a:fillRect/>
              </a:stretch>
            </p:blipFill>
            <p:spPr>
              <a:xfrm>
                <a:off x="3448800" y="1847520"/>
                <a:ext cx="25560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
            <p14:nvContentPartPr>
              <p14:cNvPr id="4" name="Ink 3"/>
              <p14:cNvContentPartPr/>
              <p14:nvPr/>
            </p14:nvContentPartPr>
            <p14:xfrm>
              <a:off x="1687680" y="1901880"/>
              <a:ext cx="2107800" cy="89640"/>
            </p14:xfrm>
          </p:contentPart>
        </mc:Choice>
        <mc:Fallback>
          <p:pic>
            <p:nvPicPr>
              <p:cNvPr id="4" name="Ink 3"/>
              <p:cNvPicPr/>
              <p:nvPr/>
            </p:nvPicPr>
            <p:blipFill>
              <a:blip r:embed="rId5"/>
              <a:stretch>
                <a:fillRect/>
              </a:stretch>
            </p:blipFill>
            <p:spPr>
              <a:xfrm>
                <a:off x="1671840" y="1838520"/>
                <a:ext cx="2139480" cy="216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5" name="Ink 4"/>
              <p14:cNvContentPartPr/>
              <p14:nvPr/>
            </p14:nvContentPartPr>
            <p14:xfrm>
              <a:off x="2179080" y="2241360"/>
              <a:ext cx="1375560" cy="89640"/>
            </p14:xfrm>
          </p:contentPart>
        </mc:Choice>
        <mc:Fallback>
          <p:pic>
            <p:nvPicPr>
              <p:cNvPr id="5" name="Ink 4"/>
              <p:cNvPicPr/>
              <p:nvPr/>
            </p:nvPicPr>
            <p:blipFill>
              <a:blip r:embed="rId7"/>
              <a:stretch>
                <a:fillRect/>
              </a:stretch>
            </p:blipFill>
            <p:spPr>
              <a:xfrm>
                <a:off x="2163240" y="2178000"/>
                <a:ext cx="1407240" cy="216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6" name="Ink 5"/>
              <p14:cNvContentPartPr/>
              <p14:nvPr/>
            </p14:nvContentPartPr>
            <p14:xfrm>
              <a:off x="955440" y="2223360"/>
              <a:ext cx="732600" cy="45000"/>
            </p14:xfrm>
          </p:contentPart>
        </mc:Choice>
        <mc:Fallback>
          <p:pic>
            <p:nvPicPr>
              <p:cNvPr id="6" name="Ink 5"/>
              <p:cNvPicPr/>
              <p:nvPr/>
            </p:nvPicPr>
            <p:blipFill>
              <a:blip r:embed="rId9"/>
              <a:stretch>
                <a:fillRect/>
              </a:stretch>
            </p:blipFill>
            <p:spPr>
              <a:xfrm>
                <a:off x="939600" y="2160000"/>
                <a:ext cx="764640" cy="172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7" name="Ink 6"/>
              <p14:cNvContentPartPr/>
              <p14:nvPr/>
            </p14:nvContentPartPr>
            <p14:xfrm>
              <a:off x="991440" y="1919880"/>
              <a:ext cx="285840" cy="9360"/>
            </p14:xfrm>
          </p:contentPart>
        </mc:Choice>
        <mc:Fallback>
          <p:pic>
            <p:nvPicPr>
              <p:cNvPr id="7" name="Ink 6"/>
              <p:cNvPicPr/>
              <p:nvPr/>
            </p:nvPicPr>
            <p:blipFill>
              <a:blip r:embed="rId11"/>
              <a:stretch>
                <a:fillRect/>
              </a:stretch>
            </p:blipFill>
            <p:spPr>
              <a:xfrm>
                <a:off x="975600" y="1856520"/>
                <a:ext cx="317880" cy="136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9" name="Ink 8"/>
              <p14:cNvContentPartPr/>
              <p14:nvPr/>
            </p14:nvContentPartPr>
            <p14:xfrm>
              <a:off x="2143080" y="2687760"/>
              <a:ext cx="2367000" cy="98640"/>
            </p14:xfrm>
          </p:contentPart>
        </mc:Choice>
        <mc:Fallback>
          <p:pic>
            <p:nvPicPr>
              <p:cNvPr id="9" name="Ink 8"/>
              <p:cNvPicPr/>
              <p:nvPr/>
            </p:nvPicPr>
            <p:blipFill>
              <a:blip r:embed="rId13"/>
              <a:stretch>
                <a:fillRect/>
              </a:stretch>
            </p:blipFill>
            <p:spPr>
              <a:xfrm>
                <a:off x="2127240" y="2624400"/>
                <a:ext cx="2398680" cy="225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0" name="Ink 9"/>
              <p14:cNvContentPartPr/>
              <p14:nvPr/>
            </p14:nvContentPartPr>
            <p14:xfrm>
              <a:off x="2661120" y="3527280"/>
              <a:ext cx="2509560" cy="196920"/>
            </p14:xfrm>
          </p:contentPart>
        </mc:Choice>
        <mc:Fallback>
          <p:pic>
            <p:nvPicPr>
              <p:cNvPr id="10" name="Ink 9"/>
              <p:cNvPicPr/>
              <p:nvPr/>
            </p:nvPicPr>
            <p:blipFill>
              <a:blip r:embed="rId15"/>
              <a:stretch>
                <a:fillRect/>
              </a:stretch>
            </p:blipFill>
            <p:spPr>
              <a:xfrm>
                <a:off x="2645280" y="3463560"/>
                <a:ext cx="2541240" cy="324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1" name="Ink 10"/>
              <p14:cNvContentPartPr/>
              <p14:nvPr/>
            </p14:nvContentPartPr>
            <p14:xfrm>
              <a:off x="2384280" y="4464720"/>
              <a:ext cx="2089800" cy="81000"/>
            </p14:xfrm>
          </p:contentPart>
        </mc:Choice>
        <mc:Fallback>
          <p:pic>
            <p:nvPicPr>
              <p:cNvPr id="11" name="Ink 10"/>
              <p:cNvPicPr/>
              <p:nvPr/>
            </p:nvPicPr>
            <p:blipFill>
              <a:blip r:embed="rId17"/>
              <a:stretch>
                <a:fillRect/>
              </a:stretch>
            </p:blipFill>
            <p:spPr>
              <a:xfrm>
                <a:off x="2368440" y="4401360"/>
                <a:ext cx="2121840" cy="207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2" name="Ink 11"/>
              <p14:cNvContentPartPr/>
              <p14:nvPr/>
            </p14:nvContentPartPr>
            <p14:xfrm>
              <a:off x="3688200" y="5554440"/>
              <a:ext cx="536040" cy="62640"/>
            </p14:xfrm>
          </p:contentPart>
        </mc:Choice>
        <mc:Fallback>
          <p:pic>
            <p:nvPicPr>
              <p:cNvPr id="12" name="Ink 11"/>
              <p:cNvPicPr/>
              <p:nvPr/>
            </p:nvPicPr>
            <p:blipFill>
              <a:blip r:embed="rId19"/>
              <a:stretch>
                <a:fillRect/>
              </a:stretch>
            </p:blipFill>
            <p:spPr>
              <a:xfrm>
                <a:off x="3672360" y="5490720"/>
                <a:ext cx="56772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3" name="Ink 12"/>
              <p14:cNvContentPartPr/>
              <p14:nvPr/>
            </p14:nvContentPartPr>
            <p14:xfrm>
              <a:off x="2152080" y="5500800"/>
              <a:ext cx="2090160" cy="169920"/>
            </p14:xfrm>
          </p:contentPart>
        </mc:Choice>
        <mc:Fallback>
          <p:pic>
            <p:nvPicPr>
              <p:cNvPr id="13" name="Ink 12"/>
              <p:cNvPicPr/>
              <p:nvPr/>
            </p:nvPicPr>
            <p:blipFill>
              <a:blip r:embed="rId21"/>
              <a:stretch>
                <a:fillRect/>
              </a:stretch>
            </p:blipFill>
            <p:spPr>
              <a:xfrm>
                <a:off x="2136240" y="5437080"/>
                <a:ext cx="2121840" cy="297000"/>
              </a:xfrm>
              <a:prstGeom prst="rect">
                <a:avLst/>
              </a:prstGeom>
            </p:spPr>
          </p:pic>
        </mc:Fallback>
      </mc:AlternateContent>
    </p:spTree>
    <p:extLst>
      <p:ext uri="{BB962C8B-B14F-4D97-AF65-F5344CB8AC3E}">
        <p14:creationId xmlns="" xmlns:p14="http://schemas.microsoft.com/office/powerpoint/2010/main" val="35998655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vs </a:t>
            </a:r>
            <a:r>
              <a:rPr lang="en-IN" dirty="0" err="1" smtClean="0"/>
              <a:t>StringBuffer</a:t>
            </a:r>
            <a:r>
              <a:rPr lang="en-IN" dirty="0" smtClean="0"/>
              <a:t>/</a:t>
            </a:r>
            <a:r>
              <a:rPr lang="en-IN" dirty="0" err="1" smtClean="0"/>
              <a:t>StringBuilder</a:t>
            </a:r>
            <a:endParaRPr lang="en-IN" dirty="0"/>
          </a:p>
        </p:txBody>
      </p:sp>
      <p:pic>
        <p:nvPicPr>
          <p:cNvPr id="4" name="Content Placeholder 3"/>
          <p:cNvPicPr>
            <a:picLocks noGrp="1" noChangeAspect="1"/>
          </p:cNvPicPr>
          <p:nvPr>
            <p:ph idx="1"/>
          </p:nvPr>
        </p:nvPicPr>
        <p:blipFill>
          <a:blip r:embed="rId2"/>
          <a:stretch>
            <a:fillRect/>
          </a:stretch>
        </p:blipFill>
        <p:spPr>
          <a:xfrm>
            <a:off x="273794" y="1854558"/>
            <a:ext cx="8325694" cy="2459864"/>
          </a:xfrm>
          <a:prstGeom prst="rect">
            <a:avLst/>
          </a:prstGeom>
        </p:spPr>
      </p:pic>
      <p:sp>
        <p:nvSpPr>
          <p:cNvPr id="5" name="Content Placeholder 2"/>
          <p:cNvSpPr txBox="1">
            <a:spLocks/>
          </p:cNvSpPr>
          <p:nvPr/>
        </p:nvSpPr>
        <p:spPr bwMode="auto">
          <a:xfrm>
            <a:off x="574675" y="4314422"/>
            <a:ext cx="8024813" cy="19680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marL="0" indent="0">
              <a:buNone/>
            </a:pPr>
            <a:r>
              <a:rPr lang="en-IN" b="0" kern="0" dirty="0" smtClean="0"/>
              <a:t>Prefer </a:t>
            </a:r>
            <a:r>
              <a:rPr lang="en-IN" b="0" kern="0" dirty="0" err="1" smtClean="0"/>
              <a:t>StringBuffer</a:t>
            </a:r>
            <a:r>
              <a:rPr lang="en-IN" b="0" kern="0" dirty="0" smtClean="0"/>
              <a:t> or </a:t>
            </a:r>
            <a:r>
              <a:rPr lang="en-IN" b="0" kern="0" dirty="0" err="1" smtClean="0"/>
              <a:t>StringBuilder</a:t>
            </a:r>
            <a:r>
              <a:rPr lang="en-IN" b="0" kern="0" dirty="0" smtClean="0"/>
              <a:t> when performing multiple concatenations in your code.</a:t>
            </a:r>
            <a:endParaRPr lang="en-IN" b="0" kern="0" dirty="0"/>
          </a:p>
        </p:txBody>
      </p:sp>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179080" y="2830680"/>
              <a:ext cx="2000520" cy="259200"/>
            </p14:xfrm>
          </p:contentPart>
        </mc:Choice>
        <mc:Fallback>
          <p:pic>
            <p:nvPicPr>
              <p:cNvPr id="3" name="Ink 2"/>
              <p:cNvPicPr/>
              <p:nvPr/>
            </p:nvPicPr>
            <p:blipFill>
              <a:blip r:embed="rId4"/>
              <a:stretch>
                <a:fillRect/>
              </a:stretch>
            </p:blipFill>
            <p:spPr>
              <a:xfrm>
                <a:off x="2163240" y="2767320"/>
                <a:ext cx="2032200" cy="3862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6" name="Ink 5"/>
              <p14:cNvContentPartPr/>
              <p14:nvPr/>
            </p14:nvContentPartPr>
            <p14:xfrm>
              <a:off x="2196720" y="3125520"/>
              <a:ext cx="1652400" cy="53640"/>
            </p14:xfrm>
          </p:contentPart>
        </mc:Choice>
        <mc:Fallback>
          <p:pic>
            <p:nvPicPr>
              <p:cNvPr id="6" name="Ink 5"/>
              <p:cNvPicPr/>
              <p:nvPr/>
            </p:nvPicPr>
            <p:blipFill>
              <a:blip r:embed="rId6"/>
              <a:stretch>
                <a:fillRect/>
              </a:stretch>
            </p:blipFill>
            <p:spPr>
              <a:xfrm>
                <a:off x="2180880" y="3061800"/>
                <a:ext cx="168408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7" name="Ink 6"/>
              <p14:cNvContentPartPr/>
              <p14:nvPr/>
            </p14:nvContentPartPr>
            <p14:xfrm>
              <a:off x="5223960" y="3125520"/>
              <a:ext cx="438120" cy="107280"/>
            </p14:xfrm>
          </p:contentPart>
        </mc:Choice>
        <mc:Fallback>
          <p:pic>
            <p:nvPicPr>
              <p:cNvPr id="7" name="Ink 6"/>
              <p:cNvPicPr/>
              <p:nvPr/>
            </p:nvPicPr>
            <p:blipFill>
              <a:blip r:embed="rId8"/>
              <a:stretch>
                <a:fillRect/>
              </a:stretch>
            </p:blipFill>
            <p:spPr>
              <a:xfrm>
                <a:off x="5208120" y="3061800"/>
                <a:ext cx="469800" cy="234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8" name="Ink 7"/>
              <p14:cNvContentPartPr/>
              <p14:nvPr/>
            </p14:nvContentPartPr>
            <p14:xfrm>
              <a:off x="6491880" y="2330640"/>
              <a:ext cx="360" cy="360"/>
            </p14:xfrm>
          </p:contentPart>
        </mc:Choice>
        <mc:Fallback>
          <p:pic>
            <p:nvPicPr>
              <p:cNvPr id="8" name="Ink 7"/>
              <p:cNvPicPr/>
              <p:nvPr/>
            </p:nvPicPr>
            <p:blipFill>
              <a:blip r:embed="rId10"/>
              <a:stretch>
                <a:fillRect/>
              </a:stretch>
            </p:blipFill>
            <p:spPr>
              <a:xfrm>
                <a:off x="6476040" y="2267280"/>
                <a:ext cx="32040" cy="127080"/>
              </a:xfrm>
              <a:prstGeom prst="rect">
                <a:avLst/>
              </a:prstGeom>
            </p:spPr>
          </p:pic>
        </mc:Fallback>
      </mc:AlternateContent>
    </p:spTree>
    <p:extLst>
      <p:ext uri="{BB962C8B-B14F-4D97-AF65-F5344CB8AC3E}">
        <p14:creationId xmlns="" xmlns:p14="http://schemas.microsoft.com/office/powerpoint/2010/main" val="656084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 What is the output?</a:t>
            </a:r>
            <a:endParaRPr lang="en-IN" dirty="0"/>
          </a:p>
        </p:txBody>
      </p:sp>
      <p:sp>
        <p:nvSpPr>
          <p:cNvPr id="3" name="Content Placeholder 2"/>
          <p:cNvSpPr>
            <a:spLocks noGrp="1"/>
          </p:cNvSpPr>
          <p:nvPr>
            <p:ph idx="1"/>
          </p:nvPr>
        </p:nvSpPr>
        <p:spPr/>
        <p:txBody>
          <a:bodyPr/>
          <a:lstStyle/>
          <a:p>
            <a:pPr marL="0" indent="0">
              <a:buNone/>
            </a:pPr>
            <a:r>
              <a:rPr lang="en-IN" b="1" dirty="0" smtClean="0">
                <a:latin typeface="Courier New" panose="02070309020205020404" pitchFamily="49" charset="0"/>
                <a:cs typeface="Courier New" panose="02070309020205020404" pitchFamily="49" charset="0"/>
              </a:rPr>
              <a:t>  public </a:t>
            </a:r>
            <a:r>
              <a:rPr lang="en-IN" b="1" dirty="0">
                <a:latin typeface="Courier New" panose="02070309020205020404" pitchFamily="49" charset="0"/>
                <a:cs typeface="Courier New" panose="02070309020205020404" pitchFamily="49" charset="0"/>
              </a:rPr>
              <a:t>static String </a:t>
            </a:r>
            <a:r>
              <a:rPr lang="en-IN" b="1" dirty="0" err="1" smtClean="0">
                <a:latin typeface="Courier New" panose="02070309020205020404" pitchFamily="49" charset="0"/>
                <a:cs typeface="Courier New" panose="02070309020205020404" pitchFamily="49" charset="0"/>
              </a:rPr>
              <a:t>someMethod</a:t>
            </a:r>
            <a:r>
              <a:rPr lang="en-IN" b="1" dirty="0" smtClean="0">
                <a:latin typeface="Courier New" panose="02070309020205020404" pitchFamily="49" charset="0"/>
                <a:cs typeface="Courier New" panose="02070309020205020404" pitchFamily="49" charset="0"/>
              </a:rPr>
              <a:t>( </a:t>
            </a:r>
            <a:r>
              <a:rPr lang="en-IN" b="1" dirty="0">
                <a:latin typeface="Courier New" panose="02070309020205020404" pitchFamily="49" charset="0"/>
                <a:cs typeface="Courier New" panose="02070309020205020404" pitchFamily="49" charset="0"/>
              </a:rPr>
              <a:t>String </a:t>
            </a:r>
            <a:r>
              <a:rPr lang="en-IN" b="1" dirty="0" err="1">
                <a:latin typeface="Courier New" panose="02070309020205020404" pitchFamily="49" charset="0"/>
                <a:cs typeface="Courier New" panose="02070309020205020404" pitchFamily="49" charset="0"/>
              </a:rPr>
              <a:t>str</a:t>
            </a:r>
            <a:r>
              <a:rPr lang="en-IN" b="1" dirty="0">
                <a:latin typeface="Courier New" panose="02070309020205020404" pitchFamily="49" charset="0"/>
                <a:cs typeface="Courier New" panose="02070309020205020404" pitchFamily="49" charset="0"/>
              </a:rPr>
              <a:t>)</a:t>
            </a:r>
          </a:p>
          <a:p>
            <a:pPr marL="0" indent="0">
              <a:buNone/>
            </a:pPr>
            <a:r>
              <a:rPr lang="en-IN" b="1" dirty="0">
                <a:latin typeface="Courier New" panose="02070309020205020404" pitchFamily="49" charset="0"/>
                <a:cs typeface="Courier New" panose="02070309020205020404" pitchFamily="49" charset="0"/>
              </a:rPr>
              <a:t>  {</a:t>
            </a:r>
          </a:p>
          <a:p>
            <a:pPr marL="0" indent="0">
              <a:buNone/>
            </a:pPr>
            <a:r>
              <a:rPr lang="en-IN" b="1" dirty="0">
                <a:latin typeface="Courier New" panose="02070309020205020404" pitchFamily="49" charset="0"/>
                <a:cs typeface="Courier New" panose="02070309020205020404" pitchFamily="49" charset="0"/>
              </a:rPr>
              <a:t>    if( </a:t>
            </a:r>
            <a:r>
              <a:rPr lang="en-IN" b="1" dirty="0" err="1">
                <a:latin typeface="Courier New" panose="02070309020205020404" pitchFamily="49" charset="0"/>
                <a:cs typeface="Courier New" panose="02070309020205020404" pitchFamily="49" charset="0"/>
              </a:rPr>
              <a:t>str</a:t>
            </a:r>
            <a:r>
              <a:rPr lang="en-IN" b="1" dirty="0">
                <a:latin typeface="Courier New" panose="02070309020205020404" pitchFamily="49" charset="0"/>
                <a:cs typeface="Courier New" panose="02070309020205020404" pitchFamily="49" charset="0"/>
              </a:rPr>
              <a:t> == null)</a:t>
            </a:r>
          </a:p>
          <a:p>
            <a:pPr marL="0" indent="0">
              <a:buNone/>
            </a:pPr>
            <a:r>
              <a:rPr lang="en-IN" b="1" dirty="0">
                <a:latin typeface="Courier New" panose="02070309020205020404" pitchFamily="49" charset="0"/>
                <a:cs typeface="Courier New" panose="02070309020205020404" pitchFamily="49" charset="0"/>
              </a:rPr>
              <a:t>      return null;</a:t>
            </a:r>
          </a:p>
          <a:p>
            <a:pPr marL="0" indent="0">
              <a:buNone/>
            </a:pP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int</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 = </a:t>
            </a:r>
            <a:r>
              <a:rPr lang="en-IN" b="1" dirty="0" err="1">
                <a:latin typeface="Courier New" panose="02070309020205020404" pitchFamily="49" charset="0"/>
                <a:cs typeface="Courier New" panose="02070309020205020404" pitchFamily="49" charset="0"/>
              </a:rPr>
              <a:t>str.length</a:t>
            </a:r>
            <a:r>
              <a:rPr lang="en-IN" b="1" dirty="0">
                <a:latin typeface="Courier New" panose="02070309020205020404" pitchFamily="49" charset="0"/>
                <a:cs typeface="Courier New" panose="02070309020205020404" pitchFamily="49" charset="0"/>
              </a:rPr>
              <a:t>();</a:t>
            </a:r>
          </a:p>
          <a:p>
            <a:pPr marL="0" indent="0">
              <a:buNone/>
            </a:pPr>
            <a:r>
              <a:rPr lang="en-IN" b="1" dirty="0">
                <a:latin typeface="Courier New" panose="02070309020205020404" pitchFamily="49" charset="0"/>
                <a:cs typeface="Courier New" panose="02070309020205020404" pitchFamily="49" charset="0"/>
              </a:rPr>
              <a:t>    for( ;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 &gt; 0;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a:t>
            </a:r>
          </a:p>
          <a:p>
            <a:pPr marL="0" indent="0">
              <a:buNone/>
            </a:pPr>
            <a:r>
              <a:rPr lang="en-IN" b="1" dirty="0">
                <a:latin typeface="Courier New" panose="02070309020205020404" pitchFamily="49" charset="0"/>
                <a:cs typeface="Courier New" panose="02070309020205020404" pitchFamily="49" charset="0"/>
              </a:rPr>
              <a:t>    {</a:t>
            </a:r>
          </a:p>
          <a:p>
            <a:pPr marL="0" indent="0">
              <a:buNone/>
            </a:pPr>
            <a:r>
              <a:rPr lang="en-IN" b="1" dirty="0">
                <a:latin typeface="Courier New" panose="02070309020205020404" pitchFamily="49" charset="0"/>
                <a:cs typeface="Courier New" panose="02070309020205020404" pitchFamily="49" charset="0"/>
              </a:rPr>
              <a:t>      if( ! </a:t>
            </a:r>
            <a:r>
              <a:rPr lang="en-IN" b="1" dirty="0" err="1">
                <a:latin typeface="Courier New" panose="02070309020205020404" pitchFamily="49" charset="0"/>
                <a:cs typeface="Courier New" panose="02070309020205020404" pitchFamily="49" charset="0"/>
              </a:rPr>
              <a:t>Character.isWhitespace</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str.charAt</a:t>
            </a:r>
            <a:r>
              <a:rPr lang="en-IN" b="1" dirty="0">
                <a:latin typeface="Courier New" panose="02070309020205020404" pitchFamily="49" charset="0"/>
                <a:cs typeface="Courier New" panose="02070309020205020404" pitchFamily="49" charset="0"/>
              </a:rPr>
              <a:t>(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 - 1)))</a:t>
            </a:r>
          </a:p>
          <a:p>
            <a:pPr marL="0" indent="0">
              <a:buNone/>
            </a:pPr>
            <a:r>
              <a:rPr lang="en-IN" b="1" dirty="0">
                <a:latin typeface="Courier New" panose="02070309020205020404" pitchFamily="49" charset="0"/>
                <a:cs typeface="Courier New" panose="02070309020205020404" pitchFamily="49" charset="0"/>
              </a:rPr>
              <a:t>         break;</a:t>
            </a:r>
          </a:p>
          <a:p>
            <a:pPr marL="0" indent="0">
              <a:buNone/>
            </a:pPr>
            <a:r>
              <a:rPr lang="en-IN" b="1" dirty="0">
                <a:latin typeface="Courier New" panose="02070309020205020404" pitchFamily="49" charset="0"/>
                <a:cs typeface="Courier New" panose="02070309020205020404" pitchFamily="49" charset="0"/>
              </a:rPr>
              <a:t>    }</a:t>
            </a:r>
          </a:p>
          <a:p>
            <a:pPr marL="0" indent="0">
              <a:buNone/>
            </a:pPr>
            <a:r>
              <a:rPr lang="en-IN" b="1" dirty="0">
                <a:latin typeface="Courier New" panose="02070309020205020404" pitchFamily="49" charset="0"/>
                <a:cs typeface="Courier New" panose="02070309020205020404" pitchFamily="49" charset="0"/>
              </a:rPr>
              <a:t>    return </a:t>
            </a:r>
            <a:r>
              <a:rPr lang="en-IN" b="1" dirty="0" err="1">
                <a:latin typeface="Courier New" panose="02070309020205020404" pitchFamily="49" charset="0"/>
                <a:cs typeface="Courier New" panose="02070309020205020404" pitchFamily="49" charset="0"/>
              </a:rPr>
              <a:t>str.substring</a:t>
            </a:r>
            <a:r>
              <a:rPr lang="en-IN" b="1" dirty="0">
                <a:latin typeface="Courier New" panose="02070309020205020404" pitchFamily="49" charset="0"/>
                <a:cs typeface="Courier New" panose="02070309020205020404" pitchFamily="49" charset="0"/>
              </a:rPr>
              <a:t>( 0, </a:t>
            </a:r>
            <a:r>
              <a:rPr lang="en-IN" b="1" dirty="0" err="1">
                <a:latin typeface="Courier New" panose="02070309020205020404" pitchFamily="49" charset="0"/>
                <a:cs typeface="Courier New" panose="02070309020205020404" pitchFamily="49" charset="0"/>
              </a:rPr>
              <a:t>len</a:t>
            </a:r>
            <a:r>
              <a:rPr lang="en-IN" b="1" dirty="0">
                <a:latin typeface="Courier New" panose="02070309020205020404" pitchFamily="49" charset="0"/>
                <a:cs typeface="Courier New" panose="02070309020205020404" pitchFamily="49" charset="0"/>
              </a:rPr>
              <a:t>);</a:t>
            </a:r>
          </a:p>
          <a:p>
            <a:pPr marL="0" indent="0">
              <a:buNone/>
            </a:pPr>
            <a:r>
              <a:rPr lang="en-IN" b="1" dirty="0">
                <a:latin typeface="Courier New" panose="02070309020205020404" pitchFamily="49" charset="0"/>
                <a:cs typeface="Courier New" panose="02070309020205020404" pitchFamily="49" charset="0"/>
              </a:rPr>
              <a:t>  } </a:t>
            </a:r>
          </a:p>
        </p:txBody>
      </p:sp>
      <mc:AlternateContent xmlns:mc="http://schemas.openxmlformats.org/markup-compatibility/2006">
        <mc:Choice xmlns="" xmlns:p14="http://schemas.microsoft.com/office/powerpoint/2010/main" Requires="p14">
          <p:contentPart p14:bwMode="auto" r:id="rId2">
            <p14:nvContentPartPr>
              <p14:cNvPr id="4" name="Ink 3"/>
              <p14:cNvContentPartPr/>
              <p14:nvPr/>
            </p14:nvContentPartPr>
            <p14:xfrm>
              <a:off x="1785960" y="2777040"/>
              <a:ext cx="360" cy="360"/>
            </p14:xfrm>
          </p:contentPart>
        </mc:Choice>
        <mc:Fallback>
          <p:pic>
            <p:nvPicPr>
              <p:cNvPr id="4" name="Ink 3"/>
              <p:cNvPicPr/>
              <p:nvPr/>
            </p:nvPicPr>
            <p:blipFill>
              <a:blip r:embed="rId3"/>
              <a:stretch>
                <a:fillRect/>
              </a:stretch>
            </p:blipFill>
            <p:spPr>
              <a:xfrm>
                <a:off x="1770120" y="2713680"/>
                <a:ext cx="32040" cy="127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4">
            <p14:nvContentPartPr>
              <p14:cNvPr id="5" name="Ink 4"/>
              <p14:cNvContentPartPr/>
              <p14:nvPr/>
            </p14:nvContentPartPr>
            <p14:xfrm>
              <a:off x="1589760" y="2705760"/>
              <a:ext cx="357480" cy="98640"/>
            </p14:xfrm>
          </p:contentPart>
        </mc:Choice>
        <mc:Fallback>
          <p:pic>
            <p:nvPicPr>
              <p:cNvPr id="5" name="Ink 4"/>
              <p:cNvPicPr/>
              <p:nvPr/>
            </p:nvPicPr>
            <p:blipFill>
              <a:blip r:embed="rId5"/>
              <a:stretch>
                <a:fillRect/>
              </a:stretch>
            </p:blipFill>
            <p:spPr>
              <a:xfrm>
                <a:off x="1573560" y="2642040"/>
                <a:ext cx="389520" cy="225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6" name="Ink 5"/>
              <p14:cNvContentPartPr/>
              <p14:nvPr/>
            </p14:nvContentPartPr>
            <p14:xfrm>
              <a:off x="1991520" y="2991600"/>
              <a:ext cx="669960" cy="62640"/>
            </p14:xfrm>
          </p:contentPart>
        </mc:Choice>
        <mc:Fallback>
          <p:pic>
            <p:nvPicPr>
              <p:cNvPr id="6" name="Ink 5"/>
              <p:cNvPicPr/>
              <p:nvPr/>
            </p:nvPicPr>
            <p:blipFill>
              <a:blip r:embed="rId7"/>
              <a:stretch>
                <a:fillRect/>
              </a:stretch>
            </p:blipFill>
            <p:spPr>
              <a:xfrm>
                <a:off x="1975680" y="2927880"/>
                <a:ext cx="70164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7" name="Ink 6"/>
              <p14:cNvContentPartPr/>
              <p14:nvPr/>
            </p14:nvContentPartPr>
            <p14:xfrm>
              <a:off x="3116520" y="2991600"/>
              <a:ext cx="545040" cy="53640"/>
            </p14:xfrm>
          </p:contentPart>
        </mc:Choice>
        <mc:Fallback>
          <p:pic>
            <p:nvPicPr>
              <p:cNvPr id="7" name="Ink 6"/>
              <p:cNvPicPr/>
              <p:nvPr/>
            </p:nvPicPr>
            <p:blipFill>
              <a:blip r:embed="rId9"/>
              <a:stretch>
                <a:fillRect/>
              </a:stretch>
            </p:blipFill>
            <p:spPr>
              <a:xfrm>
                <a:off x="3100680" y="2927880"/>
                <a:ext cx="576720" cy="181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8" name="Ink 7"/>
              <p14:cNvContentPartPr/>
              <p14:nvPr/>
            </p14:nvContentPartPr>
            <p14:xfrm>
              <a:off x="5009760" y="3589560"/>
              <a:ext cx="2232720" cy="63000"/>
            </p14:xfrm>
          </p:contentPart>
        </mc:Choice>
        <mc:Fallback>
          <p:pic>
            <p:nvPicPr>
              <p:cNvPr id="8" name="Ink 7"/>
              <p:cNvPicPr/>
              <p:nvPr/>
            </p:nvPicPr>
            <p:blipFill>
              <a:blip r:embed="rId11"/>
              <a:stretch>
                <a:fillRect/>
              </a:stretch>
            </p:blipFill>
            <p:spPr>
              <a:xfrm>
                <a:off x="4993920" y="3526200"/>
                <a:ext cx="2264400" cy="190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2">
            <p14:nvContentPartPr>
              <p14:cNvPr id="9" name="Ink 8"/>
              <p14:cNvContentPartPr/>
              <p14:nvPr/>
            </p14:nvContentPartPr>
            <p14:xfrm>
              <a:off x="1812960" y="3473640"/>
              <a:ext cx="169920" cy="223560"/>
            </p14:xfrm>
          </p:contentPart>
        </mc:Choice>
        <mc:Fallback>
          <p:pic>
            <p:nvPicPr>
              <p:cNvPr id="9" name="Ink 8"/>
              <p:cNvPicPr/>
              <p:nvPr/>
            </p:nvPicPr>
            <p:blipFill>
              <a:blip r:embed="rId13"/>
              <a:stretch>
                <a:fillRect/>
              </a:stretch>
            </p:blipFill>
            <p:spPr>
              <a:xfrm>
                <a:off x="1797120" y="3410280"/>
                <a:ext cx="201600" cy="350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4">
            <p14:nvContentPartPr>
              <p14:cNvPr id="10" name="Ink 9"/>
              <p14:cNvContentPartPr/>
              <p14:nvPr/>
            </p14:nvContentPartPr>
            <p14:xfrm>
              <a:off x="1946880" y="4438080"/>
              <a:ext cx="2554200" cy="187920"/>
            </p14:xfrm>
          </p:contentPart>
        </mc:Choice>
        <mc:Fallback>
          <p:pic>
            <p:nvPicPr>
              <p:cNvPr id="10" name="Ink 9"/>
              <p:cNvPicPr/>
              <p:nvPr/>
            </p:nvPicPr>
            <p:blipFill>
              <a:blip r:embed="rId15"/>
              <a:stretch>
                <a:fillRect/>
              </a:stretch>
            </p:blipFill>
            <p:spPr>
              <a:xfrm>
                <a:off x="1931040" y="4374720"/>
                <a:ext cx="2585880" cy="314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1" name="Ink 10"/>
              <p14:cNvContentPartPr/>
              <p14:nvPr/>
            </p14:nvContentPartPr>
            <p14:xfrm>
              <a:off x="3652200" y="3571920"/>
              <a:ext cx="1036440" cy="71640"/>
            </p14:xfrm>
          </p:contentPart>
        </mc:Choice>
        <mc:Fallback>
          <p:pic>
            <p:nvPicPr>
              <p:cNvPr id="11" name="Ink 10"/>
              <p:cNvPicPr/>
              <p:nvPr/>
            </p:nvPicPr>
            <p:blipFill>
              <a:blip r:embed="rId17"/>
              <a:stretch>
                <a:fillRect/>
              </a:stretch>
            </p:blipFill>
            <p:spPr>
              <a:xfrm>
                <a:off x="3636360" y="3508200"/>
                <a:ext cx="1068120" cy="1990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2" name="Ink 11"/>
              <p14:cNvContentPartPr/>
              <p14:nvPr/>
            </p14:nvContentPartPr>
            <p14:xfrm>
              <a:off x="2625480" y="4482720"/>
              <a:ext cx="1250640" cy="45000"/>
            </p14:xfrm>
          </p:contentPart>
        </mc:Choice>
        <mc:Fallback>
          <p:pic>
            <p:nvPicPr>
              <p:cNvPr id="12" name="Ink 11"/>
              <p:cNvPicPr/>
              <p:nvPr/>
            </p:nvPicPr>
            <p:blipFill>
              <a:blip r:embed="rId19"/>
              <a:stretch>
                <a:fillRect/>
              </a:stretch>
            </p:blipFill>
            <p:spPr>
              <a:xfrm>
                <a:off x="2609640" y="4419360"/>
                <a:ext cx="1282320" cy="171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0">
            <p14:nvContentPartPr>
              <p14:cNvPr id="13" name="Ink 12"/>
              <p14:cNvContentPartPr/>
              <p14:nvPr/>
            </p14:nvContentPartPr>
            <p14:xfrm>
              <a:off x="3920400" y="3964680"/>
              <a:ext cx="360" cy="360"/>
            </p14:xfrm>
          </p:contentPart>
        </mc:Choice>
        <mc:Fallback>
          <p:pic>
            <p:nvPicPr>
              <p:cNvPr id="13" name="Ink 12"/>
              <p:cNvPicPr/>
              <p:nvPr/>
            </p:nvPicPr>
            <p:blipFill>
              <a:blip r:embed="rId3"/>
              <a:stretch>
                <a:fillRect/>
              </a:stretch>
            </p:blipFill>
            <p:spPr>
              <a:xfrm>
                <a:off x="3904560" y="3901320"/>
                <a:ext cx="32040" cy="127440"/>
              </a:xfrm>
              <a:prstGeom prst="rect">
                <a:avLst/>
              </a:prstGeom>
            </p:spPr>
          </p:pic>
        </mc:Fallback>
      </mc:AlternateContent>
    </p:spTree>
    <p:extLst>
      <p:ext uri="{BB962C8B-B14F-4D97-AF65-F5344CB8AC3E}">
        <p14:creationId xmlns="" xmlns:p14="http://schemas.microsoft.com/office/powerpoint/2010/main" val="27085408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Write a program to input 2 strings – string1 and string2, and concatenate the first 5 characters of string1 with last 5 characters of string2.</a:t>
            </a:r>
            <a:endParaRPr lang="en-IN" dirty="0"/>
          </a:p>
        </p:txBody>
      </p:sp>
    </p:spTree>
    <p:extLst>
      <p:ext uri="{BB962C8B-B14F-4D97-AF65-F5344CB8AC3E}">
        <p14:creationId xmlns="" xmlns:p14="http://schemas.microsoft.com/office/powerpoint/2010/main" val="2845651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Write a program to input 3 strings and check if at least any two strings are equal.</a:t>
            </a:r>
            <a:endParaRPr lang="en-IN" dirty="0"/>
          </a:p>
        </p:txBody>
      </p:sp>
    </p:spTree>
    <p:extLst>
      <p:ext uri="{BB962C8B-B14F-4D97-AF65-F5344CB8AC3E}">
        <p14:creationId xmlns="" xmlns:p14="http://schemas.microsoft.com/office/powerpoint/2010/main" val="42120928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IN" dirty="0"/>
          </a:p>
        </p:txBody>
      </p:sp>
      <p:sp>
        <p:nvSpPr>
          <p:cNvPr id="3" name="Content Placeholder 2"/>
          <p:cNvSpPr>
            <a:spLocks noGrp="1"/>
          </p:cNvSpPr>
          <p:nvPr>
            <p:ph idx="1"/>
          </p:nvPr>
        </p:nvSpPr>
        <p:spPr/>
        <p:txBody>
          <a:bodyPr/>
          <a:lstStyle/>
          <a:p>
            <a:r>
              <a:rPr lang="en-IN" dirty="0" smtClean="0"/>
              <a:t>Write a program to sort an array of Strings in ascending order.</a:t>
            </a:r>
            <a:endParaRPr lang="en-IN" dirty="0"/>
          </a:p>
        </p:txBody>
      </p:sp>
    </p:spTree>
    <p:extLst>
      <p:ext uri="{BB962C8B-B14F-4D97-AF65-F5344CB8AC3E}">
        <p14:creationId xmlns="" xmlns:p14="http://schemas.microsoft.com/office/powerpoint/2010/main" val="4225168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Autoboxing</a:t>
            </a:r>
            <a:r>
              <a:rPr lang="en-IN" dirty="0" smtClean="0"/>
              <a:t> and Unboxing in Java</a:t>
            </a:r>
            <a:endParaRPr lang="en-IN" dirty="0"/>
          </a:p>
        </p:txBody>
      </p:sp>
      <p:sp>
        <p:nvSpPr>
          <p:cNvPr id="5" name="Rectangle 414"/>
          <p:cNvSpPr txBox="1">
            <a:spLocks noChangeArrowheads="1"/>
          </p:cNvSpPr>
          <p:nvPr/>
        </p:nvSpPr>
        <p:spPr bwMode="auto">
          <a:xfrm>
            <a:off x="574676" y="1176337"/>
            <a:ext cx="8024812" cy="4619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7800" indent="-177800" algn="l" rtl="0" eaLnBrk="0" fontAlgn="base" hangingPunct="0">
              <a:spcBef>
                <a:spcPct val="20000"/>
              </a:spcBef>
              <a:spcAft>
                <a:spcPct val="0"/>
              </a:spcAft>
              <a:buClr>
                <a:schemeClr val="tx2"/>
              </a:buClr>
              <a:buChar char="•"/>
              <a:defRPr sz="1600">
                <a:solidFill>
                  <a:schemeClr val="tx1"/>
                </a:solidFill>
                <a:latin typeface="+mn-lt"/>
                <a:ea typeface="+mn-ea"/>
                <a:cs typeface="+mn-cs"/>
              </a:defRPr>
            </a:lvl1pPr>
            <a:lvl2pPr marL="534988" indent="-177800" algn="l" rtl="0" eaLnBrk="0" fontAlgn="base" hangingPunct="0">
              <a:spcBef>
                <a:spcPct val="20000"/>
              </a:spcBef>
              <a:spcAft>
                <a:spcPct val="0"/>
              </a:spcAft>
              <a:buClr>
                <a:schemeClr val="tx2"/>
              </a:buClr>
              <a:buChar char="•"/>
              <a:defRPr sz="1600">
                <a:solidFill>
                  <a:schemeClr val="tx1"/>
                </a:solidFill>
                <a:latin typeface="+mn-lt"/>
                <a:cs typeface="+mn-cs"/>
              </a:defRPr>
            </a:lvl2pPr>
            <a:lvl3pPr marL="903288" indent="-188913" algn="l" rtl="0" eaLnBrk="0" fontAlgn="base" hangingPunct="0">
              <a:spcBef>
                <a:spcPct val="20000"/>
              </a:spcBef>
              <a:spcAft>
                <a:spcPct val="0"/>
              </a:spcAft>
              <a:buClr>
                <a:schemeClr val="tx2"/>
              </a:buClr>
              <a:buChar char="•"/>
              <a:defRPr sz="1600">
                <a:solidFill>
                  <a:schemeClr val="tx1"/>
                </a:solidFill>
                <a:latin typeface="+mn-lt"/>
                <a:cs typeface="+mn-cs"/>
              </a:defRPr>
            </a:lvl3pPr>
            <a:lvl4pPr marL="1258888" indent="-176213" algn="l" rtl="0" eaLnBrk="0" fontAlgn="base" hangingPunct="0">
              <a:spcBef>
                <a:spcPct val="20000"/>
              </a:spcBef>
              <a:spcAft>
                <a:spcPct val="0"/>
              </a:spcAft>
              <a:buClr>
                <a:schemeClr val="tx2"/>
              </a:buClr>
              <a:buChar char="•"/>
              <a:defRPr sz="1600">
                <a:solidFill>
                  <a:schemeClr val="tx1"/>
                </a:solidFill>
                <a:latin typeface="+mn-lt"/>
                <a:cs typeface="+mn-cs"/>
              </a:defRPr>
            </a:lvl4pPr>
            <a:lvl5pPr marL="1614488" indent="-176213" algn="l" rtl="0" eaLnBrk="0" fontAlgn="base" hangingPunct="0">
              <a:spcBef>
                <a:spcPct val="20000"/>
              </a:spcBef>
              <a:spcAft>
                <a:spcPct val="0"/>
              </a:spcAft>
              <a:buClr>
                <a:schemeClr val="tx2"/>
              </a:buClr>
              <a:buChar char="•"/>
              <a:defRPr sz="1600">
                <a:solidFill>
                  <a:schemeClr val="tx1"/>
                </a:solidFill>
                <a:latin typeface="+mn-lt"/>
                <a:cs typeface="+mn-cs"/>
              </a:defRPr>
            </a:lvl5pPr>
            <a:lvl6pPr marL="2071688" indent="-176213" algn="l" rtl="0" fontAlgn="base">
              <a:spcBef>
                <a:spcPct val="20000"/>
              </a:spcBef>
              <a:spcAft>
                <a:spcPct val="0"/>
              </a:spcAft>
              <a:buClr>
                <a:schemeClr val="tx2"/>
              </a:buClr>
              <a:buChar char="•"/>
              <a:defRPr sz="1600">
                <a:solidFill>
                  <a:schemeClr val="tx1"/>
                </a:solidFill>
                <a:latin typeface="+mn-lt"/>
                <a:cs typeface="+mn-cs"/>
              </a:defRPr>
            </a:lvl6pPr>
            <a:lvl7pPr marL="2528888" indent="-176213" algn="l" rtl="0" fontAlgn="base">
              <a:spcBef>
                <a:spcPct val="20000"/>
              </a:spcBef>
              <a:spcAft>
                <a:spcPct val="0"/>
              </a:spcAft>
              <a:buClr>
                <a:schemeClr val="tx2"/>
              </a:buClr>
              <a:buChar char="•"/>
              <a:defRPr sz="1600">
                <a:solidFill>
                  <a:schemeClr val="tx1"/>
                </a:solidFill>
                <a:latin typeface="+mn-lt"/>
                <a:cs typeface="+mn-cs"/>
              </a:defRPr>
            </a:lvl7pPr>
            <a:lvl8pPr marL="2986088" indent="-176213" algn="l" rtl="0" fontAlgn="base">
              <a:spcBef>
                <a:spcPct val="20000"/>
              </a:spcBef>
              <a:spcAft>
                <a:spcPct val="0"/>
              </a:spcAft>
              <a:buClr>
                <a:schemeClr val="tx2"/>
              </a:buClr>
              <a:buChar char="•"/>
              <a:defRPr sz="1600">
                <a:solidFill>
                  <a:schemeClr val="tx1"/>
                </a:solidFill>
                <a:latin typeface="+mn-lt"/>
                <a:cs typeface="+mn-cs"/>
              </a:defRPr>
            </a:lvl8pPr>
            <a:lvl9pPr marL="3443288" indent="-176213" algn="l" rtl="0" fontAlgn="base">
              <a:spcBef>
                <a:spcPct val="20000"/>
              </a:spcBef>
              <a:spcAft>
                <a:spcPct val="0"/>
              </a:spcAft>
              <a:buClr>
                <a:schemeClr val="tx2"/>
              </a:buClr>
              <a:buChar char="•"/>
              <a:defRPr sz="1600">
                <a:solidFill>
                  <a:schemeClr val="tx1"/>
                </a:solidFill>
                <a:latin typeface="+mn-lt"/>
                <a:cs typeface="+mn-cs"/>
              </a:defRPr>
            </a:lvl9pPr>
          </a:lstStyle>
          <a:p>
            <a:pPr>
              <a:buFont typeface="Wingdings" panose="05000000000000000000" pitchFamily="2" charset="2"/>
              <a:buChar char="ü"/>
            </a:pPr>
            <a:r>
              <a:rPr lang="en-IN" sz="2000" b="0" kern="0" dirty="0" err="1">
                <a:latin typeface="Calibri" panose="020F0502020204030204" pitchFamily="34" charset="0"/>
              </a:rPr>
              <a:t>Autoboxing</a:t>
            </a:r>
            <a:r>
              <a:rPr lang="en-IN" sz="2000" b="0" kern="0" dirty="0">
                <a:latin typeface="Calibri" panose="020F0502020204030204" pitchFamily="34" charset="0"/>
              </a:rPr>
              <a:t> is the automatic conversion that the Java compiler makes between the primitive types and their corresponding object wrapper classes. For example, converting an </a:t>
            </a:r>
            <a:r>
              <a:rPr lang="en-IN" sz="2000" b="0" kern="0" dirty="0" err="1">
                <a:latin typeface="Calibri" panose="020F0502020204030204" pitchFamily="34" charset="0"/>
              </a:rPr>
              <a:t>int</a:t>
            </a:r>
            <a:r>
              <a:rPr lang="en-IN" sz="2000" b="0" kern="0" dirty="0">
                <a:latin typeface="Calibri" panose="020F0502020204030204" pitchFamily="34" charset="0"/>
              </a:rPr>
              <a:t> to an Integer, a double to a Double, and so on. </a:t>
            </a:r>
            <a:endParaRPr lang="en-IN" sz="2000" b="0" kern="0" dirty="0" smtClean="0">
              <a:latin typeface="Calibri" panose="020F0502020204030204" pitchFamily="34" charset="0"/>
            </a:endParaRPr>
          </a:p>
          <a:p>
            <a:pPr>
              <a:buFont typeface="Wingdings" panose="05000000000000000000" pitchFamily="2" charset="2"/>
              <a:buChar char="ü"/>
            </a:pPr>
            <a:endParaRPr lang="en-IN" sz="2000" b="0" kern="0" dirty="0" smtClean="0">
              <a:latin typeface="Calibri" panose="020F0502020204030204" pitchFamily="34" charset="0"/>
            </a:endParaRPr>
          </a:p>
          <a:p>
            <a:pPr>
              <a:buFont typeface="Wingdings" panose="05000000000000000000" pitchFamily="2" charset="2"/>
              <a:buChar char="ü"/>
            </a:pPr>
            <a:r>
              <a:rPr lang="en-IN" sz="2000" b="0" kern="0" dirty="0" smtClean="0">
                <a:latin typeface="Calibri" panose="020F0502020204030204" pitchFamily="34" charset="0"/>
              </a:rPr>
              <a:t>If </a:t>
            </a:r>
            <a:r>
              <a:rPr lang="en-IN" sz="2000" b="0" kern="0" dirty="0">
                <a:latin typeface="Calibri" panose="020F0502020204030204" pitchFamily="34" charset="0"/>
              </a:rPr>
              <a:t>the conversion goes the other way, this is called unboxing</a:t>
            </a:r>
            <a:r>
              <a:rPr lang="en-IN" sz="2000" b="0" kern="0" dirty="0" smtClean="0">
                <a:latin typeface="Calibri" panose="020F0502020204030204" pitchFamily="34" charset="0"/>
              </a:rPr>
              <a:t>.</a:t>
            </a:r>
          </a:p>
          <a:p>
            <a:pPr>
              <a:buFont typeface="Wingdings" panose="05000000000000000000" pitchFamily="2" charset="2"/>
              <a:buChar char="ü"/>
            </a:pPr>
            <a:endParaRPr lang="en-IN" sz="2000" b="0" kern="0" dirty="0">
              <a:latin typeface="Calibri" panose="020F0502020204030204" pitchFamily="34" charset="0"/>
            </a:endParaRPr>
          </a:p>
          <a:p>
            <a:pPr>
              <a:buFont typeface="Wingdings" panose="05000000000000000000" pitchFamily="2" charset="2"/>
              <a:buChar char="ü"/>
            </a:pPr>
            <a:r>
              <a:rPr lang="en-IN" sz="2000" b="0" kern="0" dirty="0" smtClean="0">
                <a:latin typeface="Calibri" panose="020F0502020204030204" pitchFamily="34" charset="0"/>
              </a:rPr>
              <a:t>Introduced in JDK 5</a:t>
            </a:r>
            <a:endParaRPr lang="en-AU" sz="2000" b="0" kern="0" dirty="0" smtClean="0">
              <a:latin typeface="Calibri" panose="020F0502020204030204" pitchFamily="34" charset="0"/>
            </a:endParaRPr>
          </a:p>
          <a:p>
            <a:pPr>
              <a:buFont typeface="Wingdings" panose="05000000000000000000" pitchFamily="2" charset="2"/>
              <a:buChar char="ü"/>
            </a:pPr>
            <a:endParaRPr lang="en-AU" sz="2000" b="0" kern="0" dirty="0" smtClean="0">
              <a:latin typeface="Calibri" panose="020F0502020204030204" pitchFamily="34" charset="0"/>
            </a:endParaRPr>
          </a:p>
        </p:txBody>
      </p:sp>
    </p:spTree>
    <p:extLst>
      <p:ext uri="{BB962C8B-B14F-4D97-AF65-F5344CB8AC3E}">
        <p14:creationId xmlns="" xmlns:p14="http://schemas.microsoft.com/office/powerpoint/2010/main" val="504766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Autoboxing</a:t>
            </a:r>
            <a:r>
              <a:rPr lang="en-IN" dirty="0"/>
              <a:t> and Unboxing in Java</a:t>
            </a:r>
          </a:p>
        </p:txBody>
      </p:sp>
      <p:pic>
        <p:nvPicPr>
          <p:cNvPr id="9218" name="Picture 2" descr="Image result for autoboxing and unbox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38580" y="1523620"/>
            <a:ext cx="6097002" cy="4654494"/>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mc:Choice xmlns="" xmlns:p14="http://schemas.microsoft.com/office/powerpoint/2010/main" Requires="p14">
          <p:contentPart p14:bwMode="auto" r:id="rId3">
            <p14:nvContentPartPr>
              <p14:cNvPr id="3" name="Ink 2"/>
              <p14:cNvContentPartPr/>
              <p14:nvPr/>
            </p14:nvContentPartPr>
            <p14:xfrm>
              <a:off x="2018160" y="2741400"/>
              <a:ext cx="429120" cy="375480"/>
            </p14:xfrm>
          </p:contentPart>
        </mc:Choice>
        <mc:Fallback>
          <p:pic>
            <p:nvPicPr>
              <p:cNvPr id="3" name="Ink 2"/>
              <p:cNvPicPr/>
              <p:nvPr/>
            </p:nvPicPr>
            <p:blipFill>
              <a:blip r:embed="rId4"/>
              <a:stretch>
                <a:fillRect/>
              </a:stretch>
            </p:blipFill>
            <p:spPr>
              <a:xfrm>
                <a:off x="2002320" y="2678040"/>
                <a:ext cx="460800" cy="5022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4" name="Ink 3"/>
              <p14:cNvContentPartPr/>
              <p14:nvPr/>
            </p14:nvContentPartPr>
            <p14:xfrm>
              <a:off x="2045160" y="3804120"/>
              <a:ext cx="285840" cy="393120"/>
            </p14:xfrm>
          </p:contentPart>
        </mc:Choice>
        <mc:Fallback>
          <p:pic>
            <p:nvPicPr>
              <p:cNvPr id="4" name="Ink 3"/>
              <p:cNvPicPr/>
              <p:nvPr/>
            </p:nvPicPr>
            <p:blipFill>
              <a:blip r:embed="rId6"/>
              <a:stretch>
                <a:fillRect/>
              </a:stretch>
            </p:blipFill>
            <p:spPr>
              <a:xfrm>
                <a:off x="2029320" y="3740400"/>
                <a:ext cx="317520" cy="5205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5" name="Ink 4"/>
              <p14:cNvContentPartPr/>
              <p14:nvPr/>
            </p14:nvContentPartPr>
            <p14:xfrm>
              <a:off x="2080800" y="4295160"/>
              <a:ext cx="223560" cy="1134360"/>
            </p14:xfrm>
          </p:contentPart>
        </mc:Choice>
        <mc:Fallback>
          <p:pic>
            <p:nvPicPr>
              <p:cNvPr id="5" name="Ink 4"/>
              <p:cNvPicPr/>
              <p:nvPr/>
            </p:nvPicPr>
            <p:blipFill>
              <a:blip r:embed="rId8"/>
              <a:stretch>
                <a:fillRect/>
              </a:stretch>
            </p:blipFill>
            <p:spPr>
              <a:xfrm>
                <a:off x="2064960" y="4231800"/>
                <a:ext cx="255240" cy="12614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6" name="Ink 5"/>
              <p14:cNvContentPartPr/>
              <p14:nvPr/>
            </p14:nvContentPartPr>
            <p14:xfrm>
              <a:off x="5920560" y="2321640"/>
              <a:ext cx="768240" cy="143280"/>
            </p14:xfrm>
          </p:contentPart>
        </mc:Choice>
        <mc:Fallback>
          <p:pic>
            <p:nvPicPr>
              <p:cNvPr id="6" name="Ink 5"/>
              <p:cNvPicPr/>
              <p:nvPr/>
            </p:nvPicPr>
            <p:blipFill>
              <a:blip r:embed="rId10"/>
              <a:stretch>
                <a:fillRect/>
              </a:stretch>
            </p:blipFill>
            <p:spPr>
              <a:xfrm>
                <a:off x="5904720" y="2258280"/>
                <a:ext cx="799920" cy="270000"/>
              </a:xfrm>
              <a:prstGeom prst="rect">
                <a:avLst/>
              </a:prstGeom>
            </p:spPr>
          </p:pic>
        </mc:Fallback>
      </mc:AlternateContent>
    </p:spTree>
    <p:extLst>
      <p:ext uri="{BB962C8B-B14F-4D97-AF65-F5344CB8AC3E}">
        <p14:creationId xmlns="" xmlns:p14="http://schemas.microsoft.com/office/powerpoint/2010/main" val="3592983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6"/>
          <p:cNvSpPr>
            <a:spLocks noGrp="1" noChangeArrowheads="1"/>
          </p:cNvSpPr>
          <p:nvPr>
            <p:ph type="title"/>
          </p:nvPr>
        </p:nvSpPr>
        <p:spPr>
          <a:xfrm>
            <a:off x="574675" y="317097"/>
            <a:ext cx="8024813" cy="468313"/>
          </a:xfrm>
        </p:spPr>
        <p:txBody>
          <a:bodyPr/>
          <a:lstStyle/>
          <a:p>
            <a:r>
              <a:rPr lang="en-US" sz="3200" dirty="0">
                <a:latin typeface="Calibri" panose="020F0502020204030204" pitchFamily="34" charset="0"/>
              </a:rPr>
              <a:t>Java &amp; JEE Fast Track </a:t>
            </a:r>
            <a:r>
              <a:rPr lang="en-US" sz="3200" dirty="0" smtClean="0">
                <a:latin typeface="Calibri" panose="020F0502020204030204" pitchFamily="34" charset="0"/>
              </a:rPr>
              <a:t>Training – Day 3 Agenda</a:t>
            </a:r>
            <a:endParaRPr lang="en-AU" sz="3200" dirty="0">
              <a:solidFill>
                <a:srgbClr val="4A66AC"/>
              </a:solidFill>
              <a:latin typeface="Calibri" panose="020F0502020204030204" pitchFamily="34" charset="0"/>
              <a:ea typeface="+mn-ea"/>
              <a:cs typeface="+mn-cs"/>
            </a:endParaRPr>
          </a:p>
        </p:txBody>
      </p:sp>
      <p:sp>
        <p:nvSpPr>
          <p:cNvPr id="45058" name="Rectangle 414"/>
          <p:cNvSpPr>
            <a:spLocks noGrp="1" noChangeArrowheads="1"/>
          </p:cNvSpPr>
          <p:nvPr>
            <p:ph type="body" sz="half" idx="1"/>
          </p:nvPr>
        </p:nvSpPr>
        <p:spPr>
          <a:xfrm>
            <a:off x="574675" y="1176337"/>
            <a:ext cx="8042275" cy="4619155"/>
          </a:xfrm>
        </p:spPr>
        <p:txBody>
          <a:bodyPr/>
          <a:lstStyle/>
          <a:p>
            <a:pPr>
              <a:buFont typeface="Wingdings" panose="05000000000000000000" pitchFamily="2" charset="2"/>
              <a:buChar char="ü"/>
            </a:pPr>
            <a:r>
              <a:rPr lang="en-AU" sz="2400" dirty="0" smtClean="0">
                <a:latin typeface="Calibri" panose="020F0502020204030204" pitchFamily="34" charset="0"/>
              </a:rPr>
              <a:t> </a:t>
            </a:r>
            <a:r>
              <a:rPr lang="en-AU" sz="2000" dirty="0" smtClean="0">
                <a:latin typeface="Calibri" panose="020F0502020204030204" pitchFamily="34" charset="0"/>
              </a:rPr>
              <a:t>Quick review of last class</a:t>
            </a:r>
          </a:p>
          <a:p>
            <a:pPr>
              <a:buFont typeface="Wingdings" panose="05000000000000000000" pitchFamily="2" charset="2"/>
              <a:buChar char="ü"/>
            </a:pPr>
            <a:r>
              <a:rPr lang="en-AU" sz="2000" dirty="0">
                <a:latin typeface="Calibri" panose="020F0502020204030204" pitchFamily="34" charset="0"/>
              </a:rPr>
              <a:t>  </a:t>
            </a:r>
            <a:r>
              <a:rPr lang="en-AU" sz="2000" dirty="0" err="1" smtClean="0">
                <a:latin typeface="Calibri" panose="020F0502020204030204" pitchFamily="34" charset="0"/>
              </a:rPr>
              <a:t>Autoboxing</a:t>
            </a:r>
            <a:r>
              <a:rPr lang="en-AU" sz="2000" dirty="0" smtClean="0">
                <a:latin typeface="Calibri" panose="020F0502020204030204" pitchFamily="34" charset="0"/>
              </a:rPr>
              <a:t> and Unboxing in Java</a:t>
            </a:r>
          </a:p>
          <a:p>
            <a:pPr>
              <a:buFont typeface="Wingdings" panose="05000000000000000000" pitchFamily="2" charset="2"/>
              <a:buChar char="Ø"/>
            </a:pPr>
            <a:r>
              <a:rPr lang="en-AU" sz="2000" b="1" dirty="0">
                <a:latin typeface="Calibri" panose="020F0502020204030204" pitchFamily="34" charset="0"/>
              </a:rPr>
              <a:t>  </a:t>
            </a:r>
            <a:r>
              <a:rPr lang="en-AU" sz="2000" b="1" dirty="0" smtClean="0">
                <a:latin typeface="Calibri" panose="020F0502020204030204" pitchFamily="34" charset="0"/>
              </a:rPr>
              <a:t>Handling Arrays</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Memory Allocation and Garbage Collection</a:t>
            </a:r>
          </a:p>
          <a:p>
            <a:pPr>
              <a:buFont typeface="Wingdings" panose="05000000000000000000" pitchFamily="2" charset="2"/>
              <a:buChar char="ü"/>
            </a:pPr>
            <a:r>
              <a:rPr lang="en-AU" sz="2000" dirty="0">
                <a:latin typeface="Calibri" panose="020F0502020204030204" pitchFamily="34" charset="0"/>
              </a:rPr>
              <a:t> </a:t>
            </a:r>
            <a:r>
              <a:rPr lang="en-AU" sz="2000" dirty="0" smtClean="0">
                <a:latin typeface="Calibri" panose="020F0502020204030204" pitchFamily="34" charset="0"/>
              </a:rPr>
              <a:t> String Manipulation </a:t>
            </a:r>
          </a:p>
          <a:p>
            <a:pPr marL="0" indent="0">
              <a:buNone/>
            </a:pPr>
            <a:endParaRPr lang="en-AU" sz="2000" dirty="0">
              <a:latin typeface="Calibri" panose="020F0502020204030204" pitchFamily="34" charset="0"/>
            </a:endParaRPr>
          </a:p>
          <a:p>
            <a:pPr>
              <a:buFont typeface="Wingdings" panose="05000000000000000000" pitchFamily="2" charset="2"/>
              <a:buChar char="ü"/>
            </a:pPr>
            <a:endParaRPr lang="en-AU" sz="2000" dirty="0" smtClean="0">
              <a:latin typeface="Calibri" panose="020F0502020204030204" pitchFamily="34" charset="0"/>
            </a:endParaRPr>
          </a:p>
        </p:txBody>
      </p:sp>
    </p:spTree>
    <p:extLst>
      <p:ext uri="{BB962C8B-B14F-4D97-AF65-F5344CB8AC3E}">
        <p14:creationId xmlns="" xmlns:p14="http://schemas.microsoft.com/office/powerpoint/2010/main" val="3871928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smtClean="0"/>
              <a:t>Handling Arrays</a:t>
            </a:r>
            <a:endParaRPr lang="en-US" dirty="0"/>
          </a:p>
        </p:txBody>
      </p:sp>
      <p:sp>
        <p:nvSpPr>
          <p:cNvPr id="4" name="Title 2"/>
          <p:cNvSpPr txBox="1">
            <a:spLocks/>
          </p:cNvSpPr>
          <p:nvPr/>
        </p:nvSpPr>
        <p:spPr bwMode="auto">
          <a:xfrm>
            <a:off x="601632" y="3095969"/>
            <a:ext cx="7988300" cy="1235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 xmlns:p14="http://schemas.microsoft.com/office/powerpoint/2010/main" val="275422433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TYLE" val="AcnSubjectTitle"/>
  <p:tag name="DATE" val="9/12/2009 10:31:47 AM"/>
</p:tagLst>
</file>

<file path=ppt/tags/tag2.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Presentation_ANZ">
  <a:themeElements>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Presentation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_ANZ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eport_Logo_ANZ">
  <a:themeElements>
    <a:clrScheme name="">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Report_Logo_ANZ">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port_Logo_ANZ 1">
        <a:dk1>
          <a:srgbClr val="000000"/>
        </a:dk1>
        <a:lt1>
          <a:srgbClr val="FFFFFF"/>
        </a:lt1>
        <a:dk2>
          <a:srgbClr val="004165"/>
        </a:dk2>
        <a:lt2>
          <a:srgbClr val="747678"/>
        </a:lt2>
        <a:accent1>
          <a:srgbClr val="007DBA"/>
        </a:accent1>
        <a:accent2>
          <a:srgbClr val="5BC6E8"/>
        </a:accent2>
        <a:accent3>
          <a:srgbClr val="FFFFFF"/>
        </a:accent3>
        <a:accent4>
          <a:srgbClr val="000000"/>
        </a:accent4>
        <a:accent5>
          <a:srgbClr val="AABFD9"/>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fontScheme name="1_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7DBA"/>
        </a:dk2>
        <a:lt2>
          <a:srgbClr val="747678"/>
        </a:lt2>
        <a:accent1>
          <a:srgbClr val="004165"/>
        </a:accent1>
        <a:accent2>
          <a:srgbClr val="5BC6E8"/>
        </a:accent2>
        <a:accent3>
          <a:srgbClr val="FFFFFF"/>
        </a:accent3>
        <a:accent4>
          <a:srgbClr val="000000"/>
        </a:accent4>
        <a:accent5>
          <a:srgbClr val="AAB0B8"/>
        </a:accent5>
        <a:accent6>
          <a:srgbClr val="52B3D2"/>
        </a:accent6>
        <a:hlink>
          <a:srgbClr val="589199"/>
        </a:hlink>
        <a:folHlink>
          <a:srgbClr val="FDC82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Presentation_ANZ</Template>
  <TotalTime>111292</TotalTime>
  <Words>1573</Words>
  <Application>Microsoft Office PowerPoint</Application>
  <PresentationFormat>On-screen Show (4:3)</PresentationFormat>
  <Paragraphs>248</Paragraphs>
  <Slides>57</Slides>
  <Notes>6</Notes>
  <HiddenSlides>0</HiddenSlides>
  <MMClips>0</MMClips>
  <ScaleCrop>false</ScaleCrop>
  <HeadingPairs>
    <vt:vector size="4" baseType="variant">
      <vt:variant>
        <vt:lpstr>Theme</vt:lpstr>
      </vt:variant>
      <vt:variant>
        <vt:i4>3</vt:i4>
      </vt:variant>
      <vt:variant>
        <vt:lpstr>Slide Titles</vt:lpstr>
      </vt:variant>
      <vt:variant>
        <vt:i4>57</vt:i4>
      </vt:variant>
    </vt:vector>
  </HeadingPairs>
  <TitlesOfParts>
    <vt:vector size="60" baseType="lpstr">
      <vt:lpstr>Presentation_ANZ</vt:lpstr>
      <vt:lpstr>1_Report_Logo_ANZ</vt:lpstr>
      <vt:lpstr>1_Default Design</vt:lpstr>
      <vt:lpstr>Java &amp; JEE Fast Track Training Handling Arrays and Strings in Java</vt:lpstr>
      <vt:lpstr>Java &amp; JEE Fast Track Training – Day 3 Agenda</vt:lpstr>
      <vt:lpstr>Quick review of last class</vt:lpstr>
      <vt:lpstr>Java &amp; JEE Fast Track Training – Day 3 Agenda</vt:lpstr>
      <vt:lpstr>Autoboxing and Unboxing in Java</vt:lpstr>
      <vt:lpstr>Autoboxing and Unboxing in Java</vt:lpstr>
      <vt:lpstr>Autoboxing and Unboxing in Java</vt:lpstr>
      <vt:lpstr>Java &amp; JEE Fast Track Training – Day 3 Agenda</vt:lpstr>
      <vt:lpstr>Handling Arrays</vt:lpstr>
      <vt:lpstr>Arrays</vt:lpstr>
      <vt:lpstr>Goal: Many variables of the same type</vt:lpstr>
      <vt:lpstr>Goal: Many variables of the same type</vt:lpstr>
      <vt:lpstr>Arrays in Java</vt:lpstr>
      <vt:lpstr>Declaring Arrays – Two ways</vt:lpstr>
      <vt:lpstr>Exercise: Vector dot product</vt:lpstr>
      <vt:lpstr>Array Processing Examples</vt:lpstr>
      <vt:lpstr>Example: Card shuffling algorithm</vt:lpstr>
      <vt:lpstr>Two Dimensional Arrays</vt:lpstr>
      <vt:lpstr>Two Dimensional Arrays in Java</vt:lpstr>
      <vt:lpstr>Initialize 2D array : Inline initialization</vt:lpstr>
      <vt:lpstr>Example: Matrix Addition</vt:lpstr>
      <vt:lpstr>Example: Matrix Multiplication</vt:lpstr>
      <vt:lpstr>Example: Using arrays to simplify repetitive code</vt:lpstr>
      <vt:lpstr>Default Initialization: Class / instance variable &amp; Arrays</vt:lpstr>
      <vt:lpstr>Exercise: What is the output? Why?</vt:lpstr>
      <vt:lpstr>Exercise: What is the output? Why?</vt:lpstr>
      <vt:lpstr>Exercise: What is the output?</vt:lpstr>
      <vt:lpstr>Exercise: What is the output?</vt:lpstr>
      <vt:lpstr>Exercise: What is the output?</vt:lpstr>
      <vt:lpstr>Exercise: What is the output?</vt:lpstr>
      <vt:lpstr>Exercise: Print elements of a matrix in spiral order</vt:lpstr>
      <vt:lpstr>Exercise: Print elements of a matrix in spiral order: Solution</vt:lpstr>
      <vt:lpstr>What is the output?</vt:lpstr>
      <vt:lpstr>What is the output?</vt:lpstr>
      <vt:lpstr>What is the output?</vt:lpstr>
      <vt:lpstr>Exercise: Pascal’s triangle</vt:lpstr>
      <vt:lpstr>Exercise: Pascal’s triangle - Solution</vt:lpstr>
      <vt:lpstr>Iterating through elements in an Array – Two ways</vt:lpstr>
      <vt:lpstr>Java &amp; JEE Fast Track Training – Day 3 Agenda</vt:lpstr>
      <vt:lpstr>Memory Allocation &amp; Garbage Collection</vt:lpstr>
      <vt:lpstr>Memory Allocation in Java and Garbage Collection</vt:lpstr>
      <vt:lpstr>Memory Allocation in Java and Garbage Collection</vt:lpstr>
      <vt:lpstr>Memory Allocation in Java and Garbage Collection</vt:lpstr>
      <vt:lpstr>Java &amp; JEE Fast Track Training – Day 3 Agenda</vt:lpstr>
      <vt:lpstr>Strings in Java</vt:lpstr>
      <vt:lpstr>Creating String in Java</vt:lpstr>
      <vt:lpstr>String Pool Concept in Java (String Interning)</vt:lpstr>
      <vt:lpstr>String Pool Concept in Java (String Interning)</vt:lpstr>
      <vt:lpstr>Discussion: How many Strings are getting created here?</vt:lpstr>
      <vt:lpstr>java.lang.String API – Important methods</vt:lpstr>
      <vt:lpstr>java.lang.String API – Examples</vt:lpstr>
      <vt:lpstr>Converting String to numbers and vice versa</vt:lpstr>
      <vt:lpstr>String vs StringBuffer/StringBuilder</vt:lpstr>
      <vt:lpstr>Exercise: What is the output?</vt:lpstr>
      <vt:lpstr>Exercise</vt:lpstr>
      <vt:lpstr>Exercise</vt:lpstr>
      <vt:lpstr>Exercise</vt:lpstr>
    </vt:vector>
  </TitlesOfParts>
  <Company>ANZ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TSM RP05 Antivirus  Steering Committee Meeting – #01  16 March 2012</dc:title>
  <dc:creator>Vijay Singh Sambasivam</dc:creator>
  <cp:lastModifiedBy>Ratna Patel</cp:lastModifiedBy>
  <cp:revision>5394</cp:revision>
  <dcterms:created xsi:type="dcterms:W3CDTF">2014-11-23T04:41:29Z</dcterms:created>
  <dcterms:modified xsi:type="dcterms:W3CDTF">2019-08-25T16:25:47Z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