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D5045-9707-4922-BA6F-7CFF20BC5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D902F3-7059-4C96-9647-A62C99451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84BDAD-E207-48F5-841D-796C4E9A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3C1D-8B4A-49A2-8ED9-216FE03E9BD6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567DC-C21D-4AA1-88D1-B2291A87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A92E6-0EAE-4BBF-B30A-A31059D6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AAC2-07B8-4CEA-8935-CCDEAD924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94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6D6C3-2925-4DF2-A67E-034B824C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9AE520-A056-4E8B-9DF1-AFC39E380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D3921F-8F29-45A1-B2C6-AA0356A92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3C1D-8B4A-49A2-8ED9-216FE03E9BD6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B7959D-0028-4322-805F-4ED618E27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64A68E-DBBE-44CB-B1D2-E3F1684B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AAC2-07B8-4CEA-8935-CCDEAD924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93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995EAA-A145-4B6D-ADCF-FEAC3FF8F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BA1960-F626-4A6D-9033-A13CC3735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39AC6D-21A1-45CF-89EB-297717FB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3C1D-8B4A-49A2-8ED9-216FE03E9BD6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028D02-426E-47CA-9FDA-BA5947CA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B1FE9-DCDF-45DC-8EAA-755F76EC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AAC2-07B8-4CEA-8935-CCDEAD924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20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1C89A-35B4-4E07-B153-B05E0E3E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18A2F0-A30D-48FC-86BE-7A9E90996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1D138-8C16-44A1-A936-EDEE882D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3C1D-8B4A-49A2-8ED9-216FE03E9BD6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90641-A1EB-42D2-B010-9C1607D7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931F94-BF33-4822-9573-5B73DE99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AAC2-07B8-4CEA-8935-CCDEAD924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89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F45BD-EA2E-4718-91D6-E43DAE86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88C98D-7906-4F86-A54C-0F6ADC783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3A0E2-5297-4187-B251-29075B3B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3C1D-8B4A-49A2-8ED9-216FE03E9BD6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F8421-A506-433D-B476-334AD208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703510-EBD1-4B66-84B0-EA8E9D9B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AAC2-07B8-4CEA-8935-CCDEAD924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09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659DB-1140-436A-9E76-D3E0DD1B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F1BB82-464B-4D5A-8A76-DDFA52787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447D0B-B802-469B-89EA-B4AE3CEEC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C3C12E-E071-453D-89B0-EFA0039A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3C1D-8B4A-49A2-8ED9-216FE03E9BD6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68D112-8AB3-4DA8-85C3-A9DC05C6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4A10FC-23A2-4E70-BF28-D8A0151E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AAC2-07B8-4CEA-8935-CCDEAD924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17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5F47C-FF54-41B9-AABA-43A06EB90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DF7CB8-7388-4C6E-BEA3-4EE5733FE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D2504F-7003-447C-87AA-F89DC4A63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91EE6F-51CD-48CF-9DCC-F802B8DA7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F863F0-05D1-473C-878A-05EBA4322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04D395-C878-4A11-9210-49D5DF26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3C1D-8B4A-49A2-8ED9-216FE03E9BD6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18D050-DA58-4AAA-9699-0A69D75A8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F46CD9-F2B8-4425-84C1-31568B59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AAC2-07B8-4CEA-8935-CCDEAD924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36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048D3-E5D0-4879-9A40-57FDBD7A1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07A77F-2E27-44C3-AF87-A60139AF0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3C1D-8B4A-49A2-8ED9-216FE03E9BD6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8BC62C-72BE-4D42-A246-FE461E429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44756D-4886-4DEB-BCCC-BC64D80E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AAC2-07B8-4CEA-8935-CCDEAD924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75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E581BE-A6D3-4225-A730-F4FD942EA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3C1D-8B4A-49A2-8ED9-216FE03E9BD6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255FA8-969F-4FD1-874B-C22DA24E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35104D-2ED2-48D7-82BF-9D63BF81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AAC2-07B8-4CEA-8935-CCDEAD924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29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A3804-0F04-4681-BB3E-FB8437498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718F6-2EDC-4B10-8904-774E21967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CBA03-CD50-4C18-B638-5D9292E96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766CC2-CE86-4928-AB33-82BE5C1E7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3C1D-8B4A-49A2-8ED9-216FE03E9BD6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CDC329-F173-46D2-9F9B-326F7FD2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3E1422-A7D1-4DAD-86B8-09A83357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AAC2-07B8-4CEA-8935-CCDEAD924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39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FC770-DD73-4EAE-9E8B-C70827E9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C9EB5C-32F4-42EB-902E-56D3DB86E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99352A-5E44-4810-A72C-019679785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5181B7-2868-4C0A-A7A6-2066FCE7D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3C1D-8B4A-49A2-8ED9-216FE03E9BD6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97CEC7-BEBD-432B-B65D-61B1E36EC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B38E89-094B-4CE4-8BDA-B64D311A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AAC2-07B8-4CEA-8935-CCDEAD924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55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2664AA-74A5-453C-933E-455BFFA5F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E1D41-942E-4872-A7B3-D902B97C8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E46726-CAF5-42B3-A539-1DC871F28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F3C1D-8B4A-49A2-8ED9-216FE03E9BD6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3F1B23-D3FA-4671-B29F-1BD724A4A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E3A283-E98D-4766-A91C-4102570EA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0AAC2-07B8-4CEA-8935-CCDEAD924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57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CD4F5B-9225-4BA5-B2C5-4776F96422F6}"/>
              </a:ext>
            </a:extLst>
          </p:cNvPr>
          <p:cNvSpPr txBox="1"/>
          <p:nvPr/>
        </p:nvSpPr>
        <p:spPr>
          <a:xfrm>
            <a:off x="3150876" y="2880370"/>
            <a:ext cx="2447819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TEACHERS</a:t>
            </a:r>
          </a:p>
          <a:p>
            <a:r>
              <a:rPr lang="en-US" altLang="ko-KR" sz="1100" dirty="0"/>
              <a:t>NAME</a:t>
            </a:r>
          </a:p>
          <a:p>
            <a:r>
              <a:rPr lang="en-US" altLang="ko-KR" sz="1100" dirty="0"/>
              <a:t>BIRTH</a:t>
            </a:r>
          </a:p>
          <a:p>
            <a:r>
              <a:rPr lang="en-US" altLang="ko-KR" sz="1100" dirty="0"/>
              <a:t>AGE</a:t>
            </a:r>
          </a:p>
          <a:p>
            <a:r>
              <a:rPr lang="en-US" altLang="ko-KR" sz="1100" dirty="0"/>
              <a:t>SX</a:t>
            </a:r>
          </a:p>
          <a:p>
            <a:r>
              <a:rPr lang="en-US" altLang="ko-KR" sz="1100" dirty="0"/>
              <a:t>PHONE</a:t>
            </a:r>
          </a:p>
          <a:p>
            <a:r>
              <a:rPr lang="en-US" altLang="ko-KR" sz="1100" dirty="0"/>
              <a:t>ADDRESS</a:t>
            </a:r>
          </a:p>
          <a:p>
            <a:r>
              <a:rPr lang="en-US" altLang="ko-KR" sz="1100" dirty="0"/>
              <a:t>SUBJECT</a:t>
            </a:r>
          </a:p>
          <a:p>
            <a:r>
              <a:rPr lang="en-US" altLang="ko-KR" sz="1100" dirty="0"/>
              <a:t>CLASS_ASSIGNED(PK)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FB13D3-E823-489A-8902-2FB28EED6211}"/>
              </a:ext>
            </a:extLst>
          </p:cNvPr>
          <p:cNvSpPr txBox="1"/>
          <p:nvPr/>
        </p:nvSpPr>
        <p:spPr>
          <a:xfrm>
            <a:off x="5918139" y="2880370"/>
            <a:ext cx="2447819" cy="186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STUDENTS</a:t>
            </a:r>
          </a:p>
          <a:p>
            <a:r>
              <a:rPr lang="en-US" altLang="ko-KR" sz="1100" dirty="0"/>
              <a:t>NAME</a:t>
            </a:r>
          </a:p>
          <a:p>
            <a:r>
              <a:rPr lang="en-US" altLang="ko-KR" sz="1100" dirty="0"/>
              <a:t>STDID(PK)</a:t>
            </a:r>
          </a:p>
          <a:p>
            <a:r>
              <a:rPr lang="en-US" altLang="ko-KR" sz="1100" dirty="0"/>
              <a:t>BIRTH</a:t>
            </a:r>
          </a:p>
          <a:p>
            <a:r>
              <a:rPr lang="en-US" altLang="ko-KR" sz="1100" dirty="0"/>
              <a:t>AGE</a:t>
            </a:r>
          </a:p>
          <a:p>
            <a:r>
              <a:rPr lang="en-US" altLang="ko-KR" sz="1100" dirty="0"/>
              <a:t>SX</a:t>
            </a:r>
          </a:p>
          <a:p>
            <a:r>
              <a:rPr lang="en-US" altLang="ko-KR" sz="1100" dirty="0"/>
              <a:t>PHONE</a:t>
            </a:r>
          </a:p>
          <a:p>
            <a:r>
              <a:rPr lang="en-US" altLang="ko-KR" sz="1100" dirty="0"/>
              <a:t>ADDRESS</a:t>
            </a:r>
          </a:p>
          <a:p>
            <a:r>
              <a:rPr lang="en-US" altLang="ko-KR" sz="1100" dirty="0"/>
              <a:t>FAV_JUBJECT</a:t>
            </a:r>
          </a:p>
          <a:p>
            <a:r>
              <a:rPr lang="en-US" altLang="ko-KR" sz="1100" dirty="0"/>
              <a:t>CLASS (FK)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903D1C4-EA18-4DA6-B9A8-179EE3341AAF}"/>
              </a:ext>
            </a:extLst>
          </p:cNvPr>
          <p:cNvCxnSpPr>
            <a:cxnSpLocks/>
          </p:cNvCxnSpPr>
          <p:nvPr/>
        </p:nvCxnSpPr>
        <p:spPr>
          <a:xfrm>
            <a:off x="4613945" y="4454557"/>
            <a:ext cx="1369905" cy="1101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9BBBFB-B3C3-4723-A522-4BF7FE265FE5}"/>
              </a:ext>
            </a:extLst>
          </p:cNvPr>
          <p:cNvSpPr txBox="1"/>
          <p:nvPr/>
        </p:nvSpPr>
        <p:spPr>
          <a:xfrm>
            <a:off x="3150875" y="4795503"/>
            <a:ext cx="2447819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RELOCATEE</a:t>
            </a:r>
          </a:p>
          <a:p>
            <a:r>
              <a:rPr lang="en-US" altLang="ko-KR" sz="1100" dirty="0"/>
              <a:t>NAME</a:t>
            </a:r>
          </a:p>
          <a:p>
            <a:r>
              <a:rPr lang="en-US" altLang="ko-KR" sz="1100" dirty="0"/>
              <a:t>RELO_DATE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8D1C91-EB68-44BE-B93A-BB48D3A5E2BA}"/>
              </a:ext>
            </a:extLst>
          </p:cNvPr>
          <p:cNvSpPr txBox="1"/>
          <p:nvPr/>
        </p:nvSpPr>
        <p:spPr>
          <a:xfrm>
            <a:off x="8441456" y="2880370"/>
            <a:ext cx="2447819" cy="2369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SCOREBOARD</a:t>
            </a:r>
          </a:p>
          <a:p>
            <a:r>
              <a:rPr lang="en-US" altLang="ko-KR" sz="1100" dirty="0"/>
              <a:t>NAME</a:t>
            </a:r>
          </a:p>
          <a:p>
            <a:r>
              <a:rPr lang="en-US" altLang="ko-KR" sz="1100" dirty="0"/>
              <a:t>STDID</a:t>
            </a:r>
          </a:p>
          <a:p>
            <a:r>
              <a:rPr lang="en-US" altLang="ko-KR" sz="1100" dirty="0"/>
              <a:t>MATH1</a:t>
            </a:r>
          </a:p>
          <a:p>
            <a:r>
              <a:rPr lang="en-US" altLang="ko-KR" sz="1100" dirty="0"/>
              <a:t>MATH2</a:t>
            </a:r>
          </a:p>
          <a:p>
            <a:r>
              <a:rPr lang="en-US" altLang="ko-KR" sz="1100" dirty="0"/>
              <a:t>MATH3</a:t>
            </a:r>
          </a:p>
          <a:p>
            <a:r>
              <a:rPr lang="en-US" altLang="ko-KR" sz="1100" dirty="0"/>
              <a:t>SCORE_MATH</a:t>
            </a:r>
          </a:p>
          <a:p>
            <a:r>
              <a:rPr lang="en-US" altLang="ko-KR" sz="1100" dirty="0"/>
              <a:t>PHYS1</a:t>
            </a:r>
          </a:p>
          <a:p>
            <a:r>
              <a:rPr lang="en-US" altLang="ko-KR" sz="1100" dirty="0"/>
              <a:t>PHYS2</a:t>
            </a:r>
          </a:p>
          <a:p>
            <a:r>
              <a:rPr lang="en-US" altLang="ko-KR" sz="1100" dirty="0"/>
              <a:t>PHYS3</a:t>
            </a:r>
          </a:p>
          <a:p>
            <a:r>
              <a:rPr lang="en-US" altLang="ko-KR" sz="1100" dirty="0"/>
              <a:t>SCORE_PHYS</a:t>
            </a:r>
          </a:p>
          <a:p>
            <a:r>
              <a:rPr lang="en-US" altLang="ko-KR" sz="1100" dirty="0"/>
              <a:t>ABSENCE</a:t>
            </a:r>
          </a:p>
          <a:p>
            <a:r>
              <a:rPr lang="en-US" altLang="ko-KR" sz="1100" dirty="0"/>
              <a:t>FLUNK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BA687DE-9451-414B-8F8A-5C27C2768458}"/>
              </a:ext>
            </a:extLst>
          </p:cNvPr>
          <p:cNvCxnSpPr>
            <a:cxnSpLocks/>
          </p:cNvCxnSpPr>
          <p:nvPr/>
        </p:nvCxnSpPr>
        <p:spPr>
          <a:xfrm>
            <a:off x="6825177" y="3429000"/>
            <a:ext cx="168126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A19378-AC4F-4438-A7E0-6935C6D3638A}"/>
              </a:ext>
            </a:extLst>
          </p:cNvPr>
          <p:cNvSpPr txBox="1"/>
          <p:nvPr/>
        </p:nvSpPr>
        <p:spPr>
          <a:xfrm>
            <a:off x="416504" y="1262279"/>
            <a:ext cx="5095063" cy="126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TEACHERS</a:t>
            </a:r>
            <a:r>
              <a:rPr lang="ko-KR" altLang="en-US" sz="1200" dirty="0"/>
              <a:t>와 </a:t>
            </a:r>
            <a:r>
              <a:rPr lang="en-US" altLang="ko-KR" sz="1200" dirty="0"/>
              <a:t>STUDENTS </a:t>
            </a:r>
            <a:r>
              <a:rPr lang="ko-KR" altLang="en-US" sz="1200" dirty="0"/>
              <a:t>간의 </a:t>
            </a:r>
            <a:r>
              <a:rPr lang="en-US" altLang="ko-KR" sz="1200" dirty="0"/>
              <a:t>1:N </a:t>
            </a:r>
            <a:r>
              <a:rPr lang="ko-KR" altLang="en-US" sz="1200" dirty="0"/>
              <a:t>관계</a:t>
            </a:r>
            <a:endParaRPr lang="en-US" altLang="ko-KR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000" dirty="0"/>
              <a:t>한 교사가 여러 학생을 가질 수 있지만 학생은 하나의 반에만 속합니다</a:t>
            </a:r>
            <a:r>
              <a:rPr lang="en-US" altLang="ko-KR" sz="10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STUDENTS</a:t>
            </a:r>
            <a:r>
              <a:rPr lang="ko-KR" altLang="en-US" sz="1200" dirty="0"/>
              <a:t>와 </a:t>
            </a:r>
            <a:r>
              <a:rPr lang="en-US" altLang="ko-KR" sz="1200" dirty="0"/>
              <a:t>SCOREBOARD </a:t>
            </a:r>
            <a:r>
              <a:rPr lang="ko-KR" altLang="en-US" sz="1200" dirty="0"/>
              <a:t>간의 </a:t>
            </a:r>
            <a:r>
              <a:rPr lang="en-US" altLang="ko-KR" sz="1200" dirty="0"/>
              <a:t>1:1 </a:t>
            </a:r>
            <a:r>
              <a:rPr lang="ko-KR" altLang="en-US" sz="1200" dirty="0"/>
              <a:t>관계</a:t>
            </a:r>
            <a:endParaRPr lang="en-US" altLang="ko-KR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000" dirty="0"/>
              <a:t>각 학생마다 하나의 성적 기록</a:t>
            </a:r>
            <a:endParaRPr lang="en-US" altLang="ko-KR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TEACHERS</a:t>
            </a:r>
            <a:r>
              <a:rPr lang="ko-KR" altLang="en-US" sz="1200" dirty="0"/>
              <a:t>와 </a:t>
            </a:r>
            <a:r>
              <a:rPr lang="en-US" altLang="ko-KR" sz="1200" dirty="0"/>
              <a:t>RELOCATEE </a:t>
            </a:r>
            <a:r>
              <a:rPr lang="ko-KR" altLang="en-US" sz="1200" dirty="0"/>
              <a:t>간의 </a:t>
            </a:r>
            <a:r>
              <a:rPr lang="en-US" altLang="ko-KR" sz="1200" dirty="0"/>
              <a:t>1:1 </a:t>
            </a:r>
            <a:r>
              <a:rPr lang="ko-KR" altLang="en-US" sz="1200" dirty="0"/>
              <a:t>관계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393A325-8FAD-4D6A-A5CD-657CAD1E07C0}"/>
              </a:ext>
            </a:extLst>
          </p:cNvPr>
          <p:cNvCxnSpPr>
            <a:cxnSpLocks/>
            <a:endCxn id="16" idx="1"/>
          </p:cNvCxnSpPr>
          <p:nvPr/>
        </p:nvCxnSpPr>
        <p:spPr>
          <a:xfrm rot="5400000">
            <a:off x="2223895" y="4207076"/>
            <a:ext cx="1853962" cy="1"/>
          </a:xfrm>
          <a:prstGeom prst="bentConnector4">
            <a:avLst>
              <a:gd name="adj1" fmla="val -308"/>
              <a:gd name="adj2" fmla="val 228601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111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91</Words>
  <Application>Microsoft Office PowerPoint</Application>
  <PresentationFormat>와이드스크린</PresentationFormat>
  <Paragraphs>42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9</cp:revision>
  <dcterms:created xsi:type="dcterms:W3CDTF">2024-05-21T08:44:17Z</dcterms:created>
  <dcterms:modified xsi:type="dcterms:W3CDTF">2024-05-22T02:04:37Z</dcterms:modified>
</cp:coreProperties>
</file>