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C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03"/>
  </p:normalViewPr>
  <p:slideViewPr>
    <p:cSldViewPr snapToGrid="0" snapToObjects="1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12FB1-817A-FF44-9D8F-7CFA922F4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73973F-2580-2141-8359-C7540CDE9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5E867-F961-0D4B-BFCE-D7553C022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1F28-0B04-EB45-B54C-0FC5D8ED1AB8}" type="datetimeFigureOut">
              <a:rPr lang="en-SA" smtClean="0"/>
              <a:t>13/01/2022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75054-77CB-F945-8580-C6A1192A2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3B26F-64B6-DA44-8127-1B7C43786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2EFC-D101-ED43-BF20-F23F0C722C86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68350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D7420-4C33-6F4E-9CDB-DFB1FAF24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C853ED-B5DF-6C4E-8A28-51D254992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55924-716D-DE4F-AFF1-2A6BA2624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1F28-0B04-EB45-B54C-0FC5D8ED1AB8}" type="datetimeFigureOut">
              <a:rPr lang="en-SA" smtClean="0"/>
              <a:t>13/01/2022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B9A12-448B-954E-8153-A19D106E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60E06-CAD6-A045-BA8A-D6D4588C5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2EFC-D101-ED43-BF20-F23F0C722C86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16822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21D2D-A493-2944-A8D6-4B56C453A8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44F47D-EE5C-2C48-BDE7-1FAA8E504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EC5A7-D397-A846-8303-C020EBE4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1F28-0B04-EB45-B54C-0FC5D8ED1AB8}" type="datetimeFigureOut">
              <a:rPr lang="en-SA" smtClean="0"/>
              <a:t>13/01/2022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00F10-62AB-CD48-AC39-F5D2FB8F9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5A7A4-C59D-364F-9D82-D346CB83A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2EFC-D101-ED43-BF20-F23F0C722C86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95879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E5138-5629-6543-9DB8-AF7DE5E71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27803-42DF-944A-A890-2239E5106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210A2-B3B2-5448-998B-EE44330E8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1F28-0B04-EB45-B54C-0FC5D8ED1AB8}" type="datetimeFigureOut">
              <a:rPr lang="en-SA" smtClean="0"/>
              <a:t>13/01/2022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77205-5E93-724D-8596-90796D579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944C8-0B60-C843-BAD0-DA3A7966F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2EFC-D101-ED43-BF20-F23F0C722C86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253631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C988B-30D5-AA47-B9E6-3637202EA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3FDB5-5E09-224A-80CF-38923D780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AAF81-EF83-2F45-8571-79FC2F5C0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1F28-0B04-EB45-B54C-0FC5D8ED1AB8}" type="datetimeFigureOut">
              <a:rPr lang="en-SA" smtClean="0"/>
              <a:t>13/01/2022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1B003-A59C-8540-B9BE-497AA36D6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5D9B7-0D0E-2341-B1A7-92E1DBE6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2EFC-D101-ED43-BF20-F23F0C722C86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186904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C806-61FF-E245-BCC3-6C3128E35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9AFD5-8BE2-2B4F-AB54-9AD348EBCC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44002-E55F-BF46-BCB3-FDDAC06DB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9E3FF-263F-414C-B097-47DC92F4E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1F28-0B04-EB45-B54C-0FC5D8ED1AB8}" type="datetimeFigureOut">
              <a:rPr lang="en-SA" smtClean="0"/>
              <a:t>13/01/2022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E4403-36B1-9E40-9EA1-B3A4AF8FE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FE2E9-D34C-BE4C-B9A4-493C54D53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2EFC-D101-ED43-BF20-F23F0C722C86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427672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AFB45-DE35-984B-9AB6-9C946A7FE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0AA04-E9BB-E14C-B063-9D8CFF42D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44910-13C4-9648-B012-9760C5C9C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7AA324-1560-284E-A2FB-695076A18C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3C5D7C-1D79-0B46-A5BD-BC2F09950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2F2C21-2389-1A41-BD74-72691B0EE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1F28-0B04-EB45-B54C-0FC5D8ED1AB8}" type="datetimeFigureOut">
              <a:rPr lang="en-SA" smtClean="0"/>
              <a:t>13/01/2022 R</a:t>
            </a:fld>
            <a:endParaRPr lang="en-S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07716D-E321-3C40-ACDA-29DAB1D51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F32540-2172-FC47-AE5A-0C8FF2F86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2EFC-D101-ED43-BF20-F23F0C722C86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306504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27178-C6C8-8144-9933-7A4D0EF75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31C8D6-4E6F-4548-8298-8E917446F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1F28-0B04-EB45-B54C-0FC5D8ED1AB8}" type="datetimeFigureOut">
              <a:rPr lang="en-SA" smtClean="0"/>
              <a:t>13/01/2022 R</a:t>
            </a:fld>
            <a:endParaRPr lang="en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27B77-4CBD-514E-8FCC-D64C0D616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F43858-2072-6E4D-915B-5BB1E55FA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2EFC-D101-ED43-BF20-F23F0C722C86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037737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0EA955-5FB1-9948-8E3C-B1BCFA455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1F28-0B04-EB45-B54C-0FC5D8ED1AB8}" type="datetimeFigureOut">
              <a:rPr lang="en-SA" smtClean="0"/>
              <a:t>13/01/2022 R</a:t>
            </a:fld>
            <a:endParaRPr lang="en-S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6433C5-C9DB-6B44-9754-3C9608D8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DAF99-A944-E04F-99C7-BED6AE2F9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2EFC-D101-ED43-BF20-F23F0C722C86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959392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D5A80-5ED7-5C4F-A82B-A04EC2520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4CA11-64FD-9E48-89C1-F947BA275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7BB4C-5F29-F44E-9523-4721CE45C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61A19-A1C7-1141-8817-7C2A7908C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1F28-0B04-EB45-B54C-0FC5D8ED1AB8}" type="datetimeFigureOut">
              <a:rPr lang="en-SA" smtClean="0"/>
              <a:t>13/01/2022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9B84B-C0B9-4141-A8BC-777DE4BE8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1B9F8-6301-124B-B7BA-46E86E68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2EFC-D101-ED43-BF20-F23F0C722C86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01497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61ACF-A9E9-714D-996A-5340ACFC6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DB9CA7-7BD6-054B-9368-555C13E028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B923BA-CFAB-7041-AE31-3A9190CBE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9992B-6439-404A-BC69-DDE55297C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1F28-0B04-EB45-B54C-0FC5D8ED1AB8}" type="datetimeFigureOut">
              <a:rPr lang="en-SA" smtClean="0"/>
              <a:t>13/01/2022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F3162-4693-9241-AB74-265054D66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81DC9-ED6C-F449-B4FA-4C083277A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2EFC-D101-ED43-BF20-F23F0C722C86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505003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B0F09F-BBE7-EA4B-8E45-9E9DF3792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52ADC-9B56-A643-90D7-111B2764B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40D5E-E574-2D4F-B7EB-C2CD0BCB88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01F28-0B04-EB45-B54C-0FC5D8ED1AB8}" type="datetimeFigureOut">
              <a:rPr lang="en-SA" smtClean="0"/>
              <a:t>13/01/2022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CA15D-9557-F148-AB11-491C1E236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7AA41-CD54-EC41-B371-A161E195D6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E2EFC-D101-ED43-BF20-F23F0C722C86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38394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F943DA-A8FA-C741-91D7-F9CA068F2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2" y="957193"/>
            <a:ext cx="9067992" cy="2611967"/>
          </a:xfrm>
        </p:spPr>
        <p:txBody>
          <a:bodyPr anchor="b">
            <a:normAutofit/>
          </a:bodyPr>
          <a:lstStyle/>
          <a:p>
            <a:pPr algn="l"/>
            <a:r>
              <a:rPr lang="en-SA" sz="54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 Hand Cars Analysis Project</a:t>
            </a:r>
            <a:br>
              <a:rPr lang="en-SA" sz="5400" dirty="0"/>
            </a:br>
            <a:endParaRPr lang="en-SA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1780E-EC86-2542-8F36-ADDF22B3C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719618"/>
            <a:ext cx="4167376" cy="1155525"/>
          </a:xfrm>
        </p:spPr>
        <p:txBody>
          <a:bodyPr anchor="t">
            <a:normAutofit/>
          </a:bodyPr>
          <a:lstStyle/>
          <a:p>
            <a:pPr marL="0" indent="0" algn="l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000" dirty="0" err="1"/>
              <a:t>Bashayer</a:t>
            </a:r>
            <a:r>
              <a:rPr lang="en-US" sz="2000" dirty="0"/>
              <a:t> </a:t>
            </a:r>
            <a:r>
              <a:rPr lang="en-US" sz="2000" dirty="0" err="1"/>
              <a:t>Alshehri,saud</a:t>
            </a:r>
            <a:r>
              <a:rPr lang="en-US" sz="2000" dirty="0"/>
              <a:t> </a:t>
            </a:r>
            <a:r>
              <a:rPr lang="en-US" sz="2000" dirty="0" err="1"/>
              <a:t>alasmri</a:t>
            </a:r>
            <a:r>
              <a:rPr lang="en-US" sz="2000" dirty="0"/>
              <a:t> </a:t>
            </a:r>
            <a:endParaRPr lang="en-SA" sz="2000" dirty="0"/>
          </a:p>
        </p:txBody>
      </p:sp>
    </p:spTree>
    <p:extLst>
      <p:ext uri="{BB962C8B-B14F-4D97-AF65-F5344CB8AC3E}">
        <p14:creationId xmlns:p14="http://schemas.microsoft.com/office/powerpoint/2010/main" val="2163832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F3D57-1AB2-0546-90C4-5F70662EC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5.Modeling</a:t>
            </a:r>
            <a:br>
              <a:rPr lang="en-US" b="1" dirty="0"/>
            </a:br>
            <a:endParaRPr lang="en-SA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1E716-1909-1149-ADAE-FB91E1A45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preprocessing for modeling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 character columns to dummy variables to be ready for the modeling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df=</a:t>
            </a:r>
            <a:r>
              <a:rPr lang="en-US" sz="2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pd.get_dummies</a:t>
            </a:r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(df)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split Data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 input and output and split train test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feature scaling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all the feature to same 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apply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LinearRegression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model</a:t>
            </a:r>
          </a:p>
          <a:p>
            <a:endParaRPr lang="en-SA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4051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044076-059E-2445-8CE9-8EF4EAA8A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615" y="279400"/>
            <a:ext cx="10520702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6.Model evaluation</a:t>
            </a:r>
            <a:br>
              <a:rPr lang="en-US" b="1" dirty="0"/>
            </a:br>
            <a:endParaRPr lang="en-SA" dirty="0">
              <a:solidFill>
                <a:srgbClr val="FFFFFF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5B920B-09D2-BC4C-8423-64604DCDAA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8589" y="642938"/>
            <a:ext cx="6300788" cy="611504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21EDD0-0FA6-0745-9F0B-4A95D20BA626}"/>
              </a:ext>
            </a:extLst>
          </p:cNvPr>
          <p:cNvSpPr txBox="1"/>
          <p:nvPr/>
        </p:nvSpPr>
        <p:spPr>
          <a:xfrm>
            <a:off x="225615" y="2100263"/>
            <a:ext cx="4146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 R-Squared</a:t>
            </a:r>
          </a:p>
          <a:p>
            <a:r>
              <a:rPr lang="en-US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linreg_model.score</a:t>
            </a:r>
            <a:r>
              <a:rPr lang="en-US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(x, y)</a:t>
            </a:r>
            <a:endParaRPr lang="en-SA" sz="2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2961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03DD54-23FD-C743-B54F-778F4A5A0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project definition</a:t>
            </a:r>
            <a:br>
              <a:rPr lang="en-SA" dirty="0"/>
            </a:br>
            <a:endParaRPr lang="en-SA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CA833-C845-6440-88CD-DA86C9ABC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271588"/>
            <a:ext cx="11501004" cy="5221287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</a:pPr>
            <a:r>
              <a:rPr lang="en-SA" sz="8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 Hand Cars Analysis Project :</a:t>
            </a:r>
            <a:r>
              <a:rPr lang="en-SA" sz="80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 hand cars market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SA" sz="80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project helps most people in real life to save money buying a used Car as it saves almost 50% lower than new cars, no  exaggerated fees, lower insurance, and lower annual registration fees.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SA" sz="80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contains most relevant information that  provides on car sales including columns :</a:t>
            </a:r>
            <a:r>
              <a:rPr lang="en-SA" sz="80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 name, year, Sell Price, Driven - km, Owner , Mileage, and etc.</a:t>
            </a:r>
          </a:p>
          <a:p>
            <a:pPr>
              <a:lnSpc>
                <a:spcPct val="170000"/>
              </a:lnSpc>
            </a:pPr>
            <a:r>
              <a:rPr lang="en-US" sz="8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 with a question:</a:t>
            </a:r>
          </a:p>
          <a:p>
            <a:pPr>
              <a:lnSpc>
                <a:spcPct val="170000"/>
              </a:lnSpc>
            </a:pPr>
            <a:r>
              <a:rPr lang="en-US" sz="80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people need help to get analyzed data about Used Cars before Buying? In my point </a:t>
            </a:r>
            <a:r>
              <a:rPr lang="en-US" sz="8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r>
              <a:rPr lang="en-US" sz="80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most people need help to get analyzed data about the used cars before buying them so </a:t>
            </a:r>
            <a:r>
              <a:rPr lang="en-US" sz="72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It’s important to know the price and kms driven on the car as well as the brand to know if the car is a good purchase for second hand owner or not. This data can help many people reach to that conclusion.</a:t>
            </a:r>
            <a:r>
              <a:rPr lang="en-US" sz="80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dirty="0"/>
            </a:br>
            <a:endParaRPr lang="en-SA" b="1" dirty="0"/>
          </a:p>
          <a:p>
            <a:endParaRPr lang="en-SA" b="1" dirty="0"/>
          </a:p>
          <a:p>
            <a:endParaRPr lang="en-SA" sz="2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651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CE4428-139A-B34D-9D47-C9247C45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</a:t>
            </a:r>
            <a:r>
              <a:rPr lang="en-SA" b="1" dirty="0">
                <a:solidFill>
                  <a:srgbClr val="FFFFFF"/>
                </a:solidFill>
              </a:rPr>
              <a:t>ooles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B4E6B-B8E4-7B42-8267-8C9B1C416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43051"/>
            <a:ext cx="10515598" cy="5143500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Dataset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 Regression data and its </a:t>
            </a:r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contain</a:t>
            </a:r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13 columns and </a:t>
            </a:r>
            <a:r>
              <a:rPr lang="en-SA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8127 rows </a:t>
            </a:r>
            <a:r>
              <a:rPr lang="en-SA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(8127, 13)</a:t>
            </a:r>
            <a:endParaRPr lang="en-SA" sz="2400" dirty="0">
              <a:solidFill>
                <a:schemeClr val="bg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SA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(car-details?select=Car_details.csv) from </a:t>
            </a:r>
            <a:r>
              <a:rPr lang="en-SA" sz="2400" dirty="0">
                <a:solidFill>
                  <a:srgbClr val="0563C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</a:t>
            </a:r>
            <a:r>
              <a:rPr lang="en-SA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.com/datasets</a:t>
            </a:r>
            <a:r>
              <a:rPr lang="en-SA" sz="240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Libraries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processing: </a:t>
            </a:r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pandas ,</a:t>
            </a:r>
            <a:r>
              <a:rPr lang="en-US" sz="2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Visualization: </a:t>
            </a:r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matplotlib ,seaborn , </a:t>
            </a:r>
            <a:r>
              <a:rPr lang="en-US" sz="2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plotly</a:t>
            </a:r>
            <a:endParaRPr lang="en-US" sz="2400" dirty="0">
              <a:solidFill>
                <a:schemeClr val="bg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sklearn</a:t>
            </a:r>
            <a:endParaRPr lang="en-US" sz="2400" dirty="0">
              <a:solidFill>
                <a:schemeClr val="bg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programing language </a:t>
            </a:r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  <a:r>
              <a:rPr lang="en-SA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en-SA" sz="240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SA" b="1" dirty="0">
                <a:latin typeface="Arial" panose="020B0604020202020204" pitchFamily="34" charset="0"/>
                <a:cs typeface="Arial" panose="020B0604020202020204" pitchFamily="34" charset="0"/>
              </a:rPr>
              <a:t>odling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Regression</a:t>
            </a:r>
          </a:p>
          <a:p>
            <a:pPr marL="0" indent="0">
              <a:buNone/>
            </a:pPr>
            <a:endParaRPr lang="en-SA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SA" sz="2400" dirty="0">
              <a:solidFill>
                <a:schemeClr val="bg2">
                  <a:lumMod val="60000"/>
                  <a:lumOff val="40000"/>
                </a:schemeClr>
              </a:solidFill>
              <a:effectLst/>
            </a:endParaRPr>
          </a:p>
          <a:p>
            <a:pPr marL="0" indent="0">
              <a:buNone/>
            </a:pPr>
            <a:endParaRPr lang="en-US" sz="2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SA" sz="2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997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715B22-1E49-7045-9033-3EC28163B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 fontScale="90000"/>
          </a:bodyPr>
          <a:lstStyle/>
          <a:p>
            <a:r>
              <a:rPr lang="en-US" sz="3700" b="1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import Libraries we follow the following steps: </a:t>
            </a:r>
            <a:br>
              <a:rPr lang="en-SA" sz="3700" dirty="0"/>
            </a:br>
            <a:endParaRPr lang="en-SA" sz="37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5F097-3C2A-BE43-A261-C1005B847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51" y="2222069"/>
            <a:ext cx="4936067" cy="3985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1.read_data</a:t>
            </a:r>
          </a:p>
          <a:p>
            <a:pPr marL="0" indent="0">
              <a:buNone/>
            </a:pPr>
            <a:endParaRPr lang="en-SA" sz="2000" dirty="0"/>
          </a:p>
          <a:p>
            <a:endParaRPr lang="en-SA" sz="2000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96CACE17-39A9-8B4C-BB7A-8080EA0A0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3" y="2058457"/>
            <a:ext cx="9057841" cy="398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637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736F42-70B1-6440-80D5-FD453280A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15" y="407987"/>
            <a:ext cx="5467786" cy="1325563"/>
          </a:xfrm>
        </p:spPr>
        <p:txBody>
          <a:bodyPr>
            <a:normAutofit/>
          </a:bodyPr>
          <a:lstStyle/>
          <a:p>
            <a:r>
              <a:rPr lang="en-US" b="1" dirty="0"/>
              <a:t>2.Explore data analysis</a:t>
            </a:r>
            <a:br>
              <a:rPr lang="en-US" b="1" dirty="0"/>
            </a:br>
            <a:endParaRPr lang="en-SA" dirty="0">
              <a:solidFill>
                <a:srgbClr val="FFFFFF"/>
              </a:solidFill>
            </a:endParaRPr>
          </a:p>
        </p:txBody>
      </p:sp>
      <p:pic>
        <p:nvPicPr>
          <p:cNvPr id="11" name="Content Placeholder 1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E3F6248-4D2F-4941-913C-24911BEDBD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0701" y="714375"/>
            <a:ext cx="6458384" cy="5257800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C06D6C1-ECEA-4649-AD40-6AF88136BEDD}"/>
              </a:ext>
            </a:extLst>
          </p:cNvPr>
          <p:cNvSpPr txBox="1"/>
          <p:nvPr/>
        </p:nvSpPr>
        <p:spPr>
          <a:xfrm>
            <a:off x="132915" y="1884362"/>
            <a:ext cx="4610535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SA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explore the data</a:t>
            </a:r>
          </a:p>
          <a:p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see data type of each column and check if there is null values (found </a:t>
            </a:r>
            <a:r>
              <a:rPr lang="en-US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last 5 columns has null values)</a:t>
            </a:r>
            <a:endParaRPr lang="en-SA" sz="2000" dirty="0">
              <a:solidFill>
                <a:schemeClr val="bg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chemeClr val="bg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chemeClr val="bg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SA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 the </a:t>
            </a:r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statistics  using </a:t>
            </a:r>
            <a:r>
              <a:rPr lang="en-SA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 ….</a:t>
            </a:r>
          </a:p>
          <a:p>
            <a:endParaRPr lang="en-SA" dirty="0"/>
          </a:p>
          <a:p>
            <a:endParaRPr lang="en-SA" dirty="0"/>
          </a:p>
          <a:p>
            <a:endParaRPr lang="en-SA" dirty="0"/>
          </a:p>
          <a:p>
            <a:endParaRPr lang="en-SA" dirty="0"/>
          </a:p>
          <a:p>
            <a:endParaRPr lang="en-SA" dirty="0"/>
          </a:p>
          <a:p>
            <a:endParaRPr lang="en-SA" dirty="0"/>
          </a:p>
          <a:p>
            <a:endParaRPr lang="en-SA" dirty="0"/>
          </a:p>
          <a:p>
            <a:endParaRPr lang="en-SA" dirty="0"/>
          </a:p>
          <a:p>
            <a:endParaRPr lang="en-SA" dirty="0"/>
          </a:p>
          <a:p>
            <a:endParaRPr lang="en-SA" dirty="0"/>
          </a:p>
          <a:p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1876842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A43E25-62E5-504E-8361-E790AA79A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br>
              <a:rPr lang="en-US" b="1" dirty="0"/>
            </a:br>
            <a:r>
              <a:rPr lang="en-US" b="1" dirty="0"/>
              <a:t>3.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SA" b="1" dirty="0">
                <a:latin typeface="Arial" panose="020B0604020202020204" pitchFamily="34" charset="0"/>
                <a:cs typeface="Arial" panose="020B0604020202020204" pitchFamily="34" charset="0"/>
              </a:rPr>
              <a:t>leaning </a:t>
            </a:r>
            <a:endParaRPr lang="en-SA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BF4D04-6F69-6B4B-B125-6CF7F68221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7179" y="1111034"/>
            <a:ext cx="6343649" cy="54435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AB3315-798C-1A46-98E5-E536A11B782F}"/>
              </a:ext>
            </a:extLst>
          </p:cNvPr>
          <p:cNvSpPr txBox="1"/>
          <p:nvPr/>
        </p:nvSpPr>
        <p:spPr>
          <a:xfrm>
            <a:off x="200025" y="2043112"/>
            <a:ext cx="524308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SA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lean dataset using some method like drobing the null valuse or fill it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SA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emove the </a:t>
            </a:r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duplicated (we found 1202</a:t>
            </a:r>
            <a:r>
              <a:rPr lang="en-SA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we clean our dataset the num of the columns and rows changed </a:t>
            </a:r>
            <a:r>
              <a:rPr lang="en-SA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(6925, 11)</a:t>
            </a:r>
            <a:endParaRPr lang="en-SA" sz="2400" dirty="0">
              <a:solidFill>
                <a:schemeClr val="bg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A" sz="2400" b="1" dirty="0">
              <a:solidFill>
                <a:schemeClr val="bg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SA" dirty="0"/>
          </a:p>
          <a:p>
            <a:endParaRPr lang="en-SA" dirty="0"/>
          </a:p>
          <a:p>
            <a:endParaRPr lang="en-SA" dirty="0"/>
          </a:p>
          <a:p>
            <a:endParaRPr lang="en-SA" dirty="0"/>
          </a:p>
          <a:p>
            <a:endParaRPr lang="en-SA" dirty="0"/>
          </a:p>
          <a:p>
            <a:endParaRPr lang="en-SA" dirty="0"/>
          </a:p>
          <a:p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3469491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8FA3E9-ED11-564D-B583-AF0EEDE16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54" y="394810"/>
            <a:ext cx="10520702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4.visualization</a:t>
            </a:r>
            <a:endParaRPr lang="en-SA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5463143D-E9B7-8A49-9D7C-69B61D7043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5700" y="1471613"/>
            <a:ext cx="8496300" cy="521493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EDDD5A-5402-1042-A58F-E5FC1511737A}"/>
              </a:ext>
            </a:extLst>
          </p:cNvPr>
          <p:cNvSpPr txBox="1"/>
          <p:nvPr/>
        </p:nvSpPr>
        <p:spPr>
          <a:xfrm>
            <a:off x="0" y="2472130"/>
            <a:ext cx="377904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use the bar chart to represent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en-US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 of selling prices in every year</a:t>
            </a:r>
          </a:p>
          <a:p>
            <a:endParaRPr lang="en-SA" sz="2400" b="1" dirty="0">
              <a:solidFill>
                <a:schemeClr val="bg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488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42CA0-3A87-2748-8683-0D42D7F1E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200025"/>
            <a:ext cx="10520702" cy="14906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rgbClr val="FFFFFF"/>
                </a:solidFill>
              </a:rPr>
            </a:br>
            <a:r>
              <a:rPr lang="en-US" sz="3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the histogram to represent count of selling prices according to it's </a:t>
            </a:r>
            <a:r>
              <a:rPr lang="en-US" sz="3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km_driven</a:t>
            </a:r>
            <a:br>
              <a:rPr lang="en-US" dirty="0">
                <a:solidFill>
                  <a:srgbClr val="FFFFFF"/>
                </a:solidFill>
              </a:rPr>
            </a:br>
            <a:endParaRPr lang="en-SA" dirty="0">
              <a:solidFill>
                <a:srgbClr val="FFFFFF"/>
              </a:solidFill>
            </a:endParaRPr>
          </a:p>
        </p:txBody>
      </p:sp>
      <p:pic>
        <p:nvPicPr>
          <p:cNvPr id="5" name="Content Placeholder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AB789F07-C330-8543-B420-A181359BD4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25" y="2055813"/>
            <a:ext cx="10051039" cy="4602162"/>
          </a:xfrm>
        </p:spPr>
      </p:pic>
    </p:spTree>
    <p:extLst>
      <p:ext uri="{BB962C8B-B14F-4D97-AF65-F5344CB8AC3E}">
        <p14:creationId xmlns:p14="http://schemas.microsoft.com/office/powerpoint/2010/main" val="4283713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E3DA82-3B60-6F49-A21E-ECA130472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endParaRPr lang="en-SA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61985A1-E0BE-4952-99D1-6E105C159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06602"/>
            <a:ext cx="4936067" cy="3985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the bar chart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represent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 of </a:t>
            </a:r>
            <a:r>
              <a:rPr lang="en-US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selling_price</a:t>
            </a:r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each cars</a:t>
            </a:r>
          </a:p>
          <a:p>
            <a:pPr marL="0" indent="0">
              <a:buNone/>
            </a:pPr>
            <a:endParaRPr lang="en-US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B77D5B6E-185F-6E43-B38B-EC3E8F329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088" y="448253"/>
            <a:ext cx="8062912" cy="596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101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469</Words>
  <Application>Microsoft Macintosh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Second Hand Cars Analysis Project </vt:lpstr>
      <vt:lpstr>project definition </vt:lpstr>
      <vt:lpstr>Tooles </vt:lpstr>
      <vt:lpstr>After import Libraries we follow the following steps:  </vt:lpstr>
      <vt:lpstr>2.Explore data analysis </vt:lpstr>
      <vt:lpstr> 3.Cleaning </vt:lpstr>
      <vt:lpstr>4.visualization</vt:lpstr>
      <vt:lpstr> Using the histogram to represent count of selling prices according to it's km_driven </vt:lpstr>
      <vt:lpstr>PowerPoint Presentation</vt:lpstr>
      <vt:lpstr>5.Modeling </vt:lpstr>
      <vt:lpstr>6.Model evaluation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MTA project  </dc:title>
  <dc:creator>bee.991.sh@gmail.com</dc:creator>
  <cp:lastModifiedBy>bee.991.sh@gmail.com</cp:lastModifiedBy>
  <cp:revision>7</cp:revision>
  <dcterms:created xsi:type="dcterms:W3CDTF">2022-01-13T00:04:58Z</dcterms:created>
  <dcterms:modified xsi:type="dcterms:W3CDTF">2022-01-13T07:42:42Z</dcterms:modified>
</cp:coreProperties>
</file>