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2FB1-817A-FF44-9D8F-7CFA922F4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3973F-2580-2141-8359-C7540CDE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E867-F961-0D4B-BFCE-D7553C02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5054-77CB-F945-8580-C6A1192A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B26F-64B6-DA44-8127-1B7C4378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8350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7420-4C33-6F4E-9CDB-DFB1FAF2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853ED-B5DF-6C4E-8A28-51D25499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5924-716D-DE4F-AFF1-2A6BA262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9A12-448B-954E-8153-A19D106E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0E06-CAD6-A045-BA8A-D6D4588C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6822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1D2D-A493-2944-A8D6-4B56C453A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4F47D-EE5C-2C48-BDE7-1FAA8E50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C5A7-D397-A846-8303-C020EBE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0F10-62AB-CD48-AC39-F5D2FB8F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A7A4-C59D-364F-9D82-D346CB8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587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5138-5629-6543-9DB8-AF7DE5E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7803-42DF-944A-A890-2239E51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10A2-B3B2-5448-998B-EE44330E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7205-5E93-724D-8596-90796D57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44C8-0B60-C843-BAD0-DA3A7966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536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988B-30D5-AA47-B9E6-3637202E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3FDB5-5E09-224A-80CF-38923D780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AF81-EF83-2F45-8571-79FC2F5C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B003-A59C-8540-B9BE-497AA36D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D9B7-0D0E-2341-B1A7-92E1DBE6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869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C806-61FF-E245-BCC3-6C3128E3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AFD5-8BE2-2B4F-AB54-9AD348EBC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4002-E55F-BF46-BCB3-FDDAC06D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9E3FF-263F-414C-B097-47DC92F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4403-36B1-9E40-9EA1-B3A4AF8F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E2E9-D34C-BE4C-B9A4-493C54D5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767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FB45-DE35-984B-9AB6-9C946A7F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0AA04-E9BB-E14C-B063-9D8CFF42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44910-13C4-9648-B012-9760C5C9C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AA324-1560-284E-A2FB-695076A18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C5D7C-1D79-0B46-A5BD-BC2F09950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F2C21-2389-1A41-BD74-72691B0E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7716D-E321-3C40-ACDA-29DAB1D5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32540-2172-FC47-AE5A-0C8FF2F8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0650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7178-C6C8-8144-9933-7A4D0EF7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1C8D6-4E6F-4548-8298-8E917446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27B77-4CBD-514E-8FCC-D64C0D61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43858-2072-6E4D-915B-5BB1E55F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377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EA955-5FB1-9948-8E3C-B1BCFA45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433C5-C9DB-6B44-9754-3C9608D8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DAF99-A944-E04F-99C7-BED6AE2F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593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A80-5ED7-5C4F-A82B-A04EC252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CA11-64FD-9E48-89C1-F947BA27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7BB4C-5F29-F44E-9523-4721CE45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1A19-A1C7-1141-8817-7C2A7908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9B84B-C0B9-4141-A8BC-777DE4BE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1B9F8-6301-124B-B7BA-46E86E68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149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1ACF-A9E9-714D-996A-5340ACF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B9CA7-7BD6-054B-9368-555C13E02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923BA-CFAB-7041-AE31-3A9190CB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9992B-6439-404A-BC69-DDE55297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F3162-4693-9241-AB74-265054D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1DC9-ED6C-F449-B4FA-4C08327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0500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0F09F-BBE7-EA4B-8E45-9E9DF379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2ADC-9B56-A643-90D7-111B2764B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0D5E-E574-2D4F-B7EB-C2CD0BCB8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1F28-0B04-EB45-B54C-0FC5D8ED1AB8}" type="datetimeFigureOut">
              <a:rPr lang="en-SA" smtClean="0"/>
              <a:t>13/01/2022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A15D-9557-F148-AB11-491C1E2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7AA41-CD54-EC41-B371-A161E195D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2EFC-D101-ED43-BF20-F23F0C722C8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394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943DA-A8FA-C741-91D7-F9CA068F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2" y="957193"/>
            <a:ext cx="9067992" cy="2611967"/>
          </a:xfrm>
        </p:spPr>
        <p:txBody>
          <a:bodyPr anchor="b">
            <a:normAutofit/>
          </a:bodyPr>
          <a:lstStyle/>
          <a:p>
            <a:pPr algn="l"/>
            <a:r>
              <a:rPr lang="en-SA" sz="5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Hand Cars Analysis Project</a:t>
            </a:r>
            <a:br>
              <a:rPr lang="en-SA" sz="5400" dirty="0"/>
            </a:br>
            <a:endParaRPr lang="en-S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1780E-EC86-2542-8F36-ADDF22B3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en-SA" sz="2000" dirty="0"/>
          </a:p>
        </p:txBody>
      </p:sp>
    </p:spTree>
    <p:extLst>
      <p:ext uri="{BB962C8B-B14F-4D97-AF65-F5344CB8AC3E}">
        <p14:creationId xmlns:p14="http://schemas.microsoft.com/office/powerpoint/2010/main" val="216383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F3D57-1AB2-0546-90C4-5F70662E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5.Modeling</a:t>
            </a:r>
            <a:br>
              <a:rPr lang="en-US" b="1" dirty="0"/>
            </a:br>
            <a:endParaRPr lang="en-S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E716-1909-1149-ADAE-FB91E1A4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for modeling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character columns to dummy variables to be ready for the modeling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df=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pd.get_dummies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(df)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split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input and output and split train test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scaling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the feature to same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endParaRPr lang="en-S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44076-059E-2445-8CE9-8EF4EAA8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5" y="279400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6.Model evaluation</a:t>
            </a:r>
            <a:br>
              <a:rPr lang="en-US" b="1" dirty="0"/>
            </a:br>
            <a:endParaRPr lang="en-SA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B920B-09D2-BC4C-8423-64604DCDA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589" y="642938"/>
            <a:ext cx="6300788" cy="61150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1EDD0-0FA6-0745-9F0B-4A95D20BA626}"/>
              </a:ext>
            </a:extLst>
          </p:cNvPr>
          <p:cNvSpPr txBox="1"/>
          <p:nvPr/>
        </p:nvSpPr>
        <p:spPr>
          <a:xfrm>
            <a:off x="225615" y="2100263"/>
            <a:ext cx="414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R-Squared</a:t>
            </a:r>
          </a:p>
          <a:p>
            <a:r>
              <a:rPr lang="en-US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linreg_model.score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(x, y)</a:t>
            </a:r>
            <a:endParaRPr lang="en-SA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9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3DD54-23FD-C743-B54F-778F4A5A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definition</a:t>
            </a:r>
            <a:br>
              <a:rPr lang="en-SA" dirty="0"/>
            </a:br>
            <a:endParaRPr lang="en-S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A833-C845-6440-88CD-DA86C9AB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71588"/>
            <a:ext cx="11501004" cy="522128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SA" sz="8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Hand Cars Analysis Project :</a:t>
            </a:r>
            <a:r>
              <a:rPr lang="en-SA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hand cars market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SA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helps most people in real life to save money buying a used Car as it saves almost 50% lower than new cars, no  exaggerated fees, lower insurance, and lower annual registration fees.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SA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contains most relevant information that  provides on car sales including columns :</a:t>
            </a:r>
            <a:r>
              <a:rPr lang="en-SA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name, year, Sell Price, Driven - km, Owner , Mileage, and etc.</a:t>
            </a:r>
          </a:p>
          <a:p>
            <a:pPr>
              <a:lnSpc>
                <a:spcPct val="170000"/>
              </a:lnSpc>
            </a:pPr>
            <a:r>
              <a:rPr lang="en-US" sz="8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a question:</a:t>
            </a:r>
          </a:p>
          <a:p>
            <a:pPr>
              <a:lnSpc>
                <a:spcPct val="170000"/>
              </a:lnSpc>
            </a:pPr>
            <a:r>
              <a:rPr lang="en-US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people need help to get analyzed data about Used Cars before Buying? In my point </a:t>
            </a:r>
            <a:r>
              <a:rPr lang="en-US" sz="8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US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most people need help to get analyzed data about the used cars before buying them so </a:t>
            </a:r>
            <a:r>
              <a:rPr lang="en-US" sz="7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important to know the price and kms driven on the car as well as the brand to know if the car is a good purchase for second hand owner or not. This data can help many people reach to that conclusion.</a:t>
            </a:r>
            <a:r>
              <a:rPr lang="en-US" sz="8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/>
            </a:br>
            <a:endParaRPr lang="en-SA" b="1" dirty="0"/>
          </a:p>
          <a:p>
            <a:endParaRPr lang="en-SA" b="1" dirty="0"/>
          </a:p>
          <a:p>
            <a:endParaRPr lang="en-SA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5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E4428-139A-B34D-9D47-C9247C4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</a:t>
            </a:r>
            <a:r>
              <a:rPr lang="en-SA" b="1" dirty="0">
                <a:solidFill>
                  <a:srgbClr val="FFFFFF"/>
                </a:solidFill>
              </a:rPr>
              <a:t>ooles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4E6B-B8E4-7B42-8267-8C9B1C41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3051"/>
            <a:ext cx="10515598" cy="51435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Regression data and its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contain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columns and 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8127 rows </a:t>
            </a:r>
          </a:p>
          <a:p>
            <a:pPr marL="0" indent="0">
              <a:buNone/>
            </a:pP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(car-details?select=Car_details.csv) from </a:t>
            </a:r>
            <a:r>
              <a:rPr lang="en-SA" sz="2400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.com/datasets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processing: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,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 ,seaborn ,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programing language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SA" b="1" dirty="0">
                <a:latin typeface="Arial" panose="020B0604020202020204" pitchFamily="34" charset="0"/>
                <a:cs typeface="Arial" panose="020B0604020202020204" pitchFamily="34" charset="0"/>
              </a:rPr>
              <a:t>odling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0" indent="0">
              <a:buNone/>
            </a:pPr>
            <a:endParaRPr lang="en-SA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2400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SA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97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15B22-1E49-7045-9033-3EC28163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import Libraries we follow the following steps: </a:t>
            </a:r>
            <a:br>
              <a:rPr lang="en-SA" sz="3700" dirty="0"/>
            </a:br>
            <a:endParaRPr lang="en-SA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F097-3C2A-BE43-A261-C1005B84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1" y="2222069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1.read_data</a:t>
            </a:r>
          </a:p>
          <a:p>
            <a:pPr marL="0" indent="0">
              <a:buNone/>
            </a:pPr>
            <a:endParaRPr lang="en-SA" sz="2000" dirty="0"/>
          </a:p>
          <a:p>
            <a:endParaRPr lang="en-SA" sz="20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6CACE17-39A9-8B4C-BB7A-8080EA0A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3" y="2058457"/>
            <a:ext cx="9057841" cy="39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36F42-70B1-6440-80D5-FD453280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5" y="407987"/>
            <a:ext cx="5467786" cy="1325563"/>
          </a:xfrm>
        </p:spPr>
        <p:txBody>
          <a:bodyPr>
            <a:normAutofit/>
          </a:bodyPr>
          <a:lstStyle/>
          <a:p>
            <a:r>
              <a:rPr lang="en-US" b="1" dirty="0"/>
              <a:t>2.Explore data analysis</a:t>
            </a:r>
            <a:br>
              <a:rPr lang="en-US" b="1" dirty="0"/>
            </a:br>
            <a:endParaRPr lang="en-SA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E3F6248-4D2F-4941-913C-24911BEDB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701" y="714375"/>
            <a:ext cx="6458384" cy="52578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06D6C1-ECEA-4649-AD40-6AF88136BEDD}"/>
              </a:ext>
            </a:extLst>
          </p:cNvPr>
          <p:cNvSpPr txBox="1"/>
          <p:nvPr/>
        </p:nvSpPr>
        <p:spPr>
          <a:xfrm>
            <a:off x="132915" y="1884362"/>
            <a:ext cx="461053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explore the data</a:t>
            </a:r>
          </a:p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see data type of each column and check if there is null values (found 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5 columns has null values)</a:t>
            </a:r>
            <a:endParaRPr lang="en-SA" sz="20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 the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statistics  using 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….</a:t>
            </a:r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87684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43E25-62E5-504E-8361-E790AA79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b="1" dirty="0"/>
              <a:t>3.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SA" b="1" dirty="0">
                <a:latin typeface="Arial" panose="020B0604020202020204" pitchFamily="34" charset="0"/>
                <a:cs typeface="Arial" panose="020B0604020202020204" pitchFamily="34" charset="0"/>
              </a:rPr>
              <a:t>leaning </a:t>
            </a:r>
            <a:endParaRPr lang="en-S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F4D04-6F69-6B4B-B125-6CF7F6822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179" y="1111034"/>
            <a:ext cx="6343649" cy="54435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B3315-798C-1A46-98E5-E536A11B782F}"/>
              </a:ext>
            </a:extLst>
          </p:cNvPr>
          <p:cNvSpPr txBox="1"/>
          <p:nvPr/>
        </p:nvSpPr>
        <p:spPr>
          <a:xfrm>
            <a:off x="200025" y="2043112"/>
            <a:ext cx="415766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 dataset using some method like drobing the null valuse or fill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emove the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duplicated (we found 1202</a:t>
            </a:r>
            <a:r>
              <a:rPr lang="en-SA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6949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FA3E9-ED11-564D-B583-AF0EEDE1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4" y="394810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4.visualization</a:t>
            </a:r>
            <a:endParaRPr lang="en-S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463143D-E9B7-8A49-9D7C-69B61D704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00" y="1471613"/>
            <a:ext cx="8496300" cy="52149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EDDD5A-5402-1042-A58F-E5FC1511737A}"/>
              </a:ext>
            </a:extLst>
          </p:cNvPr>
          <p:cNvSpPr txBox="1"/>
          <p:nvPr/>
        </p:nvSpPr>
        <p:spPr>
          <a:xfrm>
            <a:off x="0" y="2472130"/>
            <a:ext cx="37790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the bar chart to represent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of selling prices in every year</a:t>
            </a:r>
          </a:p>
          <a:p>
            <a:endParaRPr lang="en-SA" sz="2400" b="1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8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42CA0-3A87-2748-8683-0D42D7F1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200025"/>
            <a:ext cx="10520702" cy="14906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histogram to represent count of selling prices according to it's </a:t>
            </a:r>
            <a:r>
              <a:rPr lang="en-US" sz="3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km_driven</a:t>
            </a:r>
            <a:br>
              <a:rPr lang="en-US" dirty="0">
                <a:solidFill>
                  <a:srgbClr val="FFFFFF"/>
                </a:solidFill>
              </a:rPr>
            </a:br>
            <a:endParaRPr lang="en-SA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B789F07-C330-8543-B420-A181359BD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055813"/>
            <a:ext cx="10051039" cy="4602162"/>
          </a:xfrm>
        </p:spPr>
      </p:pic>
    </p:spTree>
    <p:extLst>
      <p:ext uri="{BB962C8B-B14F-4D97-AF65-F5344CB8AC3E}">
        <p14:creationId xmlns:p14="http://schemas.microsoft.com/office/powerpoint/2010/main" val="428371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3DA82-3B60-6F49-A21E-ECA13047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endParaRPr lang="en-SA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1985A1-E0BE-4952-99D1-6E105C15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2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bar chart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represent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selling_price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cars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7D5B6E-185F-6E43-B38B-EC3E8F32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448253"/>
            <a:ext cx="8062912" cy="59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0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441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Second Hand Cars Analysis Project </vt:lpstr>
      <vt:lpstr>project definition </vt:lpstr>
      <vt:lpstr>Tooles </vt:lpstr>
      <vt:lpstr>After import Libraries we follow the following steps:  </vt:lpstr>
      <vt:lpstr>2.Explore data analysis </vt:lpstr>
      <vt:lpstr> 3.Cleaning </vt:lpstr>
      <vt:lpstr>4.visualization</vt:lpstr>
      <vt:lpstr> Using the histogram to represent count of selling prices according to it's km_driven </vt:lpstr>
      <vt:lpstr>PowerPoint Presentation</vt:lpstr>
      <vt:lpstr>5.Modeling </vt:lpstr>
      <vt:lpstr>6.Model 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project  </dc:title>
  <dc:creator>bee.991.sh@gmail.com</dc:creator>
  <cp:lastModifiedBy>bee.991.sh@gmail.com</cp:lastModifiedBy>
  <cp:revision>5</cp:revision>
  <dcterms:created xsi:type="dcterms:W3CDTF">2022-01-13T00:04:58Z</dcterms:created>
  <dcterms:modified xsi:type="dcterms:W3CDTF">2022-01-13T02:55:07Z</dcterms:modified>
</cp:coreProperties>
</file>