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64" r:id="rId2"/>
    <p:sldId id="266" r:id="rId3"/>
    <p:sldId id="267" r:id="rId4"/>
    <p:sldId id="268" r:id="rId5"/>
    <p:sldId id="269" r:id="rId6"/>
    <p:sldId id="270" r:id="rId7"/>
    <p:sldId id="276" r:id="rId8"/>
    <p:sldId id="271" r:id="rId9"/>
    <p:sldId id="277" r:id="rId10"/>
    <p:sldId id="272" r:id="rId11"/>
    <p:sldId id="273" r:id="rId12"/>
    <p:sldId id="274" r:id="rId13"/>
    <p:sldId id="275" r:id="rId14"/>
    <p:sldId id="26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026"/>
    <a:srgbClr val="FF7C23"/>
    <a:srgbClr val="FF74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27" autoAdjust="0"/>
    <p:restoredTop sz="80212" autoAdjust="0"/>
  </p:normalViewPr>
  <p:slideViewPr>
    <p:cSldViewPr>
      <p:cViewPr varScale="1">
        <p:scale>
          <a:sx n="61" d="100"/>
          <a:sy n="61" d="100"/>
        </p:scale>
        <p:origin x="1506" y="66"/>
      </p:cViewPr>
      <p:guideLst>
        <p:guide orient="horz" pos="2160"/>
        <p:guide pos="2880"/>
      </p:guideLst>
    </p:cSldViewPr>
  </p:slideViewPr>
  <p:outlineViewPr>
    <p:cViewPr>
      <p:scale>
        <a:sx n="100" d="100"/>
        <a:sy n="100" d="100"/>
      </p:scale>
      <p:origin x="0" y="0"/>
    </p:cViewPr>
  </p:outlineViewPr>
  <p:notesTextViewPr>
    <p:cViewPr>
      <p:scale>
        <a:sx n="3" d="2"/>
        <a:sy n="3" d="2"/>
      </p:scale>
      <p:origin x="0" y="0"/>
    </p:cViewPr>
  </p:notesTextViewPr>
  <p:notesViewPr>
    <p:cSldViewPr>
      <p:cViewPr varScale="1">
        <p:scale>
          <a:sx n="58" d="100"/>
          <a:sy n="58" d="100"/>
        </p:scale>
        <p:origin x="302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CBA84C-8116-41D9-92DD-A18BA4BB9412}" type="datetimeFigureOut">
              <a:rPr lang="de-DE" smtClean="0"/>
              <a:t>30.05.2019</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5"/>
          </p:nvPr>
        </p:nvSpPr>
        <p:spPr>
          <a:xfrm>
            <a:off x="1943100" y="8678118"/>
            <a:ext cx="2971800" cy="458787"/>
          </a:xfrm>
          <a:prstGeom prst="rect">
            <a:avLst/>
          </a:prstGeom>
        </p:spPr>
        <p:txBody>
          <a:bodyPr vert="horz" lIns="91440" tIns="45720" rIns="91440" bIns="45720" rtlCol="0" anchor="b"/>
          <a:lstStyle>
            <a:lvl1pPr algn="r">
              <a:defRPr sz="1200"/>
            </a:lvl1pPr>
          </a:lstStyle>
          <a:p>
            <a:pPr algn="ctr"/>
            <a:fld id="{0B4E03F4-693C-45B2-A7AD-D1F8CFC3F73E}" type="slidenum">
              <a:rPr lang="de-DE" smtClean="0"/>
              <a:pPr algn="ctr"/>
              <a:t>‹Nr.›</a:t>
            </a:fld>
            <a:endParaRPr lang="de-DE" dirty="0"/>
          </a:p>
        </p:txBody>
      </p:sp>
      <p:sp>
        <p:nvSpPr>
          <p:cNvPr id="8" name="Fußzeilenplatzhalter 7">
            <a:extLst>
              <a:ext uri="{FF2B5EF4-FFF2-40B4-BE49-F238E27FC236}">
                <a16:creationId xmlns:a16="http://schemas.microsoft.com/office/drawing/2014/main" id="{90B1069C-699D-47B6-8DE3-F8B4DD34A7C4}"/>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14" name="Kopfzeilenplatzhalter 13">
            <a:extLst>
              <a:ext uri="{FF2B5EF4-FFF2-40B4-BE49-F238E27FC236}">
                <a16:creationId xmlns:a16="http://schemas.microsoft.com/office/drawing/2014/main" id="{688223D4-79AD-4054-9823-EA652659C39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Tree>
    <p:extLst>
      <p:ext uri="{BB962C8B-B14F-4D97-AF65-F5344CB8AC3E}">
        <p14:creationId xmlns:p14="http://schemas.microsoft.com/office/powerpoint/2010/main" val="2128067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algn="ctr"/>
            <a:fld id="{0B4E03F4-693C-45B2-A7AD-D1F8CFC3F73E}" type="slidenum">
              <a:rPr lang="de-DE" smtClean="0"/>
              <a:pPr algn="ctr"/>
              <a:t>1</a:t>
            </a:fld>
            <a:endParaRPr lang="de-DE" dirty="0"/>
          </a:p>
        </p:txBody>
      </p:sp>
    </p:spTree>
    <p:extLst>
      <p:ext uri="{BB962C8B-B14F-4D97-AF65-F5344CB8AC3E}">
        <p14:creationId xmlns:p14="http://schemas.microsoft.com/office/powerpoint/2010/main" val="2401489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Mit einer bereitgestellten Maschine starten Stauffenberg und Haeften in Richtung Berlin. Durch Mitverschwörer gelangen erste Information, über Hitlers Überleben, nach Berlin. </a:t>
            </a:r>
          </a:p>
        </p:txBody>
      </p:sp>
      <p:sp>
        <p:nvSpPr>
          <p:cNvPr id="4" name="Foliennummernplatzhalter 3"/>
          <p:cNvSpPr>
            <a:spLocks noGrp="1"/>
          </p:cNvSpPr>
          <p:nvPr>
            <p:ph type="sldNum" sz="quarter" idx="5"/>
          </p:nvPr>
        </p:nvSpPr>
        <p:spPr/>
        <p:txBody>
          <a:bodyPr/>
          <a:lstStyle/>
          <a:p>
            <a:pPr algn="ctr"/>
            <a:fld id="{0B4E03F4-693C-45B2-A7AD-D1F8CFC3F73E}" type="slidenum">
              <a:rPr lang="de-DE" smtClean="0"/>
              <a:pPr algn="ctr"/>
              <a:t>12</a:t>
            </a:fld>
            <a:endParaRPr lang="de-DE" dirty="0"/>
          </a:p>
        </p:txBody>
      </p:sp>
    </p:spTree>
    <p:extLst>
      <p:ext uri="{BB962C8B-B14F-4D97-AF65-F5344CB8AC3E}">
        <p14:creationId xmlns:p14="http://schemas.microsoft.com/office/powerpoint/2010/main" val="1074764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erste Verdacht gegen Stauffenberg kommt gegen 14:00 Uhr auf, der kurz nach dem Attentat überstürzt das </a:t>
            </a:r>
            <a:r>
              <a:rPr lang="de-DE" dirty="0" err="1"/>
              <a:t>Führerhauptquatier</a:t>
            </a:r>
            <a:r>
              <a:rPr lang="de-DE" dirty="0"/>
              <a:t> verlassen hatte.</a:t>
            </a:r>
          </a:p>
        </p:txBody>
      </p:sp>
      <p:sp>
        <p:nvSpPr>
          <p:cNvPr id="4" name="Foliennummernplatzhalter 3"/>
          <p:cNvSpPr>
            <a:spLocks noGrp="1"/>
          </p:cNvSpPr>
          <p:nvPr>
            <p:ph type="sldNum" sz="quarter" idx="5"/>
          </p:nvPr>
        </p:nvSpPr>
        <p:spPr/>
        <p:txBody>
          <a:bodyPr/>
          <a:lstStyle/>
          <a:p>
            <a:pPr algn="ctr"/>
            <a:fld id="{0B4E03F4-693C-45B2-A7AD-D1F8CFC3F73E}" type="slidenum">
              <a:rPr lang="de-DE" smtClean="0"/>
              <a:pPr algn="ctr"/>
              <a:t>13</a:t>
            </a:fld>
            <a:endParaRPr lang="de-DE" dirty="0"/>
          </a:p>
        </p:txBody>
      </p:sp>
    </p:spTree>
    <p:extLst>
      <p:ext uri="{BB962C8B-B14F-4D97-AF65-F5344CB8AC3E}">
        <p14:creationId xmlns:p14="http://schemas.microsoft.com/office/powerpoint/2010/main" val="1469403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Stauffenberg und sein Adjutant, Oberleutnant Werner von Haeften, landen mit dem Flugzeug, in der nähe von der Wolfschanze. Haeften hat in einem Aktenkoffer zwei, mit chemischen Zeitzündern versehene, Sprengsätze dabei. Diese Sprengsätze, von Oberst Wessel Freiherr von Freytag-</a:t>
            </a:r>
            <a:r>
              <a:rPr lang="de-DE" dirty="0" err="1"/>
              <a:t>Loringhoven</a:t>
            </a:r>
            <a:r>
              <a:rPr lang="de-DE" dirty="0"/>
              <a:t> beschafft, bestanden aus je einem Kilogramm plastischen Sprengstoffs, aus britischer Herstellung. </a:t>
            </a:r>
          </a:p>
        </p:txBody>
      </p:sp>
      <p:sp>
        <p:nvSpPr>
          <p:cNvPr id="4" name="Foliennummernplatzhalter 3"/>
          <p:cNvSpPr>
            <a:spLocks noGrp="1"/>
          </p:cNvSpPr>
          <p:nvPr>
            <p:ph type="sldNum" sz="quarter" idx="5"/>
          </p:nvPr>
        </p:nvSpPr>
        <p:spPr/>
        <p:txBody>
          <a:bodyPr/>
          <a:lstStyle/>
          <a:p>
            <a:pPr algn="ctr"/>
            <a:fld id="{0B4E03F4-693C-45B2-A7AD-D1F8CFC3F73E}" type="slidenum">
              <a:rPr lang="de-DE" smtClean="0"/>
              <a:pPr algn="ctr"/>
              <a:t>2</a:t>
            </a:fld>
            <a:endParaRPr lang="de-DE" dirty="0"/>
          </a:p>
        </p:txBody>
      </p:sp>
    </p:spTree>
    <p:extLst>
      <p:ext uri="{BB962C8B-B14F-4D97-AF65-F5344CB8AC3E}">
        <p14:creationId xmlns:p14="http://schemas.microsoft.com/office/powerpoint/2010/main" val="2401932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Nach Ihrer Ankunft an der Wolfschanze, aßen Stauffenberg und Haeften mit anderen Offizieren, vor dem Kasino des </a:t>
            </a:r>
            <a:r>
              <a:rPr lang="de-DE" dirty="0" err="1"/>
              <a:t>Führerhauptquatiers</a:t>
            </a:r>
            <a:r>
              <a:rPr lang="de-DE" dirty="0"/>
              <a:t> Frühstück.</a:t>
            </a:r>
          </a:p>
        </p:txBody>
      </p:sp>
      <p:sp>
        <p:nvSpPr>
          <p:cNvPr id="4" name="Foliennummernplatzhalter 3"/>
          <p:cNvSpPr>
            <a:spLocks noGrp="1"/>
          </p:cNvSpPr>
          <p:nvPr>
            <p:ph type="sldNum" sz="quarter" idx="5"/>
          </p:nvPr>
        </p:nvSpPr>
        <p:spPr/>
        <p:txBody>
          <a:bodyPr/>
          <a:lstStyle/>
          <a:p>
            <a:pPr algn="ctr"/>
            <a:fld id="{0B4E03F4-693C-45B2-A7AD-D1F8CFC3F73E}" type="slidenum">
              <a:rPr lang="de-DE" smtClean="0"/>
              <a:pPr algn="ctr"/>
              <a:t>3</a:t>
            </a:fld>
            <a:endParaRPr lang="de-DE" dirty="0"/>
          </a:p>
        </p:txBody>
      </p:sp>
    </p:spTree>
    <p:extLst>
      <p:ext uri="{BB962C8B-B14F-4D97-AF65-F5344CB8AC3E}">
        <p14:creationId xmlns:p14="http://schemas.microsoft.com/office/powerpoint/2010/main" val="4056916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Nach dem Frühstück begaben sich Stauffenberg und Haeften zu einer Besprechung mit Generalfeldmarschall Wilhelm Keitel</a:t>
            </a:r>
          </a:p>
        </p:txBody>
      </p:sp>
      <p:sp>
        <p:nvSpPr>
          <p:cNvPr id="4" name="Foliennummernplatzhalter 3"/>
          <p:cNvSpPr>
            <a:spLocks noGrp="1"/>
          </p:cNvSpPr>
          <p:nvPr>
            <p:ph type="sldNum" sz="quarter" idx="5"/>
          </p:nvPr>
        </p:nvSpPr>
        <p:spPr/>
        <p:txBody>
          <a:bodyPr/>
          <a:lstStyle/>
          <a:p>
            <a:pPr algn="ctr"/>
            <a:fld id="{0B4E03F4-693C-45B2-A7AD-D1F8CFC3F73E}" type="slidenum">
              <a:rPr lang="de-DE" smtClean="0"/>
              <a:pPr algn="ctr"/>
              <a:t>4</a:t>
            </a:fld>
            <a:endParaRPr lang="de-DE" dirty="0"/>
          </a:p>
        </p:txBody>
      </p:sp>
    </p:spTree>
    <p:extLst>
      <p:ext uri="{BB962C8B-B14F-4D97-AF65-F5344CB8AC3E}">
        <p14:creationId xmlns:p14="http://schemas.microsoft.com/office/powerpoint/2010/main" val="1731394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 Ankunft in der Lagebaracke waren die Sprengsätze noch immer nicht Scharf. Um die Sprengsätze scharfmachen zu können gab Stauffenberg vor sein Hemd wechseln zu müssen. Er zog sich mit Haeften in einen Nebenraum zurück und begann mit dem Scharfmachen der Bomben. Als sie die erste Sprengladung aktiviert hatten, wurden sie vom Oberfeldwebel Werner Vogel gestört. Aufgrund dieser Störung konnten sie den zweiten Sprengsatz nicht scharfmachen. Ein entscheidender Fehler Stauffenbergs war es, den nicht aktivierten Sprengsatz nicht mit zu den aktivierten zu legen. Stattdessen gab er den Sprengsatz Haften zu Aufbewahrung. Somit war nur noch ein Kilogramm Sprengstoff in dem Aktenkoffer und die zu erwartende Explosionswucht stark gesunken.</a:t>
            </a:r>
          </a:p>
        </p:txBody>
      </p:sp>
      <p:sp>
        <p:nvSpPr>
          <p:cNvPr id="4" name="Foliennummernplatzhalter 3"/>
          <p:cNvSpPr>
            <a:spLocks noGrp="1"/>
          </p:cNvSpPr>
          <p:nvPr>
            <p:ph type="sldNum" sz="quarter" idx="5"/>
          </p:nvPr>
        </p:nvSpPr>
        <p:spPr/>
        <p:txBody>
          <a:bodyPr/>
          <a:lstStyle/>
          <a:p>
            <a:pPr algn="ctr"/>
            <a:fld id="{0B4E03F4-693C-45B2-A7AD-D1F8CFC3F73E}" type="slidenum">
              <a:rPr lang="de-DE" smtClean="0"/>
              <a:pPr algn="ctr"/>
              <a:t>5</a:t>
            </a:fld>
            <a:endParaRPr lang="de-DE" dirty="0"/>
          </a:p>
        </p:txBody>
      </p:sp>
    </p:spTree>
    <p:extLst>
      <p:ext uri="{BB962C8B-B14F-4D97-AF65-F5344CB8AC3E}">
        <p14:creationId xmlns:p14="http://schemas.microsoft.com/office/powerpoint/2010/main" val="1161221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der Lagebaracke wird Stauffenberg Hitler vorgestellt. Nachdem die Besprechung im Gange war, deponierte Stauffenberg den Aktenkoffer neben dem großen Kartentisch, an dem auch Hitler stand. </a:t>
            </a:r>
          </a:p>
        </p:txBody>
      </p:sp>
      <p:sp>
        <p:nvSpPr>
          <p:cNvPr id="4" name="Foliennummernplatzhalter 3"/>
          <p:cNvSpPr>
            <a:spLocks noGrp="1"/>
          </p:cNvSpPr>
          <p:nvPr>
            <p:ph type="sldNum" sz="quarter" idx="5"/>
          </p:nvPr>
        </p:nvSpPr>
        <p:spPr/>
        <p:txBody>
          <a:bodyPr/>
          <a:lstStyle/>
          <a:p>
            <a:pPr algn="ctr"/>
            <a:fld id="{0B4E03F4-693C-45B2-A7AD-D1F8CFC3F73E}" type="slidenum">
              <a:rPr lang="de-DE" smtClean="0"/>
              <a:pPr algn="ctr"/>
              <a:t>6</a:t>
            </a:fld>
            <a:endParaRPr lang="de-DE" dirty="0"/>
          </a:p>
        </p:txBody>
      </p:sp>
    </p:spTree>
    <p:extLst>
      <p:ext uri="{BB962C8B-B14F-4D97-AF65-F5344CB8AC3E}">
        <p14:creationId xmlns:p14="http://schemas.microsoft.com/office/powerpoint/2010/main" val="3711694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Aufgrund eines angeblichen Anrufs, aus Berlin, verließ Stauffenberg den Raum. Er trifft sich mit Haeften außerhalb des „Sondersperrkreises A“.</a:t>
            </a:r>
          </a:p>
        </p:txBody>
      </p:sp>
      <p:sp>
        <p:nvSpPr>
          <p:cNvPr id="4" name="Foliennummernplatzhalter 3"/>
          <p:cNvSpPr>
            <a:spLocks noGrp="1"/>
          </p:cNvSpPr>
          <p:nvPr>
            <p:ph type="sldNum" sz="quarter" idx="5"/>
          </p:nvPr>
        </p:nvSpPr>
        <p:spPr/>
        <p:txBody>
          <a:bodyPr/>
          <a:lstStyle/>
          <a:p>
            <a:pPr algn="ctr"/>
            <a:fld id="{0B4E03F4-693C-45B2-A7AD-D1F8CFC3F73E}" type="slidenum">
              <a:rPr lang="de-DE" smtClean="0"/>
              <a:pPr algn="ctr"/>
              <a:t>8</a:t>
            </a:fld>
            <a:endParaRPr lang="de-DE" dirty="0"/>
          </a:p>
        </p:txBody>
      </p:sp>
    </p:spTree>
    <p:extLst>
      <p:ext uri="{BB962C8B-B14F-4D97-AF65-F5344CB8AC3E}">
        <p14:creationId xmlns:p14="http://schemas.microsoft.com/office/powerpoint/2010/main" val="2983899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12:43 detoniert die Sprengladung in der Lagebaracke. Es gibt vier Tote und neun Schwerverletzte. Hitler konnte leicht verletzt überleben.</a:t>
            </a:r>
          </a:p>
        </p:txBody>
      </p:sp>
      <p:sp>
        <p:nvSpPr>
          <p:cNvPr id="4" name="Foliennummernplatzhalter 3"/>
          <p:cNvSpPr>
            <a:spLocks noGrp="1"/>
          </p:cNvSpPr>
          <p:nvPr>
            <p:ph type="sldNum" sz="quarter" idx="5"/>
          </p:nvPr>
        </p:nvSpPr>
        <p:spPr/>
        <p:txBody>
          <a:bodyPr/>
          <a:lstStyle/>
          <a:p>
            <a:pPr algn="ctr"/>
            <a:fld id="{0B4E03F4-693C-45B2-A7AD-D1F8CFC3F73E}" type="slidenum">
              <a:rPr lang="de-DE" smtClean="0"/>
              <a:pPr algn="ctr"/>
              <a:t>10</a:t>
            </a:fld>
            <a:endParaRPr lang="de-DE" dirty="0"/>
          </a:p>
        </p:txBody>
      </p:sp>
    </p:spTree>
    <p:extLst>
      <p:ext uri="{BB962C8B-B14F-4D97-AF65-F5344CB8AC3E}">
        <p14:creationId xmlns:p14="http://schemas.microsoft.com/office/powerpoint/2010/main" val="3800348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Stauffenberg und Haeften verlassen das </a:t>
            </a:r>
            <a:r>
              <a:rPr lang="de-DE" dirty="0" err="1"/>
              <a:t>Führerhauptquatier</a:t>
            </a:r>
            <a:r>
              <a:rPr lang="de-DE" dirty="0"/>
              <a:t>. Sie lassen sich mit einem Wagen zu dem Flugplatz bringen auf dem sie am morgen angekommen waren. Obwohl Alarm in der Wolfschanze ausgelöst wurde, erreichen Stauffenberg und Haeften den Flugplatz. </a:t>
            </a:r>
          </a:p>
        </p:txBody>
      </p:sp>
      <p:sp>
        <p:nvSpPr>
          <p:cNvPr id="4" name="Foliennummernplatzhalter 3"/>
          <p:cNvSpPr>
            <a:spLocks noGrp="1"/>
          </p:cNvSpPr>
          <p:nvPr>
            <p:ph type="sldNum" sz="quarter" idx="5"/>
          </p:nvPr>
        </p:nvSpPr>
        <p:spPr/>
        <p:txBody>
          <a:bodyPr/>
          <a:lstStyle/>
          <a:p>
            <a:pPr algn="ctr"/>
            <a:fld id="{0B4E03F4-693C-45B2-A7AD-D1F8CFC3F73E}" type="slidenum">
              <a:rPr lang="de-DE" smtClean="0"/>
              <a:pPr algn="ctr"/>
              <a:t>11</a:t>
            </a:fld>
            <a:endParaRPr lang="de-DE" dirty="0"/>
          </a:p>
        </p:txBody>
      </p:sp>
    </p:spTree>
    <p:extLst>
      <p:ext uri="{BB962C8B-B14F-4D97-AF65-F5344CB8AC3E}">
        <p14:creationId xmlns:p14="http://schemas.microsoft.com/office/powerpoint/2010/main" val="4247552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endParaRPr lang="de-DE" altLang="de-DE"/>
          </a:p>
        </p:txBody>
      </p:sp>
      <p:sp>
        <p:nvSpPr>
          <p:cNvPr id="5" name="Footer Placeholder 4"/>
          <p:cNvSpPr>
            <a:spLocks noGrp="1"/>
          </p:cNvSpPr>
          <p:nvPr>
            <p:ph type="ftr" sz="quarter" idx="11"/>
          </p:nvPr>
        </p:nvSpPr>
        <p:spPr/>
        <p:txBody>
          <a:bodyPr/>
          <a:lstStyle/>
          <a:p>
            <a:endParaRPr lang="de-DE" altLang="de-DE"/>
          </a:p>
        </p:txBody>
      </p:sp>
      <p:sp>
        <p:nvSpPr>
          <p:cNvPr id="6" name="Slide Number Placeholder 5"/>
          <p:cNvSpPr>
            <a:spLocks noGrp="1"/>
          </p:cNvSpPr>
          <p:nvPr>
            <p:ph type="sldNum" sz="quarter" idx="12"/>
          </p:nvPr>
        </p:nvSpPr>
        <p:spPr/>
        <p:txBody>
          <a:bodyPr/>
          <a:lstStyle/>
          <a:p>
            <a:fld id="{6CFC3085-9E40-4B1B-98DC-711A6FC747FA}" type="slidenum">
              <a:rPr lang="de-DE" altLang="de-DE" smtClean="0"/>
              <a:pPr/>
              <a:t>‹Nr.›</a:t>
            </a:fld>
            <a:endParaRPr lang="de-DE" altLang="de-DE"/>
          </a:p>
        </p:txBody>
      </p:sp>
    </p:spTree>
    <p:extLst>
      <p:ext uri="{BB962C8B-B14F-4D97-AF65-F5344CB8AC3E}">
        <p14:creationId xmlns:p14="http://schemas.microsoft.com/office/powerpoint/2010/main" val="729746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endParaRPr lang="de-DE" altLang="de-DE"/>
          </a:p>
        </p:txBody>
      </p:sp>
      <p:sp>
        <p:nvSpPr>
          <p:cNvPr id="5" name="Footer Placeholder 4"/>
          <p:cNvSpPr>
            <a:spLocks noGrp="1"/>
          </p:cNvSpPr>
          <p:nvPr>
            <p:ph type="ftr" sz="quarter" idx="11"/>
          </p:nvPr>
        </p:nvSpPr>
        <p:spPr/>
        <p:txBody>
          <a:bodyPr/>
          <a:lstStyle/>
          <a:p>
            <a:endParaRPr lang="de-DE" altLang="de-DE"/>
          </a:p>
        </p:txBody>
      </p:sp>
      <p:sp>
        <p:nvSpPr>
          <p:cNvPr id="6" name="Slide Number Placeholder 5"/>
          <p:cNvSpPr>
            <a:spLocks noGrp="1"/>
          </p:cNvSpPr>
          <p:nvPr>
            <p:ph type="sldNum" sz="quarter" idx="12"/>
          </p:nvPr>
        </p:nvSpPr>
        <p:spPr/>
        <p:txBody>
          <a:bodyPr/>
          <a:lstStyle/>
          <a:p>
            <a:fld id="{BCFE380D-630C-4510-8119-B05B348AFB51}" type="slidenum">
              <a:rPr lang="de-DE" altLang="de-DE" smtClean="0"/>
              <a:pPr/>
              <a:t>‹Nr.›</a:t>
            </a:fld>
            <a:endParaRPr lang="de-DE" altLang="de-DE"/>
          </a:p>
        </p:txBody>
      </p:sp>
    </p:spTree>
    <p:extLst>
      <p:ext uri="{BB962C8B-B14F-4D97-AF65-F5344CB8AC3E}">
        <p14:creationId xmlns:p14="http://schemas.microsoft.com/office/powerpoint/2010/main" val="4200616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endParaRPr lang="de-DE" altLang="de-DE"/>
          </a:p>
        </p:txBody>
      </p:sp>
      <p:sp>
        <p:nvSpPr>
          <p:cNvPr id="5" name="Footer Placeholder 4"/>
          <p:cNvSpPr>
            <a:spLocks noGrp="1"/>
          </p:cNvSpPr>
          <p:nvPr>
            <p:ph type="ftr" sz="quarter" idx="11"/>
          </p:nvPr>
        </p:nvSpPr>
        <p:spPr/>
        <p:txBody>
          <a:bodyPr/>
          <a:lstStyle/>
          <a:p>
            <a:endParaRPr lang="de-DE" altLang="de-DE"/>
          </a:p>
        </p:txBody>
      </p:sp>
      <p:sp>
        <p:nvSpPr>
          <p:cNvPr id="6" name="Slide Number Placeholder 5"/>
          <p:cNvSpPr>
            <a:spLocks noGrp="1"/>
          </p:cNvSpPr>
          <p:nvPr>
            <p:ph type="sldNum" sz="quarter" idx="12"/>
          </p:nvPr>
        </p:nvSpPr>
        <p:spPr/>
        <p:txBody>
          <a:bodyPr/>
          <a:lstStyle/>
          <a:p>
            <a:fld id="{16BF695F-F4E7-49CB-94F0-60497FA64F35}" type="slidenum">
              <a:rPr lang="de-DE" altLang="de-DE" smtClean="0"/>
              <a:pPr/>
              <a:t>‹Nr.›</a:t>
            </a:fld>
            <a:endParaRPr lang="de-DE" altLang="de-DE"/>
          </a:p>
        </p:txBody>
      </p:sp>
    </p:spTree>
    <p:extLst>
      <p:ext uri="{BB962C8B-B14F-4D97-AF65-F5344CB8AC3E}">
        <p14:creationId xmlns:p14="http://schemas.microsoft.com/office/powerpoint/2010/main" val="2456693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endParaRPr lang="de-DE" altLang="de-DE"/>
          </a:p>
        </p:txBody>
      </p:sp>
      <p:sp>
        <p:nvSpPr>
          <p:cNvPr id="5" name="Footer Placeholder 4"/>
          <p:cNvSpPr>
            <a:spLocks noGrp="1"/>
          </p:cNvSpPr>
          <p:nvPr>
            <p:ph type="ftr" sz="quarter" idx="11"/>
          </p:nvPr>
        </p:nvSpPr>
        <p:spPr/>
        <p:txBody>
          <a:bodyPr/>
          <a:lstStyle/>
          <a:p>
            <a:endParaRPr lang="de-DE" altLang="de-DE"/>
          </a:p>
        </p:txBody>
      </p:sp>
      <p:sp>
        <p:nvSpPr>
          <p:cNvPr id="6" name="Slide Number Placeholder 5"/>
          <p:cNvSpPr>
            <a:spLocks noGrp="1"/>
          </p:cNvSpPr>
          <p:nvPr>
            <p:ph type="sldNum" sz="quarter" idx="12"/>
          </p:nvPr>
        </p:nvSpPr>
        <p:spPr/>
        <p:txBody>
          <a:bodyPr/>
          <a:lstStyle/>
          <a:p>
            <a:fld id="{6491902D-1E9A-4E41-9E16-76027E565B97}" type="slidenum">
              <a:rPr lang="de-DE" altLang="de-DE" smtClean="0"/>
              <a:pPr/>
              <a:t>‹Nr.›</a:t>
            </a:fld>
            <a:endParaRPr lang="de-DE" altLang="de-DE"/>
          </a:p>
        </p:txBody>
      </p:sp>
    </p:spTree>
    <p:extLst>
      <p:ext uri="{BB962C8B-B14F-4D97-AF65-F5344CB8AC3E}">
        <p14:creationId xmlns:p14="http://schemas.microsoft.com/office/powerpoint/2010/main" val="1508886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endParaRPr lang="de-DE" altLang="de-DE"/>
          </a:p>
        </p:txBody>
      </p:sp>
      <p:sp>
        <p:nvSpPr>
          <p:cNvPr id="5" name="Footer Placeholder 4"/>
          <p:cNvSpPr>
            <a:spLocks noGrp="1"/>
          </p:cNvSpPr>
          <p:nvPr>
            <p:ph type="ftr" sz="quarter" idx="11"/>
          </p:nvPr>
        </p:nvSpPr>
        <p:spPr/>
        <p:txBody>
          <a:bodyPr/>
          <a:lstStyle/>
          <a:p>
            <a:endParaRPr lang="de-DE" altLang="de-DE"/>
          </a:p>
        </p:txBody>
      </p:sp>
      <p:sp>
        <p:nvSpPr>
          <p:cNvPr id="6" name="Slide Number Placeholder 5"/>
          <p:cNvSpPr>
            <a:spLocks noGrp="1"/>
          </p:cNvSpPr>
          <p:nvPr>
            <p:ph type="sldNum" sz="quarter" idx="12"/>
          </p:nvPr>
        </p:nvSpPr>
        <p:spPr/>
        <p:txBody>
          <a:bodyPr/>
          <a:lstStyle/>
          <a:p>
            <a:fld id="{F5D36CFD-2377-4DA3-AC1E-E9B7353525EB}" type="slidenum">
              <a:rPr lang="de-DE" altLang="de-DE" smtClean="0"/>
              <a:pPr/>
              <a:t>‹Nr.›</a:t>
            </a:fld>
            <a:endParaRPr lang="de-DE" altLang="de-DE"/>
          </a:p>
        </p:txBody>
      </p:sp>
    </p:spTree>
    <p:extLst>
      <p:ext uri="{BB962C8B-B14F-4D97-AF65-F5344CB8AC3E}">
        <p14:creationId xmlns:p14="http://schemas.microsoft.com/office/powerpoint/2010/main" val="836340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endParaRPr lang="de-DE" altLang="de-DE"/>
          </a:p>
        </p:txBody>
      </p:sp>
      <p:sp>
        <p:nvSpPr>
          <p:cNvPr id="6" name="Footer Placeholder 5"/>
          <p:cNvSpPr>
            <a:spLocks noGrp="1"/>
          </p:cNvSpPr>
          <p:nvPr>
            <p:ph type="ftr" sz="quarter" idx="11"/>
          </p:nvPr>
        </p:nvSpPr>
        <p:spPr/>
        <p:txBody>
          <a:bodyPr/>
          <a:lstStyle/>
          <a:p>
            <a:endParaRPr lang="de-DE" altLang="de-DE"/>
          </a:p>
        </p:txBody>
      </p:sp>
      <p:sp>
        <p:nvSpPr>
          <p:cNvPr id="7" name="Slide Number Placeholder 6"/>
          <p:cNvSpPr>
            <a:spLocks noGrp="1"/>
          </p:cNvSpPr>
          <p:nvPr>
            <p:ph type="sldNum" sz="quarter" idx="12"/>
          </p:nvPr>
        </p:nvSpPr>
        <p:spPr/>
        <p:txBody>
          <a:bodyPr/>
          <a:lstStyle/>
          <a:p>
            <a:fld id="{E8C00F39-19C8-4D83-8BC7-C415ACCBC49F}" type="slidenum">
              <a:rPr lang="de-DE" altLang="de-DE" smtClean="0"/>
              <a:pPr/>
              <a:t>‹Nr.›</a:t>
            </a:fld>
            <a:endParaRPr lang="de-DE" altLang="de-DE"/>
          </a:p>
        </p:txBody>
      </p:sp>
    </p:spTree>
    <p:extLst>
      <p:ext uri="{BB962C8B-B14F-4D97-AF65-F5344CB8AC3E}">
        <p14:creationId xmlns:p14="http://schemas.microsoft.com/office/powerpoint/2010/main" val="3505088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29842" y="2505075"/>
            <a:ext cx="3868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endParaRPr lang="de-DE" altLang="de-DE"/>
          </a:p>
        </p:txBody>
      </p:sp>
      <p:sp>
        <p:nvSpPr>
          <p:cNvPr id="8" name="Footer Placeholder 7"/>
          <p:cNvSpPr>
            <a:spLocks noGrp="1"/>
          </p:cNvSpPr>
          <p:nvPr>
            <p:ph type="ftr" sz="quarter" idx="11"/>
          </p:nvPr>
        </p:nvSpPr>
        <p:spPr/>
        <p:txBody>
          <a:bodyPr/>
          <a:lstStyle/>
          <a:p>
            <a:endParaRPr lang="de-DE" altLang="de-DE"/>
          </a:p>
        </p:txBody>
      </p:sp>
      <p:sp>
        <p:nvSpPr>
          <p:cNvPr id="9" name="Slide Number Placeholder 8"/>
          <p:cNvSpPr>
            <a:spLocks noGrp="1"/>
          </p:cNvSpPr>
          <p:nvPr>
            <p:ph type="sldNum" sz="quarter" idx="12"/>
          </p:nvPr>
        </p:nvSpPr>
        <p:spPr/>
        <p:txBody>
          <a:bodyPr/>
          <a:lstStyle/>
          <a:p>
            <a:fld id="{C9E28E23-B363-4442-88CA-0B1CDA865853}" type="slidenum">
              <a:rPr lang="de-DE" altLang="de-DE" smtClean="0"/>
              <a:pPr/>
              <a:t>‹Nr.›</a:t>
            </a:fld>
            <a:endParaRPr lang="de-DE" altLang="de-DE"/>
          </a:p>
        </p:txBody>
      </p:sp>
    </p:spTree>
    <p:extLst>
      <p:ext uri="{BB962C8B-B14F-4D97-AF65-F5344CB8AC3E}">
        <p14:creationId xmlns:p14="http://schemas.microsoft.com/office/powerpoint/2010/main" val="2425291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endParaRPr lang="de-DE" altLang="de-DE"/>
          </a:p>
        </p:txBody>
      </p:sp>
      <p:sp>
        <p:nvSpPr>
          <p:cNvPr id="4" name="Footer Placeholder 3"/>
          <p:cNvSpPr>
            <a:spLocks noGrp="1"/>
          </p:cNvSpPr>
          <p:nvPr>
            <p:ph type="ftr" sz="quarter" idx="11"/>
          </p:nvPr>
        </p:nvSpPr>
        <p:spPr/>
        <p:txBody>
          <a:bodyPr/>
          <a:lstStyle/>
          <a:p>
            <a:endParaRPr lang="de-DE" altLang="de-DE"/>
          </a:p>
        </p:txBody>
      </p:sp>
      <p:sp>
        <p:nvSpPr>
          <p:cNvPr id="5" name="Slide Number Placeholder 4"/>
          <p:cNvSpPr>
            <a:spLocks noGrp="1"/>
          </p:cNvSpPr>
          <p:nvPr>
            <p:ph type="sldNum" sz="quarter" idx="12"/>
          </p:nvPr>
        </p:nvSpPr>
        <p:spPr/>
        <p:txBody>
          <a:bodyPr/>
          <a:lstStyle/>
          <a:p>
            <a:fld id="{77E05419-1C36-4D3F-9A88-605919B2559B}" type="slidenum">
              <a:rPr lang="de-DE" altLang="de-DE" smtClean="0"/>
              <a:pPr/>
              <a:t>‹Nr.›</a:t>
            </a:fld>
            <a:endParaRPr lang="de-DE" altLang="de-DE"/>
          </a:p>
        </p:txBody>
      </p:sp>
    </p:spTree>
    <p:extLst>
      <p:ext uri="{BB962C8B-B14F-4D97-AF65-F5344CB8AC3E}">
        <p14:creationId xmlns:p14="http://schemas.microsoft.com/office/powerpoint/2010/main" val="3233449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de-DE" altLang="de-DE"/>
          </a:p>
        </p:txBody>
      </p:sp>
      <p:sp>
        <p:nvSpPr>
          <p:cNvPr id="3" name="Footer Placeholder 2"/>
          <p:cNvSpPr>
            <a:spLocks noGrp="1"/>
          </p:cNvSpPr>
          <p:nvPr>
            <p:ph type="ftr" sz="quarter" idx="11"/>
          </p:nvPr>
        </p:nvSpPr>
        <p:spPr/>
        <p:txBody>
          <a:bodyPr/>
          <a:lstStyle/>
          <a:p>
            <a:endParaRPr lang="de-DE" altLang="de-DE"/>
          </a:p>
        </p:txBody>
      </p:sp>
      <p:sp>
        <p:nvSpPr>
          <p:cNvPr id="4" name="Slide Number Placeholder 3"/>
          <p:cNvSpPr>
            <a:spLocks noGrp="1"/>
          </p:cNvSpPr>
          <p:nvPr>
            <p:ph type="sldNum" sz="quarter" idx="12"/>
          </p:nvPr>
        </p:nvSpPr>
        <p:spPr/>
        <p:txBody>
          <a:bodyPr/>
          <a:lstStyle/>
          <a:p>
            <a:fld id="{270D3A70-0476-4B70-8B5B-40BF234BB587}" type="slidenum">
              <a:rPr lang="de-DE" altLang="de-DE" smtClean="0"/>
              <a:pPr/>
              <a:t>‹Nr.›</a:t>
            </a:fld>
            <a:endParaRPr lang="de-DE" altLang="de-DE"/>
          </a:p>
        </p:txBody>
      </p:sp>
    </p:spTree>
    <p:extLst>
      <p:ext uri="{BB962C8B-B14F-4D97-AF65-F5344CB8AC3E}">
        <p14:creationId xmlns:p14="http://schemas.microsoft.com/office/powerpoint/2010/main" val="3151018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endParaRPr lang="de-DE" altLang="de-DE"/>
          </a:p>
        </p:txBody>
      </p:sp>
      <p:sp>
        <p:nvSpPr>
          <p:cNvPr id="6" name="Footer Placeholder 5"/>
          <p:cNvSpPr>
            <a:spLocks noGrp="1"/>
          </p:cNvSpPr>
          <p:nvPr>
            <p:ph type="ftr" sz="quarter" idx="11"/>
          </p:nvPr>
        </p:nvSpPr>
        <p:spPr/>
        <p:txBody>
          <a:bodyPr/>
          <a:lstStyle/>
          <a:p>
            <a:endParaRPr lang="de-DE" altLang="de-DE"/>
          </a:p>
        </p:txBody>
      </p:sp>
      <p:sp>
        <p:nvSpPr>
          <p:cNvPr id="7" name="Slide Number Placeholder 6"/>
          <p:cNvSpPr>
            <a:spLocks noGrp="1"/>
          </p:cNvSpPr>
          <p:nvPr>
            <p:ph type="sldNum" sz="quarter" idx="12"/>
          </p:nvPr>
        </p:nvSpPr>
        <p:spPr/>
        <p:txBody>
          <a:bodyPr/>
          <a:lstStyle/>
          <a:p>
            <a:fld id="{84E74762-28C6-47BA-ACED-33B55FFA6437}" type="slidenum">
              <a:rPr lang="de-DE" altLang="de-DE" smtClean="0"/>
              <a:pPr/>
              <a:t>‹Nr.›</a:t>
            </a:fld>
            <a:endParaRPr lang="de-DE" altLang="de-DE"/>
          </a:p>
        </p:txBody>
      </p:sp>
    </p:spTree>
    <p:extLst>
      <p:ext uri="{BB962C8B-B14F-4D97-AF65-F5344CB8AC3E}">
        <p14:creationId xmlns:p14="http://schemas.microsoft.com/office/powerpoint/2010/main" val="1526977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endParaRPr lang="de-DE" altLang="de-DE"/>
          </a:p>
        </p:txBody>
      </p:sp>
      <p:sp>
        <p:nvSpPr>
          <p:cNvPr id="6" name="Footer Placeholder 5"/>
          <p:cNvSpPr>
            <a:spLocks noGrp="1"/>
          </p:cNvSpPr>
          <p:nvPr>
            <p:ph type="ftr" sz="quarter" idx="11"/>
          </p:nvPr>
        </p:nvSpPr>
        <p:spPr/>
        <p:txBody>
          <a:bodyPr/>
          <a:lstStyle/>
          <a:p>
            <a:endParaRPr lang="de-DE" altLang="de-DE"/>
          </a:p>
        </p:txBody>
      </p:sp>
      <p:sp>
        <p:nvSpPr>
          <p:cNvPr id="7" name="Slide Number Placeholder 6"/>
          <p:cNvSpPr>
            <a:spLocks noGrp="1"/>
          </p:cNvSpPr>
          <p:nvPr>
            <p:ph type="sldNum" sz="quarter" idx="12"/>
          </p:nvPr>
        </p:nvSpPr>
        <p:spPr/>
        <p:txBody>
          <a:bodyPr/>
          <a:lstStyle/>
          <a:p>
            <a:fld id="{471701CB-3A2C-456A-B146-970D46CB1DBE}" type="slidenum">
              <a:rPr lang="de-DE" altLang="de-DE" smtClean="0"/>
              <a:pPr/>
              <a:t>‹Nr.›</a:t>
            </a:fld>
            <a:endParaRPr lang="de-DE" altLang="de-DE"/>
          </a:p>
        </p:txBody>
      </p:sp>
    </p:spTree>
    <p:extLst>
      <p:ext uri="{BB962C8B-B14F-4D97-AF65-F5344CB8AC3E}">
        <p14:creationId xmlns:p14="http://schemas.microsoft.com/office/powerpoint/2010/main" val="1997457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de-DE" altLang="de-D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ltLang="de-D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CA4051-AC3B-4F9F-A4D9-B094562A6A6A}" type="slidenum">
              <a:rPr lang="de-DE" altLang="de-DE" smtClean="0"/>
              <a:pPr/>
              <a:t>‹Nr.›</a:t>
            </a:fld>
            <a:endParaRPr lang="de-DE" altLang="de-DE"/>
          </a:p>
        </p:txBody>
      </p:sp>
      <p:pic>
        <p:nvPicPr>
          <p:cNvPr id="7" name="Picture 11" descr="E:\Temp\Signet_neu\JPEG_300dpi\RGB\uni_bwm.jpg">
            <a:extLst>
              <a:ext uri="{FF2B5EF4-FFF2-40B4-BE49-F238E27FC236}">
                <a16:creationId xmlns:a16="http://schemas.microsoft.com/office/drawing/2014/main" id="{22B9A95E-3F0A-4534-9D7A-8F8E0384747E}"/>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29239" y="304802"/>
            <a:ext cx="3684587" cy="7016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E:\Temp\Signet_neu\PowerPoint-Folien\Hilfsdateien\Streifen-hoch.jpg">
            <a:extLst>
              <a:ext uri="{FF2B5EF4-FFF2-40B4-BE49-F238E27FC236}">
                <a16:creationId xmlns:a16="http://schemas.microsoft.com/office/drawing/2014/main" id="{99075D77-A41D-4592-B55D-3188A2C67893}"/>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3603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5822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5D1873-B40E-4EF6-B74D-FF901A98185E}"/>
              </a:ext>
            </a:extLst>
          </p:cNvPr>
          <p:cNvSpPr>
            <a:spLocks noGrp="1"/>
          </p:cNvSpPr>
          <p:nvPr>
            <p:ph type="ctrTitle"/>
          </p:nvPr>
        </p:nvSpPr>
        <p:spPr/>
        <p:txBody>
          <a:bodyPr>
            <a:normAutofit fontScale="90000"/>
          </a:bodyPr>
          <a:lstStyle/>
          <a:p>
            <a:r>
              <a:rPr lang="de-DE" dirty="0"/>
              <a:t>20. Juli 1944: Das Attentat in der Wolfschanze</a:t>
            </a:r>
          </a:p>
        </p:txBody>
      </p:sp>
      <p:sp>
        <p:nvSpPr>
          <p:cNvPr id="3" name="Inhaltsplatzhalter 2">
            <a:extLst>
              <a:ext uri="{FF2B5EF4-FFF2-40B4-BE49-F238E27FC236}">
                <a16:creationId xmlns:a16="http://schemas.microsoft.com/office/drawing/2014/main" id="{8E98FEA6-EB33-432A-9C87-64F231A2E978}"/>
              </a:ext>
            </a:extLst>
          </p:cNvPr>
          <p:cNvSpPr>
            <a:spLocks noGrp="1"/>
          </p:cNvSpPr>
          <p:nvPr>
            <p:ph type="subTitle" idx="1"/>
          </p:nvPr>
        </p:nvSpPr>
        <p:spPr/>
        <p:txBody>
          <a:bodyPr/>
          <a:lstStyle/>
          <a:p>
            <a:pPr marL="0" indent="0">
              <a:buNone/>
            </a:pPr>
            <a:endParaRPr lang="de-DE" dirty="0"/>
          </a:p>
          <a:p>
            <a:endParaRPr lang="de-DE" dirty="0"/>
          </a:p>
          <a:p>
            <a:endParaRPr lang="de-DE" dirty="0"/>
          </a:p>
        </p:txBody>
      </p:sp>
    </p:spTree>
    <p:extLst>
      <p:ext uri="{BB962C8B-B14F-4D97-AF65-F5344CB8AC3E}">
        <p14:creationId xmlns:p14="http://schemas.microsoft.com/office/powerpoint/2010/main" val="336720282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5988527-7EA8-4330-ADD1-6DA83699ABC4}"/>
              </a:ext>
            </a:extLst>
          </p:cNvPr>
          <p:cNvSpPr>
            <a:spLocks noGrp="1"/>
          </p:cNvSpPr>
          <p:nvPr>
            <p:ph idx="1"/>
          </p:nvPr>
        </p:nvSpPr>
        <p:spPr>
          <a:xfrm>
            <a:off x="628650" y="2204864"/>
            <a:ext cx="7886700" cy="4351338"/>
          </a:xfrm>
        </p:spPr>
        <p:txBody>
          <a:bodyPr/>
          <a:lstStyle/>
          <a:p>
            <a:endParaRPr lang="de-DE" dirty="0"/>
          </a:p>
          <a:p>
            <a:r>
              <a:rPr lang="de-DE" dirty="0"/>
              <a:t>Sprengladung detoniert</a:t>
            </a:r>
          </a:p>
          <a:p>
            <a:r>
              <a:rPr lang="de-DE" dirty="0"/>
              <a:t>Vier Tote, neun Schwerverletzte</a:t>
            </a:r>
          </a:p>
          <a:p>
            <a:r>
              <a:rPr lang="de-DE" dirty="0"/>
              <a:t>Hitler nur leicht verletzt</a:t>
            </a:r>
          </a:p>
          <a:p>
            <a:endParaRPr lang="de-DE" dirty="0"/>
          </a:p>
        </p:txBody>
      </p:sp>
      <p:sp>
        <p:nvSpPr>
          <p:cNvPr id="4" name="Pfeil: nach rechts 3">
            <a:extLst>
              <a:ext uri="{FF2B5EF4-FFF2-40B4-BE49-F238E27FC236}">
                <a16:creationId xmlns:a16="http://schemas.microsoft.com/office/drawing/2014/main" id="{D249DBA0-6D1E-4DCF-9E9F-D28A6D612B42}"/>
              </a:ext>
            </a:extLst>
          </p:cNvPr>
          <p:cNvSpPr/>
          <p:nvPr/>
        </p:nvSpPr>
        <p:spPr>
          <a:xfrm>
            <a:off x="628650" y="836712"/>
            <a:ext cx="7886700" cy="1080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t>10:00    10:30        11:30        12:30  12:37  12:40  12:42  12:45    13:15     14:00</a:t>
            </a:r>
          </a:p>
        </p:txBody>
      </p:sp>
      <p:cxnSp>
        <p:nvCxnSpPr>
          <p:cNvPr id="6" name="Gerader Verbinder 5">
            <a:extLst>
              <a:ext uri="{FF2B5EF4-FFF2-40B4-BE49-F238E27FC236}">
                <a16:creationId xmlns:a16="http://schemas.microsoft.com/office/drawing/2014/main" id="{773F6231-4569-44C9-B15F-0EC148139C5C}"/>
              </a:ext>
            </a:extLst>
          </p:cNvPr>
          <p:cNvCxnSpPr/>
          <p:nvPr/>
        </p:nvCxnSpPr>
        <p:spPr>
          <a:xfrm>
            <a:off x="5508000" y="1656000"/>
            <a:ext cx="0" cy="4320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08C6F061-4BDD-42A1-85A2-F23BD3C95EED}"/>
              </a:ext>
            </a:extLst>
          </p:cNvPr>
          <p:cNvCxnSpPr/>
          <p:nvPr/>
        </p:nvCxnSpPr>
        <p:spPr>
          <a:xfrm>
            <a:off x="1728000" y="165145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96D61BB3-A8AE-492F-8F33-7BE433F82BA8}"/>
              </a:ext>
            </a:extLst>
          </p:cNvPr>
          <p:cNvCxnSpPr/>
          <p:nvPr/>
        </p:nvCxnSpPr>
        <p:spPr>
          <a:xfrm>
            <a:off x="2664000" y="16560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3D92A2C9-2D3D-4D12-94F3-30D2264F6A1B}"/>
              </a:ext>
            </a:extLst>
          </p:cNvPr>
          <p:cNvCxnSpPr/>
          <p:nvPr/>
        </p:nvCxnSpPr>
        <p:spPr>
          <a:xfrm>
            <a:off x="3600000" y="165145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209E4FCC-7B96-4528-BE98-AFA785C1C6D7}"/>
              </a:ext>
            </a:extLst>
          </p:cNvPr>
          <p:cNvCxnSpPr/>
          <p:nvPr/>
        </p:nvCxnSpPr>
        <p:spPr>
          <a:xfrm>
            <a:off x="4230000" y="16560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63473CEE-AD82-4D94-8A4F-50EACBB5C76E}"/>
              </a:ext>
            </a:extLst>
          </p:cNvPr>
          <p:cNvCxnSpPr/>
          <p:nvPr/>
        </p:nvCxnSpPr>
        <p:spPr>
          <a:xfrm>
            <a:off x="4860032" y="165145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B7443938-97CF-46AE-B67B-804A8AF33D55}"/>
              </a:ext>
            </a:extLst>
          </p:cNvPr>
          <p:cNvCxnSpPr/>
          <p:nvPr/>
        </p:nvCxnSpPr>
        <p:spPr>
          <a:xfrm>
            <a:off x="6156176" y="165145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153F8AB9-D8C6-47F9-A3E8-AA3F425444C1}"/>
              </a:ext>
            </a:extLst>
          </p:cNvPr>
          <p:cNvCxnSpPr/>
          <p:nvPr/>
        </p:nvCxnSpPr>
        <p:spPr>
          <a:xfrm>
            <a:off x="971600" y="16288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DDCF9799-BECD-4D1A-B7BF-E5B5E26ED776}"/>
              </a:ext>
            </a:extLst>
          </p:cNvPr>
          <p:cNvCxnSpPr/>
          <p:nvPr/>
        </p:nvCxnSpPr>
        <p:spPr>
          <a:xfrm>
            <a:off x="6876256" y="16288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96AED82A-61CE-4A5C-B095-72265FD7C69A}"/>
              </a:ext>
            </a:extLst>
          </p:cNvPr>
          <p:cNvCxnSpPr/>
          <p:nvPr/>
        </p:nvCxnSpPr>
        <p:spPr>
          <a:xfrm>
            <a:off x="7668344" y="1628800"/>
            <a:ext cx="0" cy="432048"/>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https://upload.wikimedia.org/wikipedia/commons/a/ae/Bundesarchiv_Bild_146-1972-025-12%2C_Zerst%C3%B6rte_Lagerbaracke_nach_dem_20._Juli_1944.jpg">
            <a:extLst>
              <a:ext uri="{FF2B5EF4-FFF2-40B4-BE49-F238E27FC236}">
                <a16:creationId xmlns:a16="http://schemas.microsoft.com/office/drawing/2014/main" id="{77D169A7-14C6-49EA-80BA-BE4D78D437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717032"/>
            <a:ext cx="4176464" cy="2839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32945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5988527-7EA8-4330-ADD1-6DA83699ABC4}"/>
              </a:ext>
            </a:extLst>
          </p:cNvPr>
          <p:cNvSpPr>
            <a:spLocks noGrp="1"/>
          </p:cNvSpPr>
          <p:nvPr>
            <p:ph idx="1"/>
          </p:nvPr>
        </p:nvSpPr>
        <p:spPr>
          <a:xfrm>
            <a:off x="628650" y="2204864"/>
            <a:ext cx="7886700" cy="4351338"/>
          </a:xfrm>
        </p:spPr>
        <p:txBody>
          <a:bodyPr/>
          <a:lstStyle/>
          <a:p>
            <a:endParaRPr lang="de-DE" dirty="0"/>
          </a:p>
          <a:p>
            <a:r>
              <a:rPr lang="de-DE" dirty="0"/>
              <a:t>Stauffenberg und Haeften verlassen </a:t>
            </a:r>
            <a:r>
              <a:rPr lang="de-DE" dirty="0" err="1"/>
              <a:t>Führerhauptquatier</a:t>
            </a:r>
            <a:endParaRPr lang="de-DE" dirty="0"/>
          </a:p>
          <a:p>
            <a:r>
              <a:rPr lang="de-DE" dirty="0"/>
              <a:t>Stauffenberg und Haeften fahren zum Flugplatz</a:t>
            </a:r>
          </a:p>
        </p:txBody>
      </p:sp>
      <p:sp>
        <p:nvSpPr>
          <p:cNvPr id="4" name="Pfeil: nach rechts 3">
            <a:extLst>
              <a:ext uri="{FF2B5EF4-FFF2-40B4-BE49-F238E27FC236}">
                <a16:creationId xmlns:a16="http://schemas.microsoft.com/office/drawing/2014/main" id="{D249DBA0-6D1E-4DCF-9E9F-D28A6D612B42}"/>
              </a:ext>
            </a:extLst>
          </p:cNvPr>
          <p:cNvSpPr/>
          <p:nvPr/>
        </p:nvSpPr>
        <p:spPr>
          <a:xfrm>
            <a:off x="628650" y="836712"/>
            <a:ext cx="7886700" cy="1080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t>10:00    10:30        11:30        12:30  12:37  12:40  12:42  12:45    13:15     14:00</a:t>
            </a:r>
          </a:p>
        </p:txBody>
      </p:sp>
      <p:cxnSp>
        <p:nvCxnSpPr>
          <p:cNvPr id="6" name="Gerader Verbinder 5">
            <a:extLst>
              <a:ext uri="{FF2B5EF4-FFF2-40B4-BE49-F238E27FC236}">
                <a16:creationId xmlns:a16="http://schemas.microsoft.com/office/drawing/2014/main" id="{773F6231-4569-44C9-B15F-0EC148139C5C}"/>
              </a:ext>
            </a:extLst>
          </p:cNvPr>
          <p:cNvCxnSpPr/>
          <p:nvPr/>
        </p:nvCxnSpPr>
        <p:spPr>
          <a:xfrm>
            <a:off x="6084168" y="1656000"/>
            <a:ext cx="0" cy="4320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08C6F061-4BDD-42A1-85A2-F23BD3C95EED}"/>
              </a:ext>
            </a:extLst>
          </p:cNvPr>
          <p:cNvCxnSpPr/>
          <p:nvPr/>
        </p:nvCxnSpPr>
        <p:spPr>
          <a:xfrm>
            <a:off x="1728000" y="165145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96D61BB3-A8AE-492F-8F33-7BE433F82BA8}"/>
              </a:ext>
            </a:extLst>
          </p:cNvPr>
          <p:cNvCxnSpPr/>
          <p:nvPr/>
        </p:nvCxnSpPr>
        <p:spPr>
          <a:xfrm>
            <a:off x="2664000" y="16560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3D92A2C9-2D3D-4D12-94F3-30D2264F6A1B}"/>
              </a:ext>
            </a:extLst>
          </p:cNvPr>
          <p:cNvCxnSpPr/>
          <p:nvPr/>
        </p:nvCxnSpPr>
        <p:spPr>
          <a:xfrm>
            <a:off x="3600000" y="165145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209E4FCC-7B96-4528-BE98-AFA785C1C6D7}"/>
              </a:ext>
            </a:extLst>
          </p:cNvPr>
          <p:cNvCxnSpPr/>
          <p:nvPr/>
        </p:nvCxnSpPr>
        <p:spPr>
          <a:xfrm>
            <a:off x="4230000" y="16560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63473CEE-AD82-4D94-8A4F-50EACBB5C76E}"/>
              </a:ext>
            </a:extLst>
          </p:cNvPr>
          <p:cNvCxnSpPr/>
          <p:nvPr/>
        </p:nvCxnSpPr>
        <p:spPr>
          <a:xfrm>
            <a:off x="4860032" y="165145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B7443938-97CF-46AE-B67B-804A8AF33D55}"/>
              </a:ext>
            </a:extLst>
          </p:cNvPr>
          <p:cNvCxnSpPr/>
          <p:nvPr/>
        </p:nvCxnSpPr>
        <p:spPr>
          <a:xfrm>
            <a:off x="5508104" y="1648998"/>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153F8AB9-D8C6-47F9-A3E8-AA3F425444C1}"/>
              </a:ext>
            </a:extLst>
          </p:cNvPr>
          <p:cNvCxnSpPr/>
          <p:nvPr/>
        </p:nvCxnSpPr>
        <p:spPr>
          <a:xfrm>
            <a:off x="6876256" y="1666528"/>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DDCF9799-BECD-4D1A-B7BF-E5B5E26ED776}"/>
              </a:ext>
            </a:extLst>
          </p:cNvPr>
          <p:cNvCxnSpPr/>
          <p:nvPr/>
        </p:nvCxnSpPr>
        <p:spPr>
          <a:xfrm>
            <a:off x="971600" y="16560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96AED82A-61CE-4A5C-B095-72265FD7C69A}"/>
              </a:ext>
            </a:extLst>
          </p:cNvPr>
          <p:cNvCxnSpPr/>
          <p:nvPr/>
        </p:nvCxnSpPr>
        <p:spPr>
          <a:xfrm>
            <a:off x="7668344" y="1628800"/>
            <a:ext cx="0" cy="4320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92267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5988527-7EA8-4330-ADD1-6DA83699ABC4}"/>
              </a:ext>
            </a:extLst>
          </p:cNvPr>
          <p:cNvSpPr>
            <a:spLocks noGrp="1"/>
          </p:cNvSpPr>
          <p:nvPr>
            <p:ph idx="1"/>
          </p:nvPr>
        </p:nvSpPr>
        <p:spPr>
          <a:xfrm>
            <a:off x="628650" y="2204864"/>
            <a:ext cx="7886700" cy="4351338"/>
          </a:xfrm>
        </p:spPr>
        <p:txBody>
          <a:bodyPr/>
          <a:lstStyle/>
          <a:p>
            <a:r>
              <a:rPr lang="de-DE" dirty="0"/>
              <a:t>Stauffenberg und Haeften starten in Richtung Berlin</a:t>
            </a:r>
          </a:p>
          <a:p>
            <a:r>
              <a:rPr lang="de-DE" dirty="0"/>
              <a:t>Erste Information über Hitlers Überleben erreichen Berlin</a:t>
            </a:r>
          </a:p>
          <a:p>
            <a:endParaRPr lang="de-DE" dirty="0"/>
          </a:p>
        </p:txBody>
      </p:sp>
      <p:sp>
        <p:nvSpPr>
          <p:cNvPr id="4" name="Pfeil: nach rechts 3">
            <a:extLst>
              <a:ext uri="{FF2B5EF4-FFF2-40B4-BE49-F238E27FC236}">
                <a16:creationId xmlns:a16="http://schemas.microsoft.com/office/drawing/2014/main" id="{D249DBA0-6D1E-4DCF-9E9F-D28A6D612B42}"/>
              </a:ext>
            </a:extLst>
          </p:cNvPr>
          <p:cNvSpPr/>
          <p:nvPr/>
        </p:nvSpPr>
        <p:spPr>
          <a:xfrm>
            <a:off x="628650" y="836712"/>
            <a:ext cx="7886700" cy="1080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t>10:00    10:30        11:30        12:30  12:37  12:40  12:42  12:45    13:15     14:00</a:t>
            </a:r>
          </a:p>
        </p:txBody>
      </p:sp>
      <p:cxnSp>
        <p:nvCxnSpPr>
          <p:cNvPr id="6" name="Gerader Verbinder 5">
            <a:extLst>
              <a:ext uri="{FF2B5EF4-FFF2-40B4-BE49-F238E27FC236}">
                <a16:creationId xmlns:a16="http://schemas.microsoft.com/office/drawing/2014/main" id="{773F6231-4569-44C9-B15F-0EC148139C5C}"/>
              </a:ext>
            </a:extLst>
          </p:cNvPr>
          <p:cNvCxnSpPr/>
          <p:nvPr/>
        </p:nvCxnSpPr>
        <p:spPr>
          <a:xfrm>
            <a:off x="6876256" y="1648998"/>
            <a:ext cx="0" cy="4320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08C6F061-4BDD-42A1-85A2-F23BD3C95EED}"/>
              </a:ext>
            </a:extLst>
          </p:cNvPr>
          <p:cNvCxnSpPr/>
          <p:nvPr/>
        </p:nvCxnSpPr>
        <p:spPr>
          <a:xfrm>
            <a:off x="1728000" y="165145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96D61BB3-A8AE-492F-8F33-7BE433F82BA8}"/>
              </a:ext>
            </a:extLst>
          </p:cNvPr>
          <p:cNvCxnSpPr/>
          <p:nvPr/>
        </p:nvCxnSpPr>
        <p:spPr>
          <a:xfrm>
            <a:off x="2664000" y="16560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3D92A2C9-2D3D-4D12-94F3-30D2264F6A1B}"/>
              </a:ext>
            </a:extLst>
          </p:cNvPr>
          <p:cNvCxnSpPr/>
          <p:nvPr/>
        </p:nvCxnSpPr>
        <p:spPr>
          <a:xfrm>
            <a:off x="3600000" y="165145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209E4FCC-7B96-4528-BE98-AFA785C1C6D7}"/>
              </a:ext>
            </a:extLst>
          </p:cNvPr>
          <p:cNvCxnSpPr/>
          <p:nvPr/>
        </p:nvCxnSpPr>
        <p:spPr>
          <a:xfrm>
            <a:off x="4230000" y="16560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63473CEE-AD82-4D94-8A4F-50EACBB5C76E}"/>
              </a:ext>
            </a:extLst>
          </p:cNvPr>
          <p:cNvCxnSpPr/>
          <p:nvPr/>
        </p:nvCxnSpPr>
        <p:spPr>
          <a:xfrm>
            <a:off x="4860032" y="165145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B7443938-97CF-46AE-B67B-804A8AF33D55}"/>
              </a:ext>
            </a:extLst>
          </p:cNvPr>
          <p:cNvCxnSpPr/>
          <p:nvPr/>
        </p:nvCxnSpPr>
        <p:spPr>
          <a:xfrm>
            <a:off x="5508104" y="1648998"/>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153F8AB9-D8C6-47F9-A3E8-AA3F425444C1}"/>
              </a:ext>
            </a:extLst>
          </p:cNvPr>
          <p:cNvCxnSpPr/>
          <p:nvPr/>
        </p:nvCxnSpPr>
        <p:spPr>
          <a:xfrm>
            <a:off x="6112800" y="16560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DDCF9799-BECD-4D1A-B7BF-E5B5E26ED776}"/>
              </a:ext>
            </a:extLst>
          </p:cNvPr>
          <p:cNvCxnSpPr/>
          <p:nvPr/>
        </p:nvCxnSpPr>
        <p:spPr>
          <a:xfrm>
            <a:off x="971600" y="16560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96AED82A-61CE-4A5C-B095-72265FD7C69A}"/>
              </a:ext>
            </a:extLst>
          </p:cNvPr>
          <p:cNvCxnSpPr/>
          <p:nvPr/>
        </p:nvCxnSpPr>
        <p:spPr>
          <a:xfrm>
            <a:off x="7668344" y="1628800"/>
            <a:ext cx="0" cy="4320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87234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5988527-7EA8-4330-ADD1-6DA83699ABC4}"/>
              </a:ext>
            </a:extLst>
          </p:cNvPr>
          <p:cNvSpPr>
            <a:spLocks noGrp="1"/>
          </p:cNvSpPr>
          <p:nvPr>
            <p:ph idx="1"/>
          </p:nvPr>
        </p:nvSpPr>
        <p:spPr>
          <a:xfrm>
            <a:off x="628650" y="2204864"/>
            <a:ext cx="7886700" cy="4351338"/>
          </a:xfrm>
        </p:spPr>
        <p:txBody>
          <a:bodyPr/>
          <a:lstStyle/>
          <a:p>
            <a:endParaRPr lang="de-DE" dirty="0"/>
          </a:p>
          <a:p>
            <a:r>
              <a:rPr lang="de-DE" dirty="0"/>
              <a:t>Erster Verdacht gegen Stauffenberg kommt auf</a:t>
            </a:r>
          </a:p>
        </p:txBody>
      </p:sp>
      <p:sp>
        <p:nvSpPr>
          <p:cNvPr id="4" name="Pfeil: nach rechts 3">
            <a:extLst>
              <a:ext uri="{FF2B5EF4-FFF2-40B4-BE49-F238E27FC236}">
                <a16:creationId xmlns:a16="http://schemas.microsoft.com/office/drawing/2014/main" id="{D249DBA0-6D1E-4DCF-9E9F-D28A6D612B42}"/>
              </a:ext>
            </a:extLst>
          </p:cNvPr>
          <p:cNvSpPr/>
          <p:nvPr/>
        </p:nvSpPr>
        <p:spPr>
          <a:xfrm>
            <a:off x="628650" y="836712"/>
            <a:ext cx="7886700" cy="1080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t>10:00    10:30        11:30        12:30  12:37  12:40  12:42  12:45    13:15     14:00</a:t>
            </a:r>
          </a:p>
        </p:txBody>
      </p:sp>
      <p:cxnSp>
        <p:nvCxnSpPr>
          <p:cNvPr id="6" name="Gerader Verbinder 5">
            <a:extLst>
              <a:ext uri="{FF2B5EF4-FFF2-40B4-BE49-F238E27FC236}">
                <a16:creationId xmlns:a16="http://schemas.microsoft.com/office/drawing/2014/main" id="{773F6231-4569-44C9-B15F-0EC148139C5C}"/>
              </a:ext>
            </a:extLst>
          </p:cNvPr>
          <p:cNvCxnSpPr/>
          <p:nvPr/>
        </p:nvCxnSpPr>
        <p:spPr>
          <a:xfrm>
            <a:off x="7668344" y="1648998"/>
            <a:ext cx="0" cy="4320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08C6F061-4BDD-42A1-85A2-F23BD3C95EED}"/>
              </a:ext>
            </a:extLst>
          </p:cNvPr>
          <p:cNvCxnSpPr/>
          <p:nvPr/>
        </p:nvCxnSpPr>
        <p:spPr>
          <a:xfrm>
            <a:off x="1728000" y="165145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96D61BB3-A8AE-492F-8F33-7BE433F82BA8}"/>
              </a:ext>
            </a:extLst>
          </p:cNvPr>
          <p:cNvCxnSpPr/>
          <p:nvPr/>
        </p:nvCxnSpPr>
        <p:spPr>
          <a:xfrm>
            <a:off x="2664000" y="16560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3D92A2C9-2D3D-4D12-94F3-30D2264F6A1B}"/>
              </a:ext>
            </a:extLst>
          </p:cNvPr>
          <p:cNvCxnSpPr/>
          <p:nvPr/>
        </p:nvCxnSpPr>
        <p:spPr>
          <a:xfrm>
            <a:off x="3600000" y="165145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209E4FCC-7B96-4528-BE98-AFA785C1C6D7}"/>
              </a:ext>
            </a:extLst>
          </p:cNvPr>
          <p:cNvCxnSpPr/>
          <p:nvPr/>
        </p:nvCxnSpPr>
        <p:spPr>
          <a:xfrm>
            <a:off x="4230000" y="16560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63473CEE-AD82-4D94-8A4F-50EACBB5C76E}"/>
              </a:ext>
            </a:extLst>
          </p:cNvPr>
          <p:cNvCxnSpPr/>
          <p:nvPr/>
        </p:nvCxnSpPr>
        <p:spPr>
          <a:xfrm>
            <a:off x="4860032" y="165145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B7443938-97CF-46AE-B67B-804A8AF33D55}"/>
              </a:ext>
            </a:extLst>
          </p:cNvPr>
          <p:cNvCxnSpPr/>
          <p:nvPr/>
        </p:nvCxnSpPr>
        <p:spPr>
          <a:xfrm>
            <a:off x="5508104" y="1648998"/>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153F8AB9-D8C6-47F9-A3E8-AA3F425444C1}"/>
              </a:ext>
            </a:extLst>
          </p:cNvPr>
          <p:cNvCxnSpPr/>
          <p:nvPr/>
        </p:nvCxnSpPr>
        <p:spPr>
          <a:xfrm>
            <a:off x="6112800" y="16560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DDCF9799-BECD-4D1A-B7BF-E5B5E26ED776}"/>
              </a:ext>
            </a:extLst>
          </p:cNvPr>
          <p:cNvCxnSpPr/>
          <p:nvPr/>
        </p:nvCxnSpPr>
        <p:spPr>
          <a:xfrm>
            <a:off x="6876256" y="16288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96AED82A-61CE-4A5C-B095-72265FD7C69A}"/>
              </a:ext>
            </a:extLst>
          </p:cNvPr>
          <p:cNvCxnSpPr/>
          <p:nvPr/>
        </p:nvCxnSpPr>
        <p:spPr>
          <a:xfrm>
            <a:off x="971600" y="1656000"/>
            <a:ext cx="0" cy="4320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38778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DE3D83-90E1-4710-BEDA-EB38501E3FD3}"/>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55988527-7EA8-4330-ADD1-6DA83699ABC4}"/>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426693633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5988527-7EA8-4330-ADD1-6DA83699ABC4}"/>
              </a:ext>
            </a:extLst>
          </p:cNvPr>
          <p:cNvSpPr>
            <a:spLocks noGrp="1"/>
          </p:cNvSpPr>
          <p:nvPr>
            <p:ph idx="1"/>
          </p:nvPr>
        </p:nvSpPr>
        <p:spPr>
          <a:xfrm>
            <a:off x="628650" y="2204864"/>
            <a:ext cx="7886700" cy="4351338"/>
          </a:xfrm>
        </p:spPr>
        <p:txBody>
          <a:bodyPr/>
          <a:lstStyle/>
          <a:p>
            <a:endParaRPr lang="de-DE" dirty="0"/>
          </a:p>
          <a:p>
            <a:r>
              <a:rPr lang="de-DE" dirty="0"/>
              <a:t>Ankunft von Stauffenberg und Haeften mit Flugzeug</a:t>
            </a:r>
          </a:p>
          <a:p>
            <a:r>
              <a:rPr lang="de-DE" dirty="0"/>
              <a:t>Haeften hat Bombe</a:t>
            </a:r>
          </a:p>
          <a:p>
            <a:endParaRPr lang="de-DE" dirty="0"/>
          </a:p>
        </p:txBody>
      </p:sp>
      <p:sp>
        <p:nvSpPr>
          <p:cNvPr id="4" name="Pfeil: nach rechts 3">
            <a:extLst>
              <a:ext uri="{FF2B5EF4-FFF2-40B4-BE49-F238E27FC236}">
                <a16:creationId xmlns:a16="http://schemas.microsoft.com/office/drawing/2014/main" id="{D249DBA0-6D1E-4DCF-9E9F-D28A6D612B42}"/>
              </a:ext>
            </a:extLst>
          </p:cNvPr>
          <p:cNvSpPr/>
          <p:nvPr/>
        </p:nvSpPr>
        <p:spPr>
          <a:xfrm>
            <a:off x="628650" y="836712"/>
            <a:ext cx="7886700" cy="1080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t>10:00    10:30        11:30        12:30  12:37  12:40  12:42  12:45    13:15     14:00</a:t>
            </a:r>
          </a:p>
        </p:txBody>
      </p:sp>
      <p:cxnSp>
        <p:nvCxnSpPr>
          <p:cNvPr id="6" name="Gerader Verbinder 5">
            <a:extLst>
              <a:ext uri="{FF2B5EF4-FFF2-40B4-BE49-F238E27FC236}">
                <a16:creationId xmlns:a16="http://schemas.microsoft.com/office/drawing/2014/main" id="{773F6231-4569-44C9-B15F-0EC148139C5C}"/>
              </a:ext>
            </a:extLst>
          </p:cNvPr>
          <p:cNvCxnSpPr/>
          <p:nvPr/>
        </p:nvCxnSpPr>
        <p:spPr>
          <a:xfrm>
            <a:off x="971600" y="1656000"/>
            <a:ext cx="0" cy="4320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08C6F061-4BDD-42A1-85A2-F23BD3C95EED}"/>
              </a:ext>
            </a:extLst>
          </p:cNvPr>
          <p:cNvCxnSpPr/>
          <p:nvPr/>
        </p:nvCxnSpPr>
        <p:spPr>
          <a:xfrm>
            <a:off x="1728000" y="165145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96D61BB3-A8AE-492F-8F33-7BE433F82BA8}"/>
              </a:ext>
            </a:extLst>
          </p:cNvPr>
          <p:cNvCxnSpPr/>
          <p:nvPr/>
        </p:nvCxnSpPr>
        <p:spPr>
          <a:xfrm>
            <a:off x="2664000" y="16560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3D92A2C9-2D3D-4D12-94F3-30D2264F6A1B}"/>
              </a:ext>
            </a:extLst>
          </p:cNvPr>
          <p:cNvCxnSpPr/>
          <p:nvPr/>
        </p:nvCxnSpPr>
        <p:spPr>
          <a:xfrm>
            <a:off x="3600000" y="165145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209E4FCC-7B96-4528-BE98-AFA785C1C6D7}"/>
              </a:ext>
            </a:extLst>
          </p:cNvPr>
          <p:cNvCxnSpPr/>
          <p:nvPr/>
        </p:nvCxnSpPr>
        <p:spPr>
          <a:xfrm>
            <a:off x="4230000" y="16560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63473CEE-AD82-4D94-8A4F-50EACBB5C76E}"/>
              </a:ext>
            </a:extLst>
          </p:cNvPr>
          <p:cNvCxnSpPr/>
          <p:nvPr/>
        </p:nvCxnSpPr>
        <p:spPr>
          <a:xfrm>
            <a:off x="4860032" y="165145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B7443938-97CF-46AE-B67B-804A8AF33D55}"/>
              </a:ext>
            </a:extLst>
          </p:cNvPr>
          <p:cNvCxnSpPr/>
          <p:nvPr/>
        </p:nvCxnSpPr>
        <p:spPr>
          <a:xfrm>
            <a:off x="5508104" y="1648998"/>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153F8AB9-D8C6-47F9-A3E8-AA3F425444C1}"/>
              </a:ext>
            </a:extLst>
          </p:cNvPr>
          <p:cNvCxnSpPr/>
          <p:nvPr/>
        </p:nvCxnSpPr>
        <p:spPr>
          <a:xfrm>
            <a:off x="6112800" y="16560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DDCF9799-BECD-4D1A-B7BF-E5B5E26ED776}"/>
              </a:ext>
            </a:extLst>
          </p:cNvPr>
          <p:cNvCxnSpPr/>
          <p:nvPr/>
        </p:nvCxnSpPr>
        <p:spPr>
          <a:xfrm>
            <a:off x="6876256" y="16288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96AED82A-61CE-4A5C-B095-72265FD7C69A}"/>
              </a:ext>
            </a:extLst>
          </p:cNvPr>
          <p:cNvCxnSpPr/>
          <p:nvPr/>
        </p:nvCxnSpPr>
        <p:spPr>
          <a:xfrm>
            <a:off x="7668344" y="1628800"/>
            <a:ext cx="0" cy="4320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94798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5988527-7EA8-4330-ADD1-6DA83699ABC4}"/>
              </a:ext>
            </a:extLst>
          </p:cNvPr>
          <p:cNvSpPr>
            <a:spLocks noGrp="1"/>
          </p:cNvSpPr>
          <p:nvPr>
            <p:ph idx="1"/>
          </p:nvPr>
        </p:nvSpPr>
        <p:spPr>
          <a:xfrm>
            <a:off x="628650" y="2204864"/>
            <a:ext cx="7886700" cy="4351338"/>
          </a:xfrm>
        </p:spPr>
        <p:txBody>
          <a:bodyPr/>
          <a:lstStyle/>
          <a:p>
            <a:endParaRPr lang="de-DE" dirty="0"/>
          </a:p>
          <a:p>
            <a:r>
              <a:rPr lang="de-DE" dirty="0"/>
              <a:t>Ankunft an der Wolfschanze</a:t>
            </a:r>
          </a:p>
          <a:p>
            <a:r>
              <a:rPr lang="de-DE" dirty="0"/>
              <a:t>Frühstück mit anderen Offizieren</a:t>
            </a:r>
          </a:p>
        </p:txBody>
      </p:sp>
      <p:sp>
        <p:nvSpPr>
          <p:cNvPr id="4" name="Pfeil: nach rechts 3">
            <a:extLst>
              <a:ext uri="{FF2B5EF4-FFF2-40B4-BE49-F238E27FC236}">
                <a16:creationId xmlns:a16="http://schemas.microsoft.com/office/drawing/2014/main" id="{D249DBA0-6D1E-4DCF-9E9F-D28A6D612B42}"/>
              </a:ext>
            </a:extLst>
          </p:cNvPr>
          <p:cNvSpPr/>
          <p:nvPr/>
        </p:nvSpPr>
        <p:spPr>
          <a:xfrm>
            <a:off x="628650" y="836712"/>
            <a:ext cx="7886700" cy="1080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t>10:00    10:30        11:30        12:30  12:37  12:40  12:42  12:45    13:15     14:00</a:t>
            </a:r>
          </a:p>
        </p:txBody>
      </p:sp>
      <p:cxnSp>
        <p:nvCxnSpPr>
          <p:cNvPr id="6" name="Gerader Verbinder 5">
            <a:extLst>
              <a:ext uri="{FF2B5EF4-FFF2-40B4-BE49-F238E27FC236}">
                <a16:creationId xmlns:a16="http://schemas.microsoft.com/office/drawing/2014/main" id="{773F6231-4569-44C9-B15F-0EC148139C5C}"/>
              </a:ext>
            </a:extLst>
          </p:cNvPr>
          <p:cNvCxnSpPr/>
          <p:nvPr/>
        </p:nvCxnSpPr>
        <p:spPr>
          <a:xfrm>
            <a:off x="1691680" y="1667832"/>
            <a:ext cx="0" cy="4320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08C6F061-4BDD-42A1-85A2-F23BD3C95EED}"/>
              </a:ext>
            </a:extLst>
          </p:cNvPr>
          <p:cNvCxnSpPr/>
          <p:nvPr/>
        </p:nvCxnSpPr>
        <p:spPr>
          <a:xfrm>
            <a:off x="971600" y="16288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96D61BB3-A8AE-492F-8F33-7BE433F82BA8}"/>
              </a:ext>
            </a:extLst>
          </p:cNvPr>
          <p:cNvCxnSpPr/>
          <p:nvPr/>
        </p:nvCxnSpPr>
        <p:spPr>
          <a:xfrm>
            <a:off x="2664000" y="16560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3D92A2C9-2D3D-4D12-94F3-30D2264F6A1B}"/>
              </a:ext>
            </a:extLst>
          </p:cNvPr>
          <p:cNvCxnSpPr/>
          <p:nvPr/>
        </p:nvCxnSpPr>
        <p:spPr>
          <a:xfrm>
            <a:off x="3600000" y="165145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209E4FCC-7B96-4528-BE98-AFA785C1C6D7}"/>
              </a:ext>
            </a:extLst>
          </p:cNvPr>
          <p:cNvCxnSpPr/>
          <p:nvPr/>
        </p:nvCxnSpPr>
        <p:spPr>
          <a:xfrm>
            <a:off x="4230000" y="16560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63473CEE-AD82-4D94-8A4F-50EACBB5C76E}"/>
              </a:ext>
            </a:extLst>
          </p:cNvPr>
          <p:cNvCxnSpPr/>
          <p:nvPr/>
        </p:nvCxnSpPr>
        <p:spPr>
          <a:xfrm>
            <a:off x="4860032" y="165145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B7443938-97CF-46AE-B67B-804A8AF33D55}"/>
              </a:ext>
            </a:extLst>
          </p:cNvPr>
          <p:cNvCxnSpPr/>
          <p:nvPr/>
        </p:nvCxnSpPr>
        <p:spPr>
          <a:xfrm>
            <a:off x="5508104" y="1648998"/>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153F8AB9-D8C6-47F9-A3E8-AA3F425444C1}"/>
              </a:ext>
            </a:extLst>
          </p:cNvPr>
          <p:cNvCxnSpPr/>
          <p:nvPr/>
        </p:nvCxnSpPr>
        <p:spPr>
          <a:xfrm>
            <a:off x="6112800" y="16560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DDCF9799-BECD-4D1A-B7BF-E5B5E26ED776}"/>
              </a:ext>
            </a:extLst>
          </p:cNvPr>
          <p:cNvCxnSpPr/>
          <p:nvPr/>
        </p:nvCxnSpPr>
        <p:spPr>
          <a:xfrm>
            <a:off x="6876256" y="16288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96AED82A-61CE-4A5C-B095-72265FD7C69A}"/>
              </a:ext>
            </a:extLst>
          </p:cNvPr>
          <p:cNvCxnSpPr/>
          <p:nvPr/>
        </p:nvCxnSpPr>
        <p:spPr>
          <a:xfrm>
            <a:off x="7668344" y="1628800"/>
            <a:ext cx="0" cy="4320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54829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5988527-7EA8-4330-ADD1-6DA83699ABC4}"/>
              </a:ext>
            </a:extLst>
          </p:cNvPr>
          <p:cNvSpPr>
            <a:spLocks noGrp="1"/>
          </p:cNvSpPr>
          <p:nvPr>
            <p:ph idx="1"/>
          </p:nvPr>
        </p:nvSpPr>
        <p:spPr>
          <a:xfrm>
            <a:off x="628650" y="2204864"/>
            <a:ext cx="7886700" cy="4351338"/>
          </a:xfrm>
        </p:spPr>
        <p:txBody>
          <a:bodyPr/>
          <a:lstStyle/>
          <a:p>
            <a:endParaRPr lang="de-DE" dirty="0"/>
          </a:p>
          <a:p>
            <a:r>
              <a:rPr lang="de-DE" dirty="0"/>
              <a:t>Besprechung mit Generalfeldmarschall Wilhelm Keitel</a:t>
            </a:r>
          </a:p>
        </p:txBody>
      </p:sp>
      <p:sp>
        <p:nvSpPr>
          <p:cNvPr id="4" name="Pfeil: nach rechts 3">
            <a:extLst>
              <a:ext uri="{FF2B5EF4-FFF2-40B4-BE49-F238E27FC236}">
                <a16:creationId xmlns:a16="http://schemas.microsoft.com/office/drawing/2014/main" id="{D249DBA0-6D1E-4DCF-9E9F-D28A6D612B42}"/>
              </a:ext>
            </a:extLst>
          </p:cNvPr>
          <p:cNvSpPr/>
          <p:nvPr/>
        </p:nvSpPr>
        <p:spPr>
          <a:xfrm>
            <a:off x="628650" y="836712"/>
            <a:ext cx="7886700" cy="1080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t>10:00    10:30        11:30        12:30  12:37  12:40  12:42  12:45    13:15     14:00</a:t>
            </a:r>
          </a:p>
        </p:txBody>
      </p:sp>
      <p:cxnSp>
        <p:nvCxnSpPr>
          <p:cNvPr id="6" name="Gerader Verbinder 5">
            <a:extLst>
              <a:ext uri="{FF2B5EF4-FFF2-40B4-BE49-F238E27FC236}">
                <a16:creationId xmlns:a16="http://schemas.microsoft.com/office/drawing/2014/main" id="{773F6231-4569-44C9-B15F-0EC148139C5C}"/>
              </a:ext>
            </a:extLst>
          </p:cNvPr>
          <p:cNvCxnSpPr/>
          <p:nvPr/>
        </p:nvCxnSpPr>
        <p:spPr>
          <a:xfrm>
            <a:off x="2627784" y="1656000"/>
            <a:ext cx="0" cy="4320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08C6F061-4BDD-42A1-85A2-F23BD3C95EED}"/>
              </a:ext>
            </a:extLst>
          </p:cNvPr>
          <p:cNvCxnSpPr/>
          <p:nvPr/>
        </p:nvCxnSpPr>
        <p:spPr>
          <a:xfrm>
            <a:off x="1728000" y="165145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96D61BB3-A8AE-492F-8F33-7BE433F82BA8}"/>
              </a:ext>
            </a:extLst>
          </p:cNvPr>
          <p:cNvCxnSpPr/>
          <p:nvPr/>
        </p:nvCxnSpPr>
        <p:spPr>
          <a:xfrm>
            <a:off x="971600" y="16560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3D92A2C9-2D3D-4D12-94F3-30D2264F6A1B}"/>
              </a:ext>
            </a:extLst>
          </p:cNvPr>
          <p:cNvCxnSpPr/>
          <p:nvPr/>
        </p:nvCxnSpPr>
        <p:spPr>
          <a:xfrm>
            <a:off x="3600000" y="165145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209E4FCC-7B96-4528-BE98-AFA785C1C6D7}"/>
              </a:ext>
            </a:extLst>
          </p:cNvPr>
          <p:cNvCxnSpPr/>
          <p:nvPr/>
        </p:nvCxnSpPr>
        <p:spPr>
          <a:xfrm>
            <a:off x="4230000" y="16560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63473CEE-AD82-4D94-8A4F-50EACBB5C76E}"/>
              </a:ext>
            </a:extLst>
          </p:cNvPr>
          <p:cNvCxnSpPr/>
          <p:nvPr/>
        </p:nvCxnSpPr>
        <p:spPr>
          <a:xfrm>
            <a:off x="4860032" y="165145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B7443938-97CF-46AE-B67B-804A8AF33D55}"/>
              </a:ext>
            </a:extLst>
          </p:cNvPr>
          <p:cNvCxnSpPr/>
          <p:nvPr/>
        </p:nvCxnSpPr>
        <p:spPr>
          <a:xfrm>
            <a:off x="5508104" y="1648998"/>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153F8AB9-D8C6-47F9-A3E8-AA3F425444C1}"/>
              </a:ext>
            </a:extLst>
          </p:cNvPr>
          <p:cNvCxnSpPr/>
          <p:nvPr/>
        </p:nvCxnSpPr>
        <p:spPr>
          <a:xfrm>
            <a:off x="6112800" y="16560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DDCF9799-BECD-4D1A-B7BF-E5B5E26ED776}"/>
              </a:ext>
            </a:extLst>
          </p:cNvPr>
          <p:cNvCxnSpPr/>
          <p:nvPr/>
        </p:nvCxnSpPr>
        <p:spPr>
          <a:xfrm>
            <a:off x="6876256" y="16288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96AED82A-61CE-4A5C-B095-72265FD7C69A}"/>
              </a:ext>
            </a:extLst>
          </p:cNvPr>
          <p:cNvCxnSpPr/>
          <p:nvPr/>
        </p:nvCxnSpPr>
        <p:spPr>
          <a:xfrm>
            <a:off x="7668344" y="1628800"/>
            <a:ext cx="0" cy="4320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37479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5988527-7EA8-4330-ADD1-6DA83699ABC4}"/>
              </a:ext>
            </a:extLst>
          </p:cNvPr>
          <p:cNvSpPr>
            <a:spLocks noGrp="1"/>
          </p:cNvSpPr>
          <p:nvPr>
            <p:ph idx="1"/>
          </p:nvPr>
        </p:nvSpPr>
        <p:spPr>
          <a:xfrm>
            <a:off x="628650" y="2204864"/>
            <a:ext cx="7886700" cy="4351338"/>
          </a:xfrm>
        </p:spPr>
        <p:txBody>
          <a:bodyPr/>
          <a:lstStyle/>
          <a:p>
            <a:endParaRPr lang="de-DE" dirty="0"/>
          </a:p>
          <a:p>
            <a:r>
              <a:rPr lang="de-DE" dirty="0"/>
              <a:t>Ankunft in der Lagebaracke</a:t>
            </a:r>
          </a:p>
          <a:p>
            <a:r>
              <a:rPr lang="de-DE" dirty="0"/>
              <a:t>Vorwand zum scharfmachen der Bombe</a:t>
            </a:r>
          </a:p>
          <a:p>
            <a:r>
              <a:rPr lang="de-DE" dirty="0"/>
              <a:t>Störung durch Oberfeldwebel Werner Vogel</a:t>
            </a:r>
          </a:p>
          <a:p>
            <a:r>
              <a:rPr lang="de-DE" dirty="0"/>
              <a:t>Ein entscheidender Fehler!</a:t>
            </a:r>
          </a:p>
        </p:txBody>
      </p:sp>
      <p:sp>
        <p:nvSpPr>
          <p:cNvPr id="4" name="Pfeil: nach rechts 3">
            <a:extLst>
              <a:ext uri="{FF2B5EF4-FFF2-40B4-BE49-F238E27FC236}">
                <a16:creationId xmlns:a16="http://schemas.microsoft.com/office/drawing/2014/main" id="{D249DBA0-6D1E-4DCF-9E9F-D28A6D612B42}"/>
              </a:ext>
            </a:extLst>
          </p:cNvPr>
          <p:cNvSpPr/>
          <p:nvPr/>
        </p:nvSpPr>
        <p:spPr>
          <a:xfrm>
            <a:off x="628650" y="836712"/>
            <a:ext cx="7886700" cy="1080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t>10:00    10:30        11:30        12:30  12:37  12:40  12:42  12:45    13:15     14:00</a:t>
            </a:r>
          </a:p>
        </p:txBody>
      </p:sp>
      <p:cxnSp>
        <p:nvCxnSpPr>
          <p:cNvPr id="6" name="Gerader Verbinder 5">
            <a:extLst>
              <a:ext uri="{FF2B5EF4-FFF2-40B4-BE49-F238E27FC236}">
                <a16:creationId xmlns:a16="http://schemas.microsoft.com/office/drawing/2014/main" id="{773F6231-4569-44C9-B15F-0EC148139C5C}"/>
              </a:ext>
            </a:extLst>
          </p:cNvPr>
          <p:cNvCxnSpPr/>
          <p:nvPr/>
        </p:nvCxnSpPr>
        <p:spPr>
          <a:xfrm>
            <a:off x="3563888" y="1656000"/>
            <a:ext cx="0" cy="4320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08C6F061-4BDD-42A1-85A2-F23BD3C95EED}"/>
              </a:ext>
            </a:extLst>
          </p:cNvPr>
          <p:cNvCxnSpPr/>
          <p:nvPr/>
        </p:nvCxnSpPr>
        <p:spPr>
          <a:xfrm>
            <a:off x="1728000" y="165145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96D61BB3-A8AE-492F-8F33-7BE433F82BA8}"/>
              </a:ext>
            </a:extLst>
          </p:cNvPr>
          <p:cNvCxnSpPr/>
          <p:nvPr/>
        </p:nvCxnSpPr>
        <p:spPr>
          <a:xfrm>
            <a:off x="2664000" y="16560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3D92A2C9-2D3D-4D12-94F3-30D2264F6A1B}"/>
              </a:ext>
            </a:extLst>
          </p:cNvPr>
          <p:cNvCxnSpPr/>
          <p:nvPr/>
        </p:nvCxnSpPr>
        <p:spPr>
          <a:xfrm>
            <a:off x="971600" y="16288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209E4FCC-7B96-4528-BE98-AFA785C1C6D7}"/>
              </a:ext>
            </a:extLst>
          </p:cNvPr>
          <p:cNvCxnSpPr/>
          <p:nvPr/>
        </p:nvCxnSpPr>
        <p:spPr>
          <a:xfrm>
            <a:off x="4230000" y="16560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63473CEE-AD82-4D94-8A4F-50EACBB5C76E}"/>
              </a:ext>
            </a:extLst>
          </p:cNvPr>
          <p:cNvCxnSpPr/>
          <p:nvPr/>
        </p:nvCxnSpPr>
        <p:spPr>
          <a:xfrm>
            <a:off x="4860032" y="165145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B7443938-97CF-46AE-B67B-804A8AF33D55}"/>
              </a:ext>
            </a:extLst>
          </p:cNvPr>
          <p:cNvCxnSpPr/>
          <p:nvPr/>
        </p:nvCxnSpPr>
        <p:spPr>
          <a:xfrm>
            <a:off x="5508104" y="1648998"/>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153F8AB9-D8C6-47F9-A3E8-AA3F425444C1}"/>
              </a:ext>
            </a:extLst>
          </p:cNvPr>
          <p:cNvCxnSpPr/>
          <p:nvPr/>
        </p:nvCxnSpPr>
        <p:spPr>
          <a:xfrm>
            <a:off x="6112800" y="16560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DDCF9799-BECD-4D1A-B7BF-E5B5E26ED776}"/>
              </a:ext>
            </a:extLst>
          </p:cNvPr>
          <p:cNvCxnSpPr/>
          <p:nvPr/>
        </p:nvCxnSpPr>
        <p:spPr>
          <a:xfrm>
            <a:off x="6876256" y="16288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96AED82A-61CE-4A5C-B095-72265FD7C69A}"/>
              </a:ext>
            </a:extLst>
          </p:cNvPr>
          <p:cNvCxnSpPr/>
          <p:nvPr/>
        </p:nvCxnSpPr>
        <p:spPr>
          <a:xfrm>
            <a:off x="7668344" y="1628800"/>
            <a:ext cx="0" cy="4320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17948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5988527-7EA8-4330-ADD1-6DA83699ABC4}"/>
              </a:ext>
            </a:extLst>
          </p:cNvPr>
          <p:cNvSpPr>
            <a:spLocks noGrp="1"/>
          </p:cNvSpPr>
          <p:nvPr>
            <p:ph idx="1"/>
          </p:nvPr>
        </p:nvSpPr>
        <p:spPr>
          <a:xfrm>
            <a:off x="628650" y="2204864"/>
            <a:ext cx="7886700" cy="4351338"/>
          </a:xfrm>
        </p:spPr>
        <p:txBody>
          <a:bodyPr/>
          <a:lstStyle/>
          <a:p>
            <a:endParaRPr lang="de-DE" dirty="0"/>
          </a:p>
          <a:p>
            <a:r>
              <a:rPr lang="de-DE" dirty="0"/>
              <a:t>Keitel stellt Stauffenberg Hitler vor</a:t>
            </a:r>
          </a:p>
          <a:p>
            <a:r>
              <a:rPr lang="de-DE" dirty="0"/>
              <a:t>Stauffenberg deponiert Sprengladung</a:t>
            </a:r>
          </a:p>
          <a:p>
            <a:endParaRPr lang="de-DE" dirty="0"/>
          </a:p>
        </p:txBody>
      </p:sp>
      <p:sp>
        <p:nvSpPr>
          <p:cNvPr id="4" name="Pfeil: nach rechts 3">
            <a:extLst>
              <a:ext uri="{FF2B5EF4-FFF2-40B4-BE49-F238E27FC236}">
                <a16:creationId xmlns:a16="http://schemas.microsoft.com/office/drawing/2014/main" id="{D249DBA0-6D1E-4DCF-9E9F-D28A6D612B42}"/>
              </a:ext>
            </a:extLst>
          </p:cNvPr>
          <p:cNvSpPr/>
          <p:nvPr/>
        </p:nvSpPr>
        <p:spPr>
          <a:xfrm>
            <a:off x="628650" y="836712"/>
            <a:ext cx="7886700" cy="1080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t>10:00    10:30        11:30        12:30  12:37  12:40  12:42  12:45    13:15     14:00</a:t>
            </a:r>
          </a:p>
        </p:txBody>
      </p:sp>
      <p:cxnSp>
        <p:nvCxnSpPr>
          <p:cNvPr id="6" name="Gerader Verbinder 5">
            <a:extLst>
              <a:ext uri="{FF2B5EF4-FFF2-40B4-BE49-F238E27FC236}">
                <a16:creationId xmlns:a16="http://schemas.microsoft.com/office/drawing/2014/main" id="{773F6231-4569-44C9-B15F-0EC148139C5C}"/>
              </a:ext>
            </a:extLst>
          </p:cNvPr>
          <p:cNvCxnSpPr/>
          <p:nvPr/>
        </p:nvCxnSpPr>
        <p:spPr>
          <a:xfrm>
            <a:off x="4211960" y="1656000"/>
            <a:ext cx="0" cy="4320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08C6F061-4BDD-42A1-85A2-F23BD3C95EED}"/>
              </a:ext>
            </a:extLst>
          </p:cNvPr>
          <p:cNvCxnSpPr/>
          <p:nvPr/>
        </p:nvCxnSpPr>
        <p:spPr>
          <a:xfrm>
            <a:off x="1728000" y="165145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96D61BB3-A8AE-492F-8F33-7BE433F82BA8}"/>
              </a:ext>
            </a:extLst>
          </p:cNvPr>
          <p:cNvCxnSpPr/>
          <p:nvPr/>
        </p:nvCxnSpPr>
        <p:spPr>
          <a:xfrm>
            <a:off x="2664000" y="16560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3D92A2C9-2D3D-4D12-94F3-30D2264F6A1B}"/>
              </a:ext>
            </a:extLst>
          </p:cNvPr>
          <p:cNvCxnSpPr/>
          <p:nvPr/>
        </p:nvCxnSpPr>
        <p:spPr>
          <a:xfrm>
            <a:off x="3600000" y="165145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209E4FCC-7B96-4528-BE98-AFA785C1C6D7}"/>
              </a:ext>
            </a:extLst>
          </p:cNvPr>
          <p:cNvCxnSpPr/>
          <p:nvPr/>
        </p:nvCxnSpPr>
        <p:spPr>
          <a:xfrm>
            <a:off x="971600" y="16560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63473CEE-AD82-4D94-8A4F-50EACBB5C76E}"/>
              </a:ext>
            </a:extLst>
          </p:cNvPr>
          <p:cNvCxnSpPr/>
          <p:nvPr/>
        </p:nvCxnSpPr>
        <p:spPr>
          <a:xfrm>
            <a:off x="4860032" y="165145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B7443938-97CF-46AE-B67B-804A8AF33D55}"/>
              </a:ext>
            </a:extLst>
          </p:cNvPr>
          <p:cNvCxnSpPr/>
          <p:nvPr/>
        </p:nvCxnSpPr>
        <p:spPr>
          <a:xfrm>
            <a:off x="5508104" y="1648998"/>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153F8AB9-D8C6-47F9-A3E8-AA3F425444C1}"/>
              </a:ext>
            </a:extLst>
          </p:cNvPr>
          <p:cNvCxnSpPr/>
          <p:nvPr/>
        </p:nvCxnSpPr>
        <p:spPr>
          <a:xfrm>
            <a:off x="6112800" y="16560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DDCF9799-BECD-4D1A-B7BF-E5B5E26ED776}"/>
              </a:ext>
            </a:extLst>
          </p:cNvPr>
          <p:cNvCxnSpPr/>
          <p:nvPr/>
        </p:nvCxnSpPr>
        <p:spPr>
          <a:xfrm>
            <a:off x="6876256" y="16288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96AED82A-61CE-4A5C-B095-72265FD7C69A}"/>
              </a:ext>
            </a:extLst>
          </p:cNvPr>
          <p:cNvCxnSpPr/>
          <p:nvPr/>
        </p:nvCxnSpPr>
        <p:spPr>
          <a:xfrm>
            <a:off x="7668344" y="1628800"/>
            <a:ext cx="0" cy="4320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36444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1/1d/Grafik_-_Lagebesprechung_Wolfsschanze%2C_20._Juli_1944.png">
            <a:extLst>
              <a:ext uri="{FF2B5EF4-FFF2-40B4-BE49-F238E27FC236}">
                <a16:creationId xmlns:a16="http://schemas.microsoft.com/office/drawing/2014/main" id="{AF57D10E-E0BE-4776-9A8B-F28138E88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7024" y="1124744"/>
            <a:ext cx="5069951" cy="5273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819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5988527-7EA8-4330-ADD1-6DA83699ABC4}"/>
              </a:ext>
            </a:extLst>
          </p:cNvPr>
          <p:cNvSpPr>
            <a:spLocks noGrp="1"/>
          </p:cNvSpPr>
          <p:nvPr>
            <p:ph idx="1"/>
          </p:nvPr>
        </p:nvSpPr>
        <p:spPr>
          <a:xfrm>
            <a:off x="628650" y="2204864"/>
            <a:ext cx="7886700" cy="4351338"/>
          </a:xfrm>
        </p:spPr>
        <p:txBody>
          <a:bodyPr/>
          <a:lstStyle/>
          <a:p>
            <a:endParaRPr lang="de-DE" dirty="0"/>
          </a:p>
          <a:p>
            <a:r>
              <a:rPr lang="de-DE" dirty="0"/>
              <a:t>Stauffenberg verlässt Lagebaracke</a:t>
            </a:r>
          </a:p>
        </p:txBody>
      </p:sp>
      <p:sp>
        <p:nvSpPr>
          <p:cNvPr id="4" name="Pfeil: nach rechts 3">
            <a:extLst>
              <a:ext uri="{FF2B5EF4-FFF2-40B4-BE49-F238E27FC236}">
                <a16:creationId xmlns:a16="http://schemas.microsoft.com/office/drawing/2014/main" id="{D249DBA0-6D1E-4DCF-9E9F-D28A6D612B42}"/>
              </a:ext>
            </a:extLst>
          </p:cNvPr>
          <p:cNvSpPr/>
          <p:nvPr/>
        </p:nvSpPr>
        <p:spPr>
          <a:xfrm>
            <a:off x="628650" y="836712"/>
            <a:ext cx="7886700" cy="1080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t>10:00    10:30        11:30        12:30  12:37  12:40  12:42  12:45    13:15     14:00</a:t>
            </a:r>
          </a:p>
        </p:txBody>
      </p:sp>
      <p:cxnSp>
        <p:nvCxnSpPr>
          <p:cNvPr id="6" name="Gerader Verbinder 5">
            <a:extLst>
              <a:ext uri="{FF2B5EF4-FFF2-40B4-BE49-F238E27FC236}">
                <a16:creationId xmlns:a16="http://schemas.microsoft.com/office/drawing/2014/main" id="{773F6231-4569-44C9-B15F-0EC148139C5C}"/>
              </a:ext>
            </a:extLst>
          </p:cNvPr>
          <p:cNvCxnSpPr/>
          <p:nvPr/>
        </p:nvCxnSpPr>
        <p:spPr>
          <a:xfrm>
            <a:off x="4860032" y="1648998"/>
            <a:ext cx="0" cy="4320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08C6F061-4BDD-42A1-85A2-F23BD3C95EED}"/>
              </a:ext>
            </a:extLst>
          </p:cNvPr>
          <p:cNvCxnSpPr/>
          <p:nvPr/>
        </p:nvCxnSpPr>
        <p:spPr>
          <a:xfrm>
            <a:off x="1728000" y="165145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96D61BB3-A8AE-492F-8F33-7BE433F82BA8}"/>
              </a:ext>
            </a:extLst>
          </p:cNvPr>
          <p:cNvCxnSpPr/>
          <p:nvPr/>
        </p:nvCxnSpPr>
        <p:spPr>
          <a:xfrm>
            <a:off x="2664000" y="16560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3D92A2C9-2D3D-4D12-94F3-30D2264F6A1B}"/>
              </a:ext>
            </a:extLst>
          </p:cNvPr>
          <p:cNvCxnSpPr/>
          <p:nvPr/>
        </p:nvCxnSpPr>
        <p:spPr>
          <a:xfrm>
            <a:off x="3600000" y="165145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209E4FCC-7B96-4528-BE98-AFA785C1C6D7}"/>
              </a:ext>
            </a:extLst>
          </p:cNvPr>
          <p:cNvCxnSpPr/>
          <p:nvPr/>
        </p:nvCxnSpPr>
        <p:spPr>
          <a:xfrm>
            <a:off x="4230000" y="16560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63473CEE-AD82-4D94-8A4F-50EACBB5C76E}"/>
              </a:ext>
            </a:extLst>
          </p:cNvPr>
          <p:cNvCxnSpPr/>
          <p:nvPr/>
        </p:nvCxnSpPr>
        <p:spPr>
          <a:xfrm>
            <a:off x="971600" y="16560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B7443938-97CF-46AE-B67B-804A8AF33D55}"/>
              </a:ext>
            </a:extLst>
          </p:cNvPr>
          <p:cNvCxnSpPr/>
          <p:nvPr/>
        </p:nvCxnSpPr>
        <p:spPr>
          <a:xfrm>
            <a:off x="5508104" y="1648998"/>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153F8AB9-D8C6-47F9-A3E8-AA3F425444C1}"/>
              </a:ext>
            </a:extLst>
          </p:cNvPr>
          <p:cNvCxnSpPr/>
          <p:nvPr/>
        </p:nvCxnSpPr>
        <p:spPr>
          <a:xfrm>
            <a:off x="6112800" y="16560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DDCF9799-BECD-4D1A-B7BF-E5B5E26ED776}"/>
              </a:ext>
            </a:extLst>
          </p:cNvPr>
          <p:cNvCxnSpPr/>
          <p:nvPr/>
        </p:nvCxnSpPr>
        <p:spPr>
          <a:xfrm>
            <a:off x="6876256" y="16288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96AED82A-61CE-4A5C-B095-72265FD7C69A}"/>
              </a:ext>
            </a:extLst>
          </p:cNvPr>
          <p:cNvCxnSpPr/>
          <p:nvPr/>
        </p:nvCxnSpPr>
        <p:spPr>
          <a:xfrm>
            <a:off x="7668344" y="1628800"/>
            <a:ext cx="0" cy="4320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300674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upload.wikimedia.org/wikipedia/commons/thumb/d/d7/Attentat_200744.svg/1920px-Attentat_200744.svg.png">
            <a:extLst>
              <a:ext uri="{FF2B5EF4-FFF2-40B4-BE49-F238E27FC236}">
                <a16:creationId xmlns:a16="http://schemas.microsoft.com/office/drawing/2014/main" id="{FCA17CAD-A9BF-45ED-8AF3-0CC3990015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4344" y="1825625"/>
            <a:ext cx="7815312"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3">
            <a:extLst>
              <a:ext uri="{FF2B5EF4-FFF2-40B4-BE49-F238E27FC236}">
                <a16:creationId xmlns:a16="http://schemas.microsoft.com/office/drawing/2014/main" id="{B1985AEF-6B61-4E0A-BDD6-8931C79D43B9}"/>
              </a:ext>
            </a:extLst>
          </p:cNvPr>
          <p:cNvSpPr/>
          <p:nvPr/>
        </p:nvSpPr>
        <p:spPr>
          <a:xfrm>
            <a:off x="3324034" y="3522089"/>
            <a:ext cx="288032" cy="2880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904187199"/>
      </p:ext>
    </p:extLst>
  </p:cSld>
  <p:clrMapOvr>
    <a:masterClrMapping/>
  </p:clrMapOvr>
</p:sld>
</file>

<file path=ppt/theme/theme1.xml><?xml version="1.0" encoding="utf-8"?>
<a:theme xmlns:a="http://schemas.openxmlformats.org/drawingml/2006/main" name="Standard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594</Words>
  <Application>Microsoft Office PowerPoint</Application>
  <PresentationFormat>Bildschirmpräsentation (4:3)</PresentationFormat>
  <Paragraphs>62</Paragraphs>
  <Slides>14</Slides>
  <Notes>11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14</vt:i4>
      </vt:variant>
    </vt:vector>
  </HeadingPairs>
  <TitlesOfParts>
    <vt:vector size="18" baseType="lpstr">
      <vt:lpstr>Arial</vt:lpstr>
      <vt:lpstr>Calibri</vt:lpstr>
      <vt:lpstr>Calibri Light</vt:lpstr>
      <vt:lpstr>Standarddesign</vt:lpstr>
      <vt:lpstr>20. Juli 1944: Das Attentat in der Wolfschanze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Universität der Bundeswehr München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r31dzoe</dc:creator>
  <cp:lastModifiedBy>Olli Bosin</cp:lastModifiedBy>
  <cp:revision>272</cp:revision>
  <dcterms:created xsi:type="dcterms:W3CDTF">2005-05-20T10:20:22Z</dcterms:created>
  <dcterms:modified xsi:type="dcterms:W3CDTF">2019-05-30T09:51:34Z</dcterms:modified>
</cp:coreProperties>
</file>