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pngimg.com/download/8773" TargetMode="External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://pngimg.com/download/8773" TargetMode="External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9FE3C-0EDC-4E98-9625-0F3B7C59393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408BE8B-3501-4875-B398-F801BF20AE5E}">
      <dgm:prSet phldrT="[Text]" custT="1"/>
      <dgm:spPr/>
      <dgm:t>
        <a:bodyPr/>
        <a:lstStyle/>
        <a:p>
          <a:r>
            <a:rPr lang="de-DE" sz="1400" dirty="0" err="1"/>
            <a:t>Turtlesim</a:t>
          </a:r>
          <a:r>
            <a:rPr lang="de-DE" sz="1400" dirty="0"/>
            <a:t>_</a:t>
          </a:r>
        </a:p>
        <a:p>
          <a:r>
            <a:rPr lang="de-DE" sz="1400" dirty="0" err="1"/>
            <a:t>gesture</a:t>
          </a:r>
          <a:r>
            <a:rPr lang="de-DE" sz="1400" dirty="0"/>
            <a:t>_</a:t>
          </a:r>
        </a:p>
        <a:p>
          <a:r>
            <a:rPr lang="de-DE" sz="1400" dirty="0" err="1"/>
            <a:t>control</a:t>
          </a:r>
          <a:endParaRPr lang="de-DE" sz="1400" dirty="0"/>
        </a:p>
      </dgm:t>
    </dgm:pt>
    <dgm:pt modelId="{ECF6F473-15D2-4555-9E50-F8A615C21011}" type="parTrans" cxnId="{A2F0B855-9522-4C3F-8BEE-F72F284D37A5}">
      <dgm:prSet/>
      <dgm:spPr/>
      <dgm:t>
        <a:bodyPr/>
        <a:lstStyle/>
        <a:p>
          <a:endParaRPr lang="de-DE"/>
        </a:p>
      </dgm:t>
    </dgm:pt>
    <dgm:pt modelId="{D079E81B-DAC6-43B9-BEA7-4A9E18D139F6}" type="sibTrans" cxnId="{A2F0B855-9522-4C3F-8BEE-F72F284D37A5}">
      <dgm:prSet/>
      <dgm:spPr/>
      <dgm:t>
        <a:bodyPr/>
        <a:lstStyle/>
        <a:p>
          <a:endParaRPr lang="de-DE"/>
        </a:p>
      </dgm:t>
    </dgm:pt>
    <dgm:pt modelId="{BC8ADAC7-BB53-4718-BD39-1D6AC11E57FC}">
      <dgm:prSet phldrT="[Text]" custT="1"/>
      <dgm:spPr/>
      <dgm:t>
        <a:bodyPr/>
        <a:lstStyle/>
        <a:p>
          <a:r>
            <a:rPr lang="de-DE" sz="2400" dirty="0" err="1"/>
            <a:t>src</a:t>
          </a:r>
          <a:endParaRPr lang="de-DE" sz="2400" dirty="0"/>
        </a:p>
      </dgm:t>
    </dgm:pt>
    <dgm:pt modelId="{EC013696-A074-4EFC-AC5F-D87CCA7931A0}" type="parTrans" cxnId="{E9607906-DA9E-489B-B431-AA1DCAE4E018}">
      <dgm:prSet/>
      <dgm:spPr/>
      <dgm:t>
        <a:bodyPr/>
        <a:lstStyle/>
        <a:p>
          <a:endParaRPr lang="de-DE"/>
        </a:p>
      </dgm:t>
    </dgm:pt>
    <dgm:pt modelId="{7D51A7F1-F86F-431B-9774-8CD9311AEEC6}" type="sibTrans" cxnId="{E9607906-DA9E-489B-B431-AA1DCAE4E018}">
      <dgm:prSet/>
      <dgm:spPr/>
      <dgm:t>
        <a:bodyPr/>
        <a:lstStyle/>
        <a:p>
          <a:endParaRPr lang="de-DE"/>
        </a:p>
      </dgm:t>
    </dgm:pt>
    <dgm:pt modelId="{4963370A-AB52-4549-AAF4-6B7A6177E1A1}">
      <dgm:prSet phldrT="[Text]" custT="1"/>
      <dgm:spPr/>
      <dgm:t>
        <a:bodyPr/>
        <a:lstStyle/>
        <a:p>
          <a:r>
            <a:rPr lang="de-DE" sz="2400" dirty="0" err="1"/>
            <a:t>include</a:t>
          </a:r>
          <a:endParaRPr lang="de-DE" sz="2400" dirty="0"/>
        </a:p>
      </dgm:t>
    </dgm:pt>
    <dgm:pt modelId="{DA018C40-0F55-462E-A220-DBFE1A91527C}" type="parTrans" cxnId="{09998877-1913-4D47-BE06-42693F99EA2B}">
      <dgm:prSet/>
      <dgm:spPr/>
      <dgm:t>
        <a:bodyPr/>
        <a:lstStyle/>
        <a:p>
          <a:endParaRPr lang="de-DE"/>
        </a:p>
      </dgm:t>
    </dgm:pt>
    <dgm:pt modelId="{7FEA7783-A552-4DD9-99E8-D95187DA5FF3}" type="sibTrans" cxnId="{09998877-1913-4D47-BE06-42693F99EA2B}">
      <dgm:prSet/>
      <dgm:spPr/>
      <dgm:t>
        <a:bodyPr/>
        <a:lstStyle/>
        <a:p>
          <a:endParaRPr lang="de-DE"/>
        </a:p>
      </dgm:t>
    </dgm:pt>
    <dgm:pt modelId="{FD5F713D-4332-4356-8874-9332FBB636C2}" type="pres">
      <dgm:prSet presAssocID="{9689FE3C-0EDC-4E98-9625-0F3B7C5939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9D16E-7D1E-48E9-8FA4-343E83553596}" type="pres">
      <dgm:prSet presAssocID="{D408BE8B-3501-4875-B398-F801BF20AE5E}" presName="hierRoot1" presStyleCnt="0"/>
      <dgm:spPr/>
    </dgm:pt>
    <dgm:pt modelId="{31001B16-270D-4619-83AD-932C2A82DAC4}" type="pres">
      <dgm:prSet presAssocID="{D408BE8B-3501-4875-B398-F801BF20AE5E}" presName="composite" presStyleCnt="0"/>
      <dgm:spPr/>
    </dgm:pt>
    <dgm:pt modelId="{C2CE0D4F-6CF2-4510-A195-349E34551248}" type="pres">
      <dgm:prSet presAssocID="{D408BE8B-3501-4875-B398-F801BF20AE5E}" presName="image" presStyleLbl="node0" presStyleIdx="0" presStyleCnt="1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86553620-74B2-4F30-A787-032D58DC50AD}" type="pres">
      <dgm:prSet presAssocID="{D408BE8B-3501-4875-B398-F801BF20AE5E}" presName="text" presStyleLbl="revTx" presStyleIdx="0" presStyleCnt="3" custLinFactNeighborX="-52860" custLinFactNeighborY="5101">
        <dgm:presLayoutVars>
          <dgm:chPref val="3"/>
        </dgm:presLayoutVars>
      </dgm:prSet>
      <dgm:spPr/>
    </dgm:pt>
    <dgm:pt modelId="{EC08D1C6-BCE5-45CA-B76C-646FD9F46F68}" type="pres">
      <dgm:prSet presAssocID="{D408BE8B-3501-4875-B398-F801BF20AE5E}" presName="hierChild2" presStyleCnt="0"/>
      <dgm:spPr/>
    </dgm:pt>
    <dgm:pt modelId="{9870C234-56E8-4374-BB36-E7C61A1A906B}" type="pres">
      <dgm:prSet presAssocID="{EC013696-A074-4EFC-AC5F-D87CCA7931A0}" presName="Name10" presStyleLbl="parChTrans1D2" presStyleIdx="0" presStyleCnt="2"/>
      <dgm:spPr/>
    </dgm:pt>
    <dgm:pt modelId="{8EE79A69-CECD-471B-9DBE-257F8F8F2850}" type="pres">
      <dgm:prSet presAssocID="{BC8ADAC7-BB53-4718-BD39-1D6AC11E57FC}" presName="hierRoot2" presStyleCnt="0"/>
      <dgm:spPr/>
    </dgm:pt>
    <dgm:pt modelId="{8EE25A4F-0F2C-4E64-89D0-B9AA830A625C}" type="pres">
      <dgm:prSet presAssocID="{BC8ADAC7-BB53-4718-BD39-1D6AC11E57FC}" presName="composite2" presStyleCnt="0"/>
      <dgm:spPr/>
    </dgm:pt>
    <dgm:pt modelId="{F7221FBD-0817-48D1-B861-E7C9B5CCBD99}" type="pres">
      <dgm:prSet presAssocID="{BC8ADAC7-BB53-4718-BD39-1D6AC11E57FC}" presName="image2" presStyleLbl="node2" presStyleIdx="0" presStyleCnt="2" custLinFactNeighborX="74719" custLinFactNeighborY="18723"/>
      <dgm:spPr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5E0FB67E-2372-43EA-829F-122C36EA091D}" type="pres">
      <dgm:prSet presAssocID="{BC8ADAC7-BB53-4718-BD39-1D6AC11E57FC}" presName="text2" presStyleLbl="revTx" presStyleIdx="1" presStyleCnt="3" custLinFactNeighborX="2928" custLinFactNeighborY="18074">
        <dgm:presLayoutVars>
          <dgm:chPref val="3"/>
        </dgm:presLayoutVars>
      </dgm:prSet>
      <dgm:spPr/>
    </dgm:pt>
    <dgm:pt modelId="{5D2A991D-E5E2-44CF-B18A-0861D17F2D5E}" type="pres">
      <dgm:prSet presAssocID="{BC8ADAC7-BB53-4718-BD39-1D6AC11E57FC}" presName="hierChild3" presStyleCnt="0"/>
      <dgm:spPr/>
    </dgm:pt>
    <dgm:pt modelId="{F492C08E-6F55-48CE-8E8A-A59A7A90538D}" type="pres">
      <dgm:prSet presAssocID="{DA018C40-0F55-462E-A220-DBFE1A91527C}" presName="Name10" presStyleLbl="parChTrans1D2" presStyleIdx="1" presStyleCnt="2"/>
      <dgm:spPr/>
    </dgm:pt>
    <dgm:pt modelId="{7E185FD3-A70F-4838-B919-17748768941D}" type="pres">
      <dgm:prSet presAssocID="{4963370A-AB52-4549-AAF4-6B7A6177E1A1}" presName="hierRoot2" presStyleCnt="0"/>
      <dgm:spPr/>
    </dgm:pt>
    <dgm:pt modelId="{4B5955D4-8A8B-4829-9930-C8789FFBE434}" type="pres">
      <dgm:prSet presAssocID="{4963370A-AB52-4549-AAF4-6B7A6177E1A1}" presName="composite2" presStyleCnt="0"/>
      <dgm:spPr/>
    </dgm:pt>
    <dgm:pt modelId="{78A726ED-E62A-48BA-AC0A-088796F788D3}" type="pres">
      <dgm:prSet presAssocID="{4963370A-AB52-4549-AAF4-6B7A6177E1A1}" presName="image2" presStyleLbl="node2" presStyleIdx="1" presStyleCnt="2" custLinFactNeighborX="-75894" custLinFactNeighborY="18675"/>
      <dgm:spPr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995A8C21-027D-4D77-8D5D-7D5FB773F901}" type="pres">
      <dgm:prSet presAssocID="{4963370A-AB52-4549-AAF4-6B7A6177E1A1}" presName="text2" presStyleLbl="revTx" presStyleIdx="2" presStyleCnt="3" custLinFactX="-9293" custLinFactNeighborX="-100000" custLinFactNeighborY="19420">
        <dgm:presLayoutVars>
          <dgm:chPref val="3"/>
        </dgm:presLayoutVars>
      </dgm:prSet>
      <dgm:spPr/>
    </dgm:pt>
    <dgm:pt modelId="{E86829C5-0B3D-4012-8A24-A6484FE18A60}" type="pres">
      <dgm:prSet presAssocID="{4963370A-AB52-4549-AAF4-6B7A6177E1A1}" presName="hierChild3" presStyleCnt="0"/>
      <dgm:spPr/>
    </dgm:pt>
  </dgm:ptLst>
  <dgm:cxnLst>
    <dgm:cxn modelId="{E9607906-DA9E-489B-B431-AA1DCAE4E018}" srcId="{D408BE8B-3501-4875-B398-F801BF20AE5E}" destId="{BC8ADAC7-BB53-4718-BD39-1D6AC11E57FC}" srcOrd="0" destOrd="0" parTransId="{EC013696-A074-4EFC-AC5F-D87CCA7931A0}" sibTransId="{7D51A7F1-F86F-431B-9774-8CD9311AEEC6}"/>
    <dgm:cxn modelId="{BD3EFA3D-CEF2-467B-9A60-CE59CC26F74F}" type="presOf" srcId="{4963370A-AB52-4549-AAF4-6B7A6177E1A1}" destId="{995A8C21-027D-4D77-8D5D-7D5FB773F901}" srcOrd="0" destOrd="0" presId="urn:microsoft.com/office/officeart/2009/layout/CirclePictureHierarchy"/>
    <dgm:cxn modelId="{DAC7E770-CF05-4D2F-A323-BC94D0E127C0}" type="presOf" srcId="{9689FE3C-0EDC-4E98-9625-0F3B7C593934}" destId="{FD5F713D-4332-4356-8874-9332FBB636C2}" srcOrd="0" destOrd="0" presId="urn:microsoft.com/office/officeart/2009/layout/CirclePictureHierarchy"/>
    <dgm:cxn modelId="{A2F0B855-9522-4C3F-8BEE-F72F284D37A5}" srcId="{9689FE3C-0EDC-4E98-9625-0F3B7C593934}" destId="{D408BE8B-3501-4875-B398-F801BF20AE5E}" srcOrd="0" destOrd="0" parTransId="{ECF6F473-15D2-4555-9E50-F8A615C21011}" sibTransId="{D079E81B-DAC6-43B9-BEA7-4A9E18D139F6}"/>
    <dgm:cxn modelId="{09998877-1913-4D47-BE06-42693F99EA2B}" srcId="{D408BE8B-3501-4875-B398-F801BF20AE5E}" destId="{4963370A-AB52-4549-AAF4-6B7A6177E1A1}" srcOrd="1" destOrd="0" parTransId="{DA018C40-0F55-462E-A220-DBFE1A91527C}" sibTransId="{7FEA7783-A552-4DD9-99E8-D95187DA5FF3}"/>
    <dgm:cxn modelId="{A2CCC5B5-EC06-4B8D-AF86-CCC76BD0A424}" type="presOf" srcId="{BC8ADAC7-BB53-4718-BD39-1D6AC11E57FC}" destId="{5E0FB67E-2372-43EA-829F-122C36EA091D}" srcOrd="0" destOrd="0" presId="urn:microsoft.com/office/officeart/2009/layout/CirclePictureHierarchy"/>
    <dgm:cxn modelId="{2E2CABD0-D40A-47C5-8E3C-A1B3B3482F15}" type="presOf" srcId="{EC013696-A074-4EFC-AC5F-D87CCA7931A0}" destId="{9870C234-56E8-4374-BB36-E7C61A1A906B}" srcOrd="0" destOrd="0" presId="urn:microsoft.com/office/officeart/2009/layout/CirclePictureHierarchy"/>
    <dgm:cxn modelId="{4E16B4D3-822F-4307-A022-CD687F8E2497}" type="presOf" srcId="{DA018C40-0F55-462E-A220-DBFE1A91527C}" destId="{F492C08E-6F55-48CE-8E8A-A59A7A90538D}" srcOrd="0" destOrd="0" presId="urn:microsoft.com/office/officeart/2009/layout/CirclePictureHierarchy"/>
    <dgm:cxn modelId="{8E1447F4-F09C-4D66-ACF5-A296CB02D1B6}" type="presOf" srcId="{D408BE8B-3501-4875-B398-F801BF20AE5E}" destId="{86553620-74B2-4F30-A787-032D58DC50AD}" srcOrd="0" destOrd="0" presId="urn:microsoft.com/office/officeart/2009/layout/CirclePictureHierarchy"/>
    <dgm:cxn modelId="{D0C28CD2-9160-4619-95AD-16A704FC1765}" type="presParOf" srcId="{FD5F713D-4332-4356-8874-9332FBB636C2}" destId="{AC19D16E-7D1E-48E9-8FA4-343E83553596}" srcOrd="0" destOrd="0" presId="urn:microsoft.com/office/officeart/2009/layout/CirclePictureHierarchy"/>
    <dgm:cxn modelId="{857304A3-AAFD-4571-B738-3282A31985B2}" type="presParOf" srcId="{AC19D16E-7D1E-48E9-8FA4-343E83553596}" destId="{31001B16-270D-4619-83AD-932C2A82DAC4}" srcOrd="0" destOrd="0" presId="urn:microsoft.com/office/officeart/2009/layout/CirclePictureHierarchy"/>
    <dgm:cxn modelId="{52ECE6C8-EFB6-45D7-A910-CF9BEBA751B6}" type="presParOf" srcId="{31001B16-270D-4619-83AD-932C2A82DAC4}" destId="{C2CE0D4F-6CF2-4510-A195-349E34551248}" srcOrd="0" destOrd="0" presId="urn:microsoft.com/office/officeart/2009/layout/CirclePictureHierarchy"/>
    <dgm:cxn modelId="{0004D8DE-FE2E-4A3F-A4CF-32A0888B8BA6}" type="presParOf" srcId="{31001B16-270D-4619-83AD-932C2A82DAC4}" destId="{86553620-74B2-4F30-A787-032D58DC50AD}" srcOrd="1" destOrd="0" presId="urn:microsoft.com/office/officeart/2009/layout/CirclePictureHierarchy"/>
    <dgm:cxn modelId="{9F7CBF6E-385C-4AB1-993F-36F18E849E97}" type="presParOf" srcId="{AC19D16E-7D1E-48E9-8FA4-343E83553596}" destId="{EC08D1C6-BCE5-45CA-B76C-646FD9F46F68}" srcOrd="1" destOrd="0" presId="urn:microsoft.com/office/officeart/2009/layout/CirclePictureHierarchy"/>
    <dgm:cxn modelId="{F0AA6139-0E2D-4975-9124-F823C4E8C285}" type="presParOf" srcId="{EC08D1C6-BCE5-45CA-B76C-646FD9F46F68}" destId="{9870C234-56E8-4374-BB36-E7C61A1A906B}" srcOrd="0" destOrd="0" presId="urn:microsoft.com/office/officeart/2009/layout/CirclePictureHierarchy"/>
    <dgm:cxn modelId="{D534BAD8-2173-46E5-A743-B68C1D2A3B7A}" type="presParOf" srcId="{EC08D1C6-BCE5-45CA-B76C-646FD9F46F68}" destId="{8EE79A69-CECD-471B-9DBE-257F8F8F2850}" srcOrd="1" destOrd="0" presId="urn:microsoft.com/office/officeart/2009/layout/CirclePictureHierarchy"/>
    <dgm:cxn modelId="{A425E948-9FDE-414E-BB5B-A92B6AC994C6}" type="presParOf" srcId="{8EE79A69-CECD-471B-9DBE-257F8F8F2850}" destId="{8EE25A4F-0F2C-4E64-89D0-B9AA830A625C}" srcOrd="0" destOrd="0" presId="urn:microsoft.com/office/officeart/2009/layout/CirclePictureHierarchy"/>
    <dgm:cxn modelId="{4630EFDD-7251-4728-BF45-7C5ECFEC44EE}" type="presParOf" srcId="{8EE25A4F-0F2C-4E64-89D0-B9AA830A625C}" destId="{F7221FBD-0817-48D1-B861-E7C9B5CCBD99}" srcOrd="0" destOrd="0" presId="urn:microsoft.com/office/officeart/2009/layout/CirclePictureHierarchy"/>
    <dgm:cxn modelId="{8A393EBB-9C54-487D-AF9A-642B5395F972}" type="presParOf" srcId="{8EE25A4F-0F2C-4E64-89D0-B9AA830A625C}" destId="{5E0FB67E-2372-43EA-829F-122C36EA091D}" srcOrd="1" destOrd="0" presId="urn:microsoft.com/office/officeart/2009/layout/CirclePictureHierarchy"/>
    <dgm:cxn modelId="{BEE2559E-FB71-4899-9DEE-6D49921AA29E}" type="presParOf" srcId="{8EE79A69-CECD-471B-9DBE-257F8F8F2850}" destId="{5D2A991D-E5E2-44CF-B18A-0861D17F2D5E}" srcOrd="1" destOrd="0" presId="urn:microsoft.com/office/officeart/2009/layout/CirclePictureHierarchy"/>
    <dgm:cxn modelId="{D464193B-B8E3-4D2C-9208-6E47C5E1EC12}" type="presParOf" srcId="{EC08D1C6-BCE5-45CA-B76C-646FD9F46F68}" destId="{F492C08E-6F55-48CE-8E8A-A59A7A90538D}" srcOrd="2" destOrd="0" presId="urn:microsoft.com/office/officeart/2009/layout/CirclePictureHierarchy"/>
    <dgm:cxn modelId="{4D8557E1-324C-4DB7-AF8D-49052C833AD9}" type="presParOf" srcId="{EC08D1C6-BCE5-45CA-B76C-646FD9F46F68}" destId="{7E185FD3-A70F-4838-B919-17748768941D}" srcOrd="3" destOrd="0" presId="urn:microsoft.com/office/officeart/2009/layout/CirclePictureHierarchy"/>
    <dgm:cxn modelId="{5A085027-C5C8-43C2-945A-85CDF0E69CDE}" type="presParOf" srcId="{7E185FD3-A70F-4838-B919-17748768941D}" destId="{4B5955D4-8A8B-4829-9930-C8789FFBE434}" srcOrd="0" destOrd="0" presId="urn:microsoft.com/office/officeart/2009/layout/CirclePictureHierarchy"/>
    <dgm:cxn modelId="{D849E72C-5836-42A5-A737-D8162040E575}" type="presParOf" srcId="{4B5955D4-8A8B-4829-9930-C8789FFBE434}" destId="{78A726ED-E62A-48BA-AC0A-088796F788D3}" srcOrd="0" destOrd="0" presId="urn:microsoft.com/office/officeart/2009/layout/CirclePictureHierarchy"/>
    <dgm:cxn modelId="{A422C22E-06B2-4C2A-A889-1765856D8BBB}" type="presParOf" srcId="{4B5955D4-8A8B-4829-9930-C8789FFBE434}" destId="{995A8C21-027D-4D77-8D5D-7D5FB773F901}" srcOrd="1" destOrd="0" presId="urn:microsoft.com/office/officeart/2009/layout/CirclePictureHierarchy"/>
    <dgm:cxn modelId="{B20604F2-4B37-4CC2-B78F-798B1B683CBF}" type="presParOf" srcId="{7E185FD3-A70F-4838-B919-17748768941D}" destId="{E86829C5-0B3D-4012-8A24-A6484FE18A6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2C08E-6F55-48CE-8E8A-A59A7A90538D}">
      <dsp:nvSpPr>
        <dsp:cNvPr id="0" name=""/>
        <dsp:cNvSpPr/>
      </dsp:nvSpPr>
      <dsp:spPr>
        <a:xfrm>
          <a:off x="2458597" y="1918203"/>
          <a:ext cx="807533" cy="657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882"/>
              </a:lnTo>
              <a:lnTo>
                <a:pt x="807533" y="452882"/>
              </a:lnTo>
              <a:lnTo>
                <a:pt x="807533" y="6576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0C234-56E8-4374-BB36-E7C61A1A906B}">
      <dsp:nvSpPr>
        <dsp:cNvPr id="0" name=""/>
        <dsp:cNvSpPr/>
      </dsp:nvSpPr>
      <dsp:spPr>
        <a:xfrm>
          <a:off x="1635661" y="1918203"/>
          <a:ext cx="822935" cy="658324"/>
        </a:xfrm>
        <a:custGeom>
          <a:avLst/>
          <a:gdLst/>
          <a:ahLst/>
          <a:cxnLst/>
          <a:rect l="0" t="0" r="0" b="0"/>
          <a:pathLst>
            <a:path>
              <a:moveTo>
                <a:pt x="822935" y="0"/>
              </a:moveTo>
              <a:lnTo>
                <a:pt x="822935" y="453511"/>
              </a:lnTo>
              <a:lnTo>
                <a:pt x="0" y="453511"/>
              </a:lnTo>
              <a:lnTo>
                <a:pt x="0" y="6583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E0D4F-6CF2-4510-A195-349E34551248}">
      <dsp:nvSpPr>
        <dsp:cNvPr id="0" name=""/>
        <dsp:cNvSpPr/>
      </dsp:nvSpPr>
      <dsp:spPr>
        <a:xfrm>
          <a:off x="1803195" y="607399"/>
          <a:ext cx="1310803" cy="1310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53620-74B2-4F30-A787-032D58DC50AD}">
      <dsp:nvSpPr>
        <dsp:cNvPr id="0" name=""/>
        <dsp:cNvSpPr/>
      </dsp:nvSpPr>
      <dsp:spPr>
        <a:xfrm>
          <a:off x="2074662" y="670986"/>
          <a:ext cx="1966205" cy="1310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Turtlesim</a:t>
          </a:r>
          <a:r>
            <a:rPr lang="de-DE" sz="1400" kern="1200" dirty="0"/>
            <a:t>_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gesture</a:t>
          </a:r>
          <a:r>
            <a:rPr lang="de-DE" sz="1400" kern="1200" dirty="0"/>
            <a:t>_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control</a:t>
          </a:r>
          <a:endParaRPr lang="de-DE" sz="1400" kern="1200" dirty="0"/>
        </a:p>
      </dsp:txBody>
      <dsp:txXfrm>
        <a:off x="2074662" y="670986"/>
        <a:ext cx="1966205" cy="1310803"/>
      </dsp:txXfrm>
    </dsp:sp>
    <dsp:sp modelId="{F7221FBD-0817-48D1-B861-E7C9B5CCBD99}">
      <dsp:nvSpPr>
        <dsp:cNvPr id="0" name=""/>
        <dsp:cNvSpPr/>
      </dsp:nvSpPr>
      <dsp:spPr>
        <a:xfrm>
          <a:off x="980259" y="2576528"/>
          <a:ext cx="1310803" cy="131080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FB67E-2372-43EA-829F-122C36EA091D}">
      <dsp:nvSpPr>
        <dsp:cNvPr id="0" name=""/>
        <dsp:cNvSpPr/>
      </dsp:nvSpPr>
      <dsp:spPr>
        <a:xfrm>
          <a:off x="1369214" y="2564744"/>
          <a:ext cx="1966205" cy="1310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src</a:t>
          </a:r>
          <a:endParaRPr lang="de-DE" sz="2400" kern="1200" dirty="0"/>
        </a:p>
      </dsp:txBody>
      <dsp:txXfrm>
        <a:off x="1369214" y="2564744"/>
        <a:ext cx="1966205" cy="1310803"/>
      </dsp:txXfrm>
    </dsp:sp>
    <dsp:sp modelId="{78A726ED-E62A-48BA-AC0A-088796F788D3}">
      <dsp:nvSpPr>
        <dsp:cNvPr id="0" name=""/>
        <dsp:cNvSpPr/>
      </dsp:nvSpPr>
      <dsp:spPr>
        <a:xfrm>
          <a:off x="2610729" y="2575899"/>
          <a:ext cx="1310803" cy="131080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A8C21-027D-4D77-8D5D-7D5FB773F901}">
      <dsp:nvSpPr>
        <dsp:cNvPr id="0" name=""/>
        <dsp:cNvSpPr/>
      </dsp:nvSpPr>
      <dsp:spPr>
        <a:xfrm>
          <a:off x="2767429" y="2582387"/>
          <a:ext cx="1966205" cy="1310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include</a:t>
          </a:r>
          <a:endParaRPr lang="de-DE" sz="2400" kern="1200" dirty="0"/>
        </a:p>
      </dsp:txBody>
      <dsp:txXfrm>
        <a:off x="2767429" y="2582387"/>
        <a:ext cx="1966205" cy="131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66FFD-5F79-4E96-B60F-55742C265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0BDD0-3E52-425C-9C16-B99E45975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9B0D62-F3B6-4FFA-8FDF-C5771DAB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220D-69D1-4C06-8655-E0A14D34C5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99EC9B-E345-4539-B9FA-95DF6FB7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D8FCD-C957-4F29-8319-CC093618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8864-A715-451C-ABF6-6BE97F289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41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EF1E5-A3C1-4988-B456-25E7A7BA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8AFE88-64B1-4D3C-BA60-43E5DD758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A1D15-EB17-4F9F-9A69-09FAD620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220D-69D1-4C06-8655-E0A14D34C5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3DD3A1-8ED3-49F9-8583-F3730455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2424B-D02D-4C80-8780-797E690D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8864-A715-451C-ABF6-6BE97F289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62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6EA3C-1C9B-456C-8EA0-D56A73C5B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AF7F09-6D5F-47C4-878C-45284E67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61555C-B163-4495-BA83-76EE34A8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220D-69D1-4C06-8655-E0A14D34C5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18A6E-9EF4-4A83-9DCE-CB3653DC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188B63-6A18-483F-B51A-081DEA53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8864-A715-451C-ABF6-6BE97F289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8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8EE0A-504F-492F-84DA-2FFEF18A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E4572-45A5-45B7-B2AC-7160624D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C31BCE-31B8-40AD-9558-082289D0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220D-69D1-4C06-8655-E0A14D34C5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80324-68C6-4E8E-B882-C5512999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F177D-E3AF-40E3-A7A9-9B483AE6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8864-A715-451C-ABF6-6BE97F289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7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8EA14-2476-4824-8273-47BF6D81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5EC513-9ABD-4CEE-8D27-ADCEE9F6E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BA96C-992B-4502-AC6E-FB03D41E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220D-69D1-4C06-8655-E0A14D34C5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2C55C0-96E3-4C8A-8CEA-4488F860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BE823-C3FC-4C35-BF65-328F4ABB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8864-A715-451C-ABF6-6BE97F289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96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6B884-09A5-4131-B905-6ACB15DF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4C57F9-74EA-4826-BE12-BAA98AC76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7BB7BB-4D83-423F-B692-1194BCDC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B888FA-1448-40FF-B80A-8B4D215A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220D-69D1-4C06-8655-E0A14D34C5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3A4CF6-4E5F-40CB-9CC7-F4F606FD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91510A-47B6-4D8A-8F40-DD1EEDB1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8864-A715-451C-ABF6-6BE97F289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19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33A16-5032-49F2-B649-50AECC30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3BD9C-2248-40D5-A171-F2CDC060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1C40F9-3A1E-4B23-97CA-3D8C1E181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EDA831-7400-4403-826E-5AEFB47E7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189855-26DB-4CE9-BD10-A95AE8226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15AAD6-6EA4-461B-82E7-243CDC11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220D-69D1-4C06-8655-E0A14D34C5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153CDD-0F2A-4B7A-AB8C-1937E68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EFB3E9-E559-4E07-B494-6A15EBC6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8864-A715-451C-ABF6-6BE97F289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68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6E253-EECF-4FD4-B432-73E09265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170259-36C6-4BD6-814D-C19884D7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220D-69D1-4C06-8655-E0A14D34C5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5E2CE6-3E2A-44D8-B284-E964BCE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5DBD55-4C73-4AD4-8D93-E2600E5B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8864-A715-451C-ABF6-6BE97F289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48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51901E-43FA-4230-997D-14113FB3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220D-69D1-4C06-8655-E0A14D34C5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6109C6-088A-449F-A77C-6DA2CDC0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AFC7C4-4CFD-4C08-8B8D-4A45E419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8864-A715-451C-ABF6-6BE97F289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13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BDB1B-AAC6-4A47-92D5-760893A7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3AAC8B-777C-4801-BFA3-9E770438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E31ACB-36BF-46F5-AF6E-E75CED308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A7CD10-C486-4E1F-B7A0-30A28511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220D-69D1-4C06-8655-E0A14D34C5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B1770-8CF0-4B68-9D1F-18562896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E3276A-BEE8-43A4-A768-46EC79D8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8864-A715-451C-ABF6-6BE97F289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71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2D4D3-4B10-4B47-8DB0-C00E82DA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8F5B3A-93C8-438A-99DD-8215B60CE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1EC050-93A6-418D-94FD-585CDC252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927B34-4145-452F-97AE-3D9DD2CC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220D-69D1-4C06-8655-E0A14D34C5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8D3A5A-F39A-458F-9B9A-8C4841C8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B2D38E-467D-44E5-8AA2-9EF6FDAC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8864-A715-451C-ABF6-6BE97F289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82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C00BAD-3CB7-45EF-9891-096F377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7BCC59-CEAA-4D9A-8912-595D5805C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138B50-7A8E-417A-B677-9BD6DBC16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220D-69D1-4C06-8655-E0A14D34C52A}" type="datetimeFigureOut">
              <a:rPr lang="de-DE" smtClean="0"/>
              <a:t>16.06.2019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D269A6-5D44-4C6D-8932-CEB7689E1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0C9DE-29B0-40FA-987D-95F5FA50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8864-A715-451C-ABF6-6BE97F289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04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20E1738-197E-4AEB-88F7-C7DA81B7E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632219"/>
              </p:ext>
            </p:extLst>
          </p:nvPr>
        </p:nvGraphicFramePr>
        <p:xfrm>
          <a:off x="1397000" y="719667"/>
          <a:ext cx="6883400" cy="4246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10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Olli Bosin</dc:creator>
  <cp:lastModifiedBy>Olli Bosin</cp:lastModifiedBy>
  <cp:revision>5</cp:revision>
  <dcterms:created xsi:type="dcterms:W3CDTF">2019-06-07T10:11:52Z</dcterms:created>
  <dcterms:modified xsi:type="dcterms:W3CDTF">2019-06-16T15:16:20Z</dcterms:modified>
</cp:coreProperties>
</file>