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2" r:id="rId3"/>
    <p:sldId id="273" r:id="rId4"/>
    <p:sldId id="259" r:id="rId5"/>
    <p:sldId id="267" r:id="rId6"/>
    <p:sldId id="260" r:id="rId7"/>
    <p:sldId id="264" r:id="rId8"/>
    <p:sldId id="268" r:id="rId9"/>
    <p:sldId id="270" r:id="rId10"/>
    <p:sldId id="269" r:id="rId11"/>
    <p:sldId id="266" r:id="rId12"/>
    <p:sldId id="271" r:id="rId13"/>
    <p:sldId id="272" r:id="rId14"/>
    <p:sldId id="261" r:id="rId15"/>
    <p:sldId id="274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6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05.12.2019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6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2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5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58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8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2743201"/>
            <a:ext cx="4614863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21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</p:txBody>
      </p:sp>
    </p:spTree>
    <p:extLst>
      <p:ext uri="{BB962C8B-B14F-4D97-AF65-F5344CB8AC3E}">
        <p14:creationId xmlns:p14="http://schemas.microsoft.com/office/powerpoint/2010/main" val="14973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ist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einem KI-System als explizite Richtlinien und Regeln umgesetzt werden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Was sind Chancen und Risiken ?</a:t>
            </a:r>
          </a:p>
        </p:txBody>
      </p:sp>
    </p:spTree>
    <p:extLst>
      <p:ext uri="{BB962C8B-B14F-4D97-AF65-F5344CB8AC3E}">
        <p14:creationId xmlns:p14="http://schemas.microsoft.com/office/powerpoint/2010/main" val="18172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Trustworthy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Entworfen durch die „</a:t>
            </a:r>
            <a:r>
              <a:rPr lang="en-US" dirty="0"/>
              <a:t>High-Level Expert Group on AI (AI HLEG)” </a:t>
            </a:r>
            <a:r>
              <a:rPr lang="de-DE" dirty="0"/>
              <a:t>eingesetzt</a:t>
            </a:r>
            <a:r>
              <a:rPr lang="en-US" dirty="0"/>
              <a:t> von der europäischen </a:t>
            </a:r>
            <a:r>
              <a:rPr lang="de-DE" dirty="0"/>
              <a:t>Kommission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de-DE" dirty="0"/>
              <a:t>Framework basierend auf fundamentalen Rechten aus der EU Charter und der UN-Resolution 217(Allgemeine Erklärung der Menschenrechte)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82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1"/>
          <a:stretch/>
        </p:blipFill>
        <p:spPr>
          <a:xfrm>
            <a:off x="2109536" y="868277"/>
            <a:ext cx="7274161" cy="16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4"/>
          <a:stretch/>
        </p:blipFill>
        <p:spPr>
          <a:xfrm>
            <a:off x="2109536" y="868277"/>
            <a:ext cx="7274161" cy="28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536" y="868277"/>
            <a:ext cx="7274161" cy="5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</a:t>
            </a:r>
          </a:p>
          <a:p>
            <a:pPr marL="514350" indent="-514350">
              <a:buAutoNum type="arabicPeriod"/>
            </a:pPr>
            <a:r>
              <a:rPr lang="de-DE" sz="2400" dirty="0"/>
              <a:t>Ethik in der KI in Unternehmen und der Wissenschaft</a:t>
            </a:r>
          </a:p>
          <a:p>
            <a:pPr marL="514350" indent="-514350">
              <a:buAutoNum type="arabicPeriod"/>
            </a:pPr>
            <a:r>
              <a:rPr lang="de-DE" sz="2400" dirty="0"/>
              <a:t>Beispiele für ethische Probleme mit KI-Systemen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Machine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 für die KI in Unternehmen und der Wissenschaft</a:t>
            </a:r>
          </a:p>
        </p:txBody>
      </p:sp>
    </p:spTree>
    <p:extLst>
      <p:ext uri="{BB962C8B-B14F-4D97-AF65-F5344CB8AC3E}">
        <p14:creationId xmlns:p14="http://schemas.microsoft.com/office/powerpoint/2010/main" val="353493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Die TUM hat das „TUM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in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“ am 8. Oktober 2019 eröffnet</a:t>
            </a:r>
          </a:p>
          <a:p>
            <a:endParaRPr lang="de-DE" dirty="0"/>
          </a:p>
          <a:p>
            <a:r>
              <a:rPr lang="de-DE" dirty="0"/>
              <a:t>Als Forschungsbereiche werden genannt:</a:t>
            </a:r>
          </a:p>
          <a:p>
            <a:pPr lvl="1"/>
            <a:r>
              <a:rPr lang="de-DE" dirty="0"/>
              <a:t>Privatsphäre</a:t>
            </a:r>
          </a:p>
          <a:p>
            <a:pPr lvl="1"/>
            <a:r>
              <a:rPr lang="de-DE" dirty="0"/>
              <a:t>Sicherheit</a:t>
            </a:r>
          </a:p>
          <a:p>
            <a:pPr lvl="1"/>
            <a:r>
              <a:rPr lang="de-DE" dirty="0"/>
              <a:t>Ethik, Fairness und Vielfalt</a:t>
            </a:r>
          </a:p>
          <a:p>
            <a:pPr lvl="1"/>
            <a:r>
              <a:rPr lang="de-DE" dirty="0"/>
              <a:t>Transparenz und Verantwortung</a:t>
            </a:r>
          </a:p>
          <a:p>
            <a:pPr lvl="1"/>
            <a:r>
              <a:rPr lang="de-DE" dirty="0"/>
              <a:t>Kontrolle und Regulierung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91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DeepMind(ALPHABET)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DeepMind hat ein „</a:t>
            </a:r>
            <a:r>
              <a:rPr lang="de-DE" dirty="0" err="1"/>
              <a:t>Ethics</a:t>
            </a:r>
            <a:r>
              <a:rPr lang="de-DE" dirty="0"/>
              <a:t> &amp; Society Team“ aufgestellt, welches aus Entwicklern und Wissenschaftlern aus vielen Bereichen besteht</a:t>
            </a:r>
          </a:p>
          <a:p>
            <a:r>
              <a:rPr lang="de-DE" dirty="0"/>
              <a:t>Verschiedene weitere Initiativen werden als Partner genannt</a:t>
            </a:r>
          </a:p>
          <a:p>
            <a:r>
              <a:rPr lang="de-DE" dirty="0"/>
              <a:t>Als Arbeitsthemen des „</a:t>
            </a:r>
            <a:r>
              <a:rPr lang="de-DE" dirty="0" err="1"/>
              <a:t>Ethics</a:t>
            </a:r>
            <a:r>
              <a:rPr lang="de-DE" dirty="0"/>
              <a:t> &amp; Society Team“  werden genannt:</a:t>
            </a:r>
          </a:p>
          <a:p>
            <a:pPr lvl="1"/>
            <a:r>
              <a:rPr lang="de-DE" dirty="0"/>
              <a:t>Privatsphäre, Transparenz und Fairness</a:t>
            </a:r>
          </a:p>
          <a:p>
            <a:pPr lvl="1"/>
            <a:r>
              <a:rPr lang="de-DE" dirty="0"/>
              <a:t>KI-Moral und KI-Werte</a:t>
            </a:r>
          </a:p>
          <a:p>
            <a:pPr lvl="1"/>
            <a:r>
              <a:rPr lang="de-DE" dirty="0"/>
              <a:t>Kontrolle und Verantwortlichkeit</a:t>
            </a:r>
          </a:p>
          <a:p>
            <a:pPr lvl="1"/>
            <a:r>
              <a:rPr lang="de-DE" dirty="0"/>
              <a:t>KI und die komplexen Herausforderungen auf der Welt</a:t>
            </a:r>
          </a:p>
          <a:p>
            <a:pPr lvl="1"/>
            <a:r>
              <a:rPr lang="de-DE" dirty="0"/>
              <a:t>Missbrauch und unbeabsichtigte Konsequenzen</a:t>
            </a:r>
          </a:p>
          <a:p>
            <a:pPr lvl="1"/>
            <a:r>
              <a:rPr lang="de-DE" dirty="0"/>
              <a:t>Ökonomische Auswirkungen: Inklusion und Gleichstellung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83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Microsoft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Microsoft hat in Deutschland einen „KI-Expertenrat“ gegründet, welcher aus Wissenschaftlern und leitenden Personen der größten Tech-Unternehmen in Deutschland besteht</a:t>
            </a:r>
          </a:p>
          <a:p>
            <a:r>
              <a:rPr lang="de-DE" dirty="0"/>
              <a:t>Der Expertenrat soll sich </a:t>
            </a:r>
            <a:r>
              <a:rPr lang="de-DE" dirty="0" err="1"/>
              <a:t>sich</a:t>
            </a:r>
            <a:r>
              <a:rPr lang="de-DE" dirty="0"/>
              <a:t>, ganz allgemein, mit allen Fragen bezüglich KI beschäftigen. Im Vergleich zu DeepMind, wird der primär wirtschaftliche Blickwinkel vom Expertenrat mehrfach betont.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59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IBM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Mit IBM Research beteiligt sich IBM am Diskurs über KI</a:t>
            </a:r>
          </a:p>
          <a:p>
            <a:r>
              <a:rPr lang="de-DE" dirty="0"/>
              <a:t>Im Bereich „Bias in AI“ wird bei IBM Research intensiv geforscht</a:t>
            </a:r>
          </a:p>
          <a:p>
            <a:r>
              <a:rPr lang="de-DE" dirty="0"/>
              <a:t>Eine dedizierte Expertengruppe, wie bei DeepMind und Microsoft, wird nicht genannt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4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/>
              <a:t>Artificial Intelligence in Society : OECD </a:t>
            </a:r>
          </a:p>
          <a:p>
            <a:r>
              <a:rPr lang="de-DE" sz="1600" b="1" dirty="0"/>
              <a:t>ETHICS GUIDELINES FOR TRUSTWORTHY AI : European Commission</a:t>
            </a:r>
          </a:p>
          <a:p>
            <a:r>
              <a:rPr lang="de-DE" sz="1600" b="1" dirty="0"/>
              <a:t>AI4People’s-Ethical-Framework-for-a-Good-AI-Society : 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bezüglich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>
              <a:buFontTx/>
              <a:buChar char="-"/>
            </a:pPr>
            <a:r>
              <a:rPr lang="de-DE" dirty="0"/>
              <a:t>1 % Fehlerrate bei hellhäutigen Männern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7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Breitbild</PresentationFormat>
  <Paragraphs>128</Paragraphs>
  <Slides>25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Standarddesign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PowerPoint-Präsentation</vt:lpstr>
      <vt:lpstr>Framework for Trustworthy AI</vt:lpstr>
      <vt:lpstr>PowerPoint-Präsentation</vt:lpstr>
      <vt:lpstr>PowerPoint-Präsentation</vt:lpstr>
      <vt:lpstr>PowerPoint-Präsentation</vt:lpstr>
      <vt:lpstr>PowerPoint-Präsentation</vt:lpstr>
      <vt:lpstr>Ethik für die KI in Unternehmen und der Wissenschaft</vt:lpstr>
      <vt:lpstr>PowerPoint-Präsentation</vt:lpstr>
      <vt:lpstr>DeepMind(ALPHABET)</vt:lpstr>
      <vt:lpstr>Microsoft</vt:lpstr>
      <vt:lpstr>IBM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73</cp:revision>
  <dcterms:created xsi:type="dcterms:W3CDTF">2019-11-27T09:04:45Z</dcterms:created>
  <dcterms:modified xsi:type="dcterms:W3CDTF">2019-12-05T12:21:27Z</dcterms:modified>
</cp:coreProperties>
</file>