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1" r:id="rId3"/>
    <p:sldId id="258" r:id="rId4"/>
    <p:sldId id="260" r:id="rId5"/>
    <p:sldId id="259" r:id="rId6"/>
    <p:sldId id="257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26"/>
    <a:srgbClr val="FF7C23"/>
    <a:srgbClr val="FF7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7" autoAdjust="0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B49E2-1F59-4717-9BC4-A0918F1D4BC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84376AD-534B-427E-8408-71D14CF8C664}">
      <dgm:prSet phldrT="[Text]"/>
      <dgm:spPr/>
      <dgm:t>
        <a:bodyPr/>
        <a:lstStyle/>
        <a:p>
          <a:r>
            <a:rPr lang="de-DE" dirty="0"/>
            <a:t>Gesten-steuerung </a:t>
          </a:r>
        </a:p>
      </dgm:t>
    </dgm:pt>
    <dgm:pt modelId="{64ABDBE9-A2AE-4F37-A3BF-2D0BA33C3BFF}" type="parTrans" cxnId="{BB27E8FB-B9F7-454B-AFB7-2709ED99D32E}">
      <dgm:prSet/>
      <dgm:spPr/>
      <dgm:t>
        <a:bodyPr/>
        <a:lstStyle/>
        <a:p>
          <a:endParaRPr lang="de-DE"/>
        </a:p>
      </dgm:t>
    </dgm:pt>
    <dgm:pt modelId="{8312CA9D-A42D-413B-899E-06C8F2CFC190}" type="sibTrans" cxnId="{BB27E8FB-B9F7-454B-AFB7-2709ED99D32E}">
      <dgm:prSet/>
      <dgm:spPr/>
      <dgm:t>
        <a:bodyPr/>
        <a:lstStyle/>
        <a:p>
          <a:endParaRPr lang="de-DE"/>
        </a:p>
      </dgm:t>
    </dgm:pt>
    <dgm:pt modelId="{FAB6E44D-45DB-48AC-9972-8BE607C24880}">
      <dgm:prSet phldrT="[Text]"/>
      <dgm:spPr/>
      <dgm:t>
        <a:bodyPr/>
        <a:lstStyle/>
        <a:p>
          <a:r>
            <a:rPr lang="de-DE" dirty="0"/>
            <a:t>1.</a:t>
          </a:r>
        </a:p>
        <a:p>
          <a:r>
            <a:rPr lang="de-DE" dirty="0"/>
            <a:t>Grundlagen-ermittlung</a:t>
          </a:r>
        </a:p>
      </dgm:t>
    </dgm:pt>
    <dgm:pt modelId="{819A12BD-48CA-46A7-A738-6029F10E99A3}" type="parTrans" cxnId="{7C459D31-3D4A-4684-A5D7-EDA642AB12EF}">
      <dgm:prSet/>
      <dgm:spPr/>
      <dgm:t>
        <a:bodyPr/>
        <a:lstStyle/>
        <a:p>
          <a:endParaRPr lang="de-DE"/>
        </a:p>
      </dgm:t>
    </dgm:pt>
    <dgm:pt modelId="{72ED8516-2DF8-49FD-8474-B31FAEDAA905}" type="sibTrans" cxnId="{7C459D31-3D4A-4684-A5D7-EDA642AB12EF}">
      <dgm:prSet/>
      <dgm:spPr/>
      <dgm:t>
        <a:bodyPr/>
        <a:lstStyle/>
        <a:p>
          <a:endParaRPr lang="de-DE"/>
        </a:p>
      </dgm:t>
    </dgm:pt>
    <dgm:pt modelId="{13569A8C-AC54-4B07-B792-06730F2DBCFF}">
      <dgm:prSet phldrT="[Text]"/>
      <dgm:spPr/>
      <dgm:t>
        <a:bodyPr/>
        <a:lstStyle/>
        <a:p>
          <a:r>
            <a:rPr lang="de-DE" dirty="0"/>
            <a:t>2.</a:t>
          </a:r>
        </a:p>
        <a:p>
          <a:r>
            <a:rPr lang="de-DE" dirty="0"/>
            <a:t>Konzeptionierung</a:t>
          </a:r>
        </a:p>
      </dgm:t>
    </dgm:pt>
    <dgm:pt modelId="{BCC1E353-8FC8-4EC5-B349-D6356386F7CD}" type="parTrans" cxnId="{33956DA6-D06E-4862-B0E9-CCF8549C17CC}">
      <dgm:prSet/>
      <dgm:spPr/>
      <dgm:t>
        <a:bodyPr/>
        <a:lstStyle/>
        <a:p>
          <a:endParaRPr lang="de-DE"/>
        </a:p>
      </dgm:t>
    </dgm:pt>
    <dgm:pt modelId="{E78C2C7D-5BBE-4DB9-B5B8-3198196EF35B}" type="sibTrans" cxnId="{33956DA6-D06E-4862-B0E9-CCF8549C17CC}">
      <dgm:prSet/>
      <dgm:spPr/>
      <dgm:t>
        <a:bodyPr/>
        <a:lstStyle/>
        <a:p>
          <a:endParaRPr lang="de-DE"/>
        </a:p>
      </dgm:t>
    </dgm:pt>
    <dgm:pt modelId="{B799F0DA-60DF-49EF-A773-33BF8008720C}">
      <dgm:prSet phldrT="[Text]"/>
      <dgm:spPr/>
      <dgm:t>
        <a:bodyPr/>
        <a:lstStyle/>
        <a:p>
          <a:r>
            <a:rPr lang="de-DE" dirty="0"/>
            <a:t>3.</a:t>
          </a:r>
        </a:p>
        <a:p>
          <a:r>
            <a:rPr lang="de-DE" dirty="0"/>
            <a:t>Realisierung</a:t>
          </a:r>
        </a:p>
      </dgm:t>
    </dgm:pt>
    <dgm:pt modelId="{56D4BD95-8F35-47A9-BD15-3418BAE24A8B}" type="parTrans" cxnId="{1D18E4AE-75AB-456E-A072-206F046B122F}">
      <dgm:prSet/>
      <dgm:spPr/>
      <dgm:t>
        <a:bodyPr/>
        <a:lstStyle/>
        <a:p>
          <a:endParaRPr lang="de-DE"/>
        </a:p>
      </dgm:t>
    </dgm:pt>
    <dgm:pt modelId="{BBD266E2-6BED-43D8-893D-3254014B957D}" type="sibTrans" cxnId="{1D18E4AE-75AB-456E-A072-206F046B122F}">
      <dgm:prSet/>
      <dgm:spPr/>
      <dgm:t>
        <a:bodyPr/>
        <a:lstStyle/>
        <a:p>
          <a:endParaRPr lang="de-DE"/>
        </a:p>
      </dgm:t>
    </dgm:pt>
    <dgm:pt modelId="{59FD9DA7-12CD-447F-B232-158B4810837A}">
      <dgm:prSet/>
      <dgm:spPr/>
      <dgm:t>
        <a:bodyPr/>
        <a:lstStyle/>
        <a:p>
          <a:r>
            <a:rPr lang="de-DE" dirty="0"/>
            <a:t>1.1</a:t>
          </a:r>
        </a:p>
        <a:p>
          <a:r>
            <a:rPr lang="de-DE" dirty="0"/>
            <a:t>Stereokameras</a:t>
          </a:r>
        </a:p>
      </dgm:t>
    </dgm:pt>
    <dgm:pt modelId="{5D5F1E9B-3FDF-4BB4-914D-5FAB6E23E57A}" type="parTrans" cxnId="{85EFC8CE-A6C5-4CAE-A562-A2230AD0F45C}">
      <dgm:prSet/>
      <dgm:spPr/>
      <dgm:t>
        <a:bodyPr/>
        <a:lstStyle/>
        <a:p>
          <a:endParaRPr lang="de-DE"/>
        </a:p>
      </dgm:t>
    </dgm:pt>
    <dgm:pt modelId="{CEE7B25F-EE22-4B9C-B84D-900DFDCF7D50}" type="sibTrans" cxnId="{85EFC8CE-A6C5-4CAE-A562-A2230AD0F45C}">
      <dgm:prSet/>
      <dgm:spPr/>
      <dgm:t>
        <a:bodyPr/>
        <a:lstStyle/>
        <a:p>
          <a:endParaRPr lang="de-DE"/>
        </a:p>
      </dgm:t>
    </dgm:pt>
    <dgm:pt modelId="{88160248-2286-4ACE-B899-F1B1FDF795C5}">
      <dgm:prSet/>
      <dgm:spPr/>
      <dgm:t>
        <a:bodyPr/>
        <a:lstStyle/>
        <a:p>
          <a:r>
            <a:rPr lang="de-DE" dirty="0"/>
            <a:t>1.2</a:t>
          </a:r>
        </a:p>
        <a:p>
          <a:r>
            <a:rPr lang="de-DE" dirty="0"/>
            <a:t>Softwarepakete</a:t>
          </a:r>
        </a:p>
      </dgm:t>
    </dgm:pt>
    <dgm:pt modelId="{6D9FD0A1-5D76-44A8-825F-A4268287825A}" type="parTrans" cxnId="{6FE29C46-329B-462E-8B2C-C86BFD108092}">
      <dgm:prSet/>
      <dgm:spPr/>
      <dgm:t>
        <a:bodyPr/>
        <a:lstStyle/>
        <a:p>
          <a:endParaRPr lang="de-DE"/>
        </a:p>
      </dgm:t>
    </dgm:pt>
    <dgm:pt modelId="{B086AFBA-60EB-44F5-B651-49CA59D82628}" type="sibTrans" cxnId="{6FE29C46-329B-462E-8B2C-C86BFD108092}">
      <dgm:prSet/>
      <dgm:spPr/>
      <dgm:t>
        <a:bodyPr/>
        <a:lstStyle/>
        <a:p>
          <a:endParaRPr lang="de-DE"/>
        </a:p>
      </dgm:t>
    </dgm:pt>
    <dgm:pt modelId="{B138BF36-0CC4-4963-9D59-DB66606BE18C}">
      <dgm:prSet/>
      <dgm:spPr/>
      <dgm:t>
        <a:bodyPr/>
        <a:lstStyle/>
        <a:p>
          <a:r>
            <a:rPr lang="de-DE" dirty="0"/>
            <a:t>2.1 </a:t>
          </a:r>
        </a:p>
        <a:p>
          <a:r>
            <a:rPr lang="de-DE" dirty="0"/>
            <a:t>Hardwarekonzept</a:t>
          </a:r>
        </a:p>
      </dgm:t>
    </dgm:pt>
    <dgm:pt modelId="{8B0F6A83-6418-4F70-877C-F47662AE75A9}" type="parTrans" cxnId="{7D4DB41D-F4FC-49F7-B1F7-145584D82AAD}">
      <dgm:prSet/>
      <dgm:spPr/>
      <dgm:t>
        <a:bodyPr/>
        <a:lstStyle/>
        <a:p>
          <a:endParaRPr lang="de-DE"/>
        </a:p>
      </dgm:t>
    </dgm:pt>
    <dgm:pt modelId="{44522DE5-3AF3-4ACB-A23C-52E50052645D}" type="sibTrans" cxnId="{7D4DB41D-F4FC-49F7-B1F7-145584D82AAD}">
      <dgm:prSet/>
      <dgm:spPr/>
      <dgm:t>
        <a:bodyPr/>
        <a:lstStyle/>
        <a:p>
          <a:endParaRPr lang="de-DE"/>
        </a:p>
      </dgm:t>
    </dgm:pt>
    <dgm:pt modelId="{A2A904FC-3915-4A5C-A4A6-BAA90C4C2396}">
      <dgm:prSet/>
      <dgm:spPr/>
      <dgm:t>
        <a:bodyPr/>
        <a:lstStyle/>
        <a:p>
          <a:r>
            <a:rPr lang="de-DE" dirty="0"/>
            <a:t>2.2</a:t>
          </a:r>
        </a:p>
        <a:p>
          <a:r>
            <a:rPr lang="de-DE" dirty="0"/>
            <a:t>Softwarekonzept</a:t>
          </a:r>
        </a:p>
      </dgm:t>
    </dgm:pt>
    <dgm:pt modelId="{24869B58-AFE8-4172-A469-CD56AF04F52C}" type="parTrans" cxnId="{AAC2D07E-386C-446B-AA7E-721CA273B955}">
      <dgm:prSet/>
      <dgm:spPr/>
      <dgm:t>
        <a:bodyPr/>
        <a:lstStyle/>
        <a:p>
          <a:endParaRPr lang="de-DE"/>
        </a:p>
      </dgm:t>
    </dgm:pt>
    <dgm:pt modelId="{E1AA69D9-1A01-45F6-A520-DC767C22C90C}" type="sibTrans" cxnId="{AAC2D07E-386C-446B-AA7E-721CA273B955}">
      <dgm:prSet/>
      <dgm:spPr/>
      <dgm:t>
        <a:bodyPr/>
        <a:lstStyle/>
        <a:p>
          <a:endParaRPr lang="de-DE"/>
        </a:p>
      </dgm:t>
    </dgm:pt>
    <dgm:pt modelId="{141CCA7B-C26F-4460-9501-0558977D9819}">
      <dgm:prSet/>
      <dgm:spPr/>
      <dgm:t>
        <a:bodyPr/>
        <a:lstStyle/>
        <a:p>
          <a:r>
            <a:rPr lang="de-DE" dirty="0"/>
            <a:t>3.1</a:t>
          </a:r>
        </a:p>
        <a:p>
          <a:r>
            <a:rPr lang="de-DE" dirty="0"/>
            <a:t>Einrichtung</a:t>
          </a:r>
        </a:p>
        <a:p>
          <a:r>
            <a:rPr lang="de-DE" dirty="0"/>
            <a:t>Softwarepakete</a:t>
          </a:r>
        </a:p>
      </dgm:t>
    </dgm:pt>
    <dgm:pt modelId="{4C49BEFD-2E07-4AC1-94BB-85253BB043BC}" type="parTrans" cxnId="{9507D992-D782-40F0-ABFA-4DA9DB6B33BA}">
      <dgm:prSet/>
      <dgm:spPr/>
      <dgm:t>
        <a:bodyPr/>
        <a:lstStyle/>
        <a:p>
          <a:endParaRPr lang="de-DE"/>
        </a:p>
      </dgm:t>
    </dgm:pt>
    <dgm:pt modelId="{BBA6E79E-6EF0-4778-A4A8-0E085F7AED4A}" type="sibTrans" cxnId="{9507D992-D782-40F0-ABFA-4DA9DB6B33BA}">
      <dgm:prSet/>
      <dgm:spPr/>
      <dgm:t>
        <a:bodyPr/>
        <a:lstStyle/>
        <a:p>
          <a:endParaRPr lang="de-DE"/>
        </a:p>
      </dgm:t>
    </dgm:pt>
    <dgm:pt modelId="{8C10006E-3658-42D3-A36A-CEE78DAB648A}">
      <dgm:prSet/>
      <dgm:spPr/>
      <dgm:t>
        <a:bodyPr/>
        <a:lstStyle/>
        <a:p>
          <a:r>
            <a:rPr lang="de-DE" dirty="0"/>
            <a:t>3.2</a:t>
          </a:r>
        </a:p>
        <a:p>
          <a:r>
            <a:rPr lang="de-DE" dirty="0"/>
            <a:t>Programmierung der zusätzlichen Software</a:t>
          </a:r>
        </a:p>
      </dgm:t>
    </dgm:pt>
    <dgm:pt modelId="{59708E8E-0358-431F-A88B-849585373A0F}" type="parTrans" cxnId="{237BDF66-FE6E-4BBD-83D4-980D39C42013}">
      <dgm:prSet/>
      <dgm:spPr/>
      <dgm:t>
        <a:bodyPr/>
        <a:lstStyle/>
        <a:p>
          <a:endParaRPr lang="de-DE"/>
        </a:p>
      </dgm:t>
    </dgm:pt>
    <dgm:pt modelId="{8D5A7F9B-5956-4482-B1DA-F36A8BF0620A}" type="sibTrans" cxnId="{237BDF66-FE6E-4BBD-83D4-980D39C42013}">
      <dgm:prSet/>
      <dgm:spPr/>
      <dgm:t>
        <a:bodyPr/>
        <a:lstStyle/>
        <a:p>
          <a:endParaRPr lang="de-DE"/>
        </a:p>
      </dgm:t>
    </dgm:pt>
    <dgm:pt modelId="{71A45E69-C933-41E5-B4F2-44D7E1678BBE}">
      <dgm:prSet/>
      <dgm:spPr/>
      <dgm:t>
        <a:bodyPr/>
        <a:lstStyle/>
        <a:p>
          <a:r>
            <a:rPr lang="de-DE" dirty="0"/>
            <a:t>4.</a:t>
          </a:r>
        </a:p>
        <a:p>
          <a:r>
            <a:rPr lang="de-DE" dirty="0"/>
            <a:t>Tests </a:t>
          </a:r>
        </a:p>
      </dgm:t>
    </dgm:pt>
    <dgm:pt modelId="{5B816443-5D97-47CA-92CC-BA965E24E45C}" type="parTrans" cxnId="{3800047E-529D-4FCD-A24B-5EAEE944DE66}">
      <dgm:prSet/>
      <dgm:spPr/>
      <dgm:t>
        <a:bodyPr/>
        <a:lstStyle/>
        <a:p>
          <a:endParaRPr lang="de-DE"/>
        </a:p>
      </dgm:t>
    </dgm:pt>
    <dgm:pt modelId="{A464547E-B589-44BC-AE28-185B3D39C14A}" type="sibTrans" cxnId="{3800047E-529D-4FCD-A24B-5EAEE944DE66}">
      <dgm:prSet/>
      <dgm:spPr/>
      <dgm:t>
        <a:bodyPr/>
        <a:lstStyle/>
        <a:p>
          <a:endParaRPr lang="de-DE"/>
        </a:p>
      </dgm:t>
    </dgm:pt>
    <dgm:pt modelId="{A4A813A9-AEAC-475F-8964-8AF5044FEBC1}">
      <dgm:prSet/>
      <dgm:spPr/>
      <dgm:t>
        <a:bodyPr/>
        <a:lstStyle/>
        <a:p>
          <a:r>
            <a:rPr lang="de-DE" dirty="0"/>
            <a:t>4.1</a:t>
          </a:r>
        </a:p>
        <a:p>
          <a:r>
            <a:rPr lang="de-DE" dirty="0"/>
            <a:t>Test Anwendung „</a:t>
          </a:r>
          <a:r>
            <a:rPr lang="de-DE" dirty="0" err="1"/>
            <a:t>TurtleSim</a:t>
          </a:r>
          <a:r>
            <a:rPr lang="de-DE" dirty="0"/>
            <a:t>“</a:t>
          </a:r>
        </a:p>
      </dgm:t>
    </dgm:pt>
    <dgm:pt modelId="{2148303E-BDC6-451B-82E9-FD05FAA5DC96}" type="parTrans" cxnId="{1086943C-CE8A-41C3-8F8C-726C9B35E3F6}">
      <dgm:prSet/>
      <dgm:spPr/>
      <dgm:t>
        <a:bodyPr/>
        <a:lstStyle/>
        <a:p>
          <a:endParaRPr lang="de-DE"/>
        </a:p>
      </dgm:t>
    </dgm:pt>
    <dgm:pt modelId="{1C3C614A-BDB8-44B9-B7C6-FAC26720713F}" type="sibTrans" cxnId="{1086943C-CE8A-41C3-8F8C-726C9B35E3F6}">
      <dgm:prSet/>
      <dgm:spPr/>
      <dgm:t>
        <a:bodyPr/>
        <a:lstStyle/>
        <a:p>
          <a:endParaRPr lang="de-DE"/>
        </a:p>
      </dgm:t>
    </dgm:pt>
    <dgm:pt modelId="{559776AE-D40F-476E-A47C-5976749B22E6}">
      <dgm:prSet/>
      <dgm:spPr/>
      <dgm:t>
        <a:bodyPr/>
        <a:lstStyle/>
        <a:p>
          <a:r>
            <a:rPr lang="de-DE" dirty="0"/>
            <a:t>4.2</a:t>
          </a:r>
        </a:p>
        <a:p>
          <a:r>
            <a:rPr lang="de-DE" dirty="0"/>
            <a:t>Test in der Simulation und Fehlerbehebung</a:t>
          </a:r>
        </a:p>
      </dgm:t>
    </dgm:pt>
    <dgm:pt modelId="{717A1295-FE58-45B9-BB54-89CF0D2156BC}" type="parTrans" cxnId="{19B63915-0CEE-408E-B4F9-897FC65074B4}">
      <dgm:prSet/>
      <dgm:spPr/>
      <dgm:t>
        <a:bodyPr/>
        <a:lstStyle/>
        <a:p>
          <a:endParaRPr lang="de-DE"/>
        </a:p>
      </dgm:t>
    </dgm:pt>
    <dgm:pt modelId="{B238D769-537A-45E8-A293-1D6C29ACABF8}" type="sibTrans" cxnId="{19B63915-0CEE-408E-B4F9-897FC65074B4}">
      <dgm:prSet/>
      <dgm:spPr/>
      <dgm:t>
        <a:bodyPr/>
        <a:lstStyle/>
        <a:p>
          <a:endParaRPr lang="de-DE"/>
        </a:p>
      </dgm:t>
    </dgm:pt>
    <dgm:pt modelId="{B4DD85CB-95BD-4B53-8E5C-0A7DF75B33ED}">
      <dgm:prSet/>
      <dgm:spPr/>
      <dgm:t>
        <a:bodyPr/>
        <a:lstStyle/>
        <a:p>
          <a:r>
            <a:rPr lang="de-DE" dirty="0"/>
            <a:t>5.</a:t>
          </a:r>
        </a:p>
        <a:p>
          <a:r>
            <a:rPr lang="de-DE" dirty="0"/>
            <a:t>Inbetriebnahme und Optimierung</a:t>
          </a:r>
        </a:p>
      </dgm:t>
    </dgm:pt>
    <dgm:pt modelId="{9294C65A-6AED-4B82-A73E-A3661FC2C5D4}" type="parTrans" cxnId="{D56FE964-6442-4B4F-90F9-441E72DAD76F}">
      <dgm:prSet/>
      <dgm:spPr/>
      <dgm:t>
        <a:bodyPr/>
        <a:lstStyle/>
        <a:p>
          <a:endParaRPr lang="de-DE"/>
        </a:p>
      </dgm:t>
    </dgm:pt>
    <dgm:pt modelId="{02BE5539-A64E-42A1-BEA1-150E1FBA2E8B}" type="sibTrans" cxnId="{D56FE964-6442-4B4F-90F9-441E72DAD76F}">
      <dgm:prSet/>
      <dgm:spPr/>
      <dgm:t>
        <a:bodyPr/>
        <a:lstStyle/>
        <a:p>
          <a:endParaRPr lang="de-DE"/>
        </a:p>
      </dgm:t>
    </dgm:pt>
    <dgm:pt modelId="{AEDE06AD-684B-445E-B72B-D7C01AF81F4A}">
      <dgm:prSet/>
      <dgm:spPr/>
      <dgm:t>
        <a:bodyPr/>
        <a:lstStyle/>
        <a:p>
          <a:r>
            <a:rPr lang="de-DE" dirty="0"/>
            <a:t>5.1</a:t>
          </a:r>
        </a:p>
        <a:p>
          <a:r>
            <a:rPr lang="de-DE" dirty="0"/>
            <a:t>Inbetriebnahme Roboterarm</a:t>
          </a:r>
        </a:p>
      </dgm:t>
    </dgm:pt>
    <dgm:pt modelId="{422AD5BA-A622-49D8-950E-8E23747F9CB8}" type="parTrans" cxnId="{84906541-F41A-43CD-AD0D-221371257373}">
      <dgm:prSet/>
      <dgm:spPr/>
      <dgm:t>
        <a:bodyPr/>
        <a:lstStyle/>
        <a:p>
          <a:endParaRPr lang="de-DE"/>
        </a:p>
      </dgm:t>
    </dgm:pt>
    <dgm:pt modelId="{228174DE-DE1D-4690-B95A-D301ABC9EA9C}" type="sibTrans" cxnId="{84906541-F41A-43CD-AD0D-221371257373}">
      <dgm:prSet/>
      <dgm:spPr/>
      <dgm:t>
        <a:bodyPr/>
        <a:lstStyle/>
        <a:p>
          <a:endParaRPr lang="de-DE"/>
        </a:p>
      </dgm:t>
    </dgm:pt>
    <dgm:pt modelId="{FFE2F67C-B312-497D-B110-C931E6772C5E}">
      <dgm:prSet/>
      <dgm:spPr/>
      <dgm:t>
        <a:bodyPr/>
        <a:lstStyle/>
        <a:p>
          <a:r>
            <a:rPr lang="de-DE" dirty="0"/>
            <a:t>6.1</a:t>
          </a:r>
        </a:p>
        <a:p>
          <a:r>
            <a:rPr lang="de-DE" dirty="0"/>
            <a:t>Fehlersuche </a:t>
          </a:r>
          <a:r>
            <a:rPr lang="de-DE"/>
            <a:t>und Optimierung</a:t>
          </a:r>
          <a:endParaRPr lang="de-DE" dirty="0"/>
        </a:p>
      </dgm:t>
    </dgm:pt>
    <dgm:pt modelId="{C252F8DD-D3D3-40D3-93B1-18B439DAD8B5}" type="parTrans" cxnId="{85FFD96C-09E1-4500-9BBF-6203C84FB0CD}">
      <dgm:prSet/>
      <dgm:spPr/>
      <dgm:t>
        <a:bodyPr/>
        <a:lstStyle/>
        <a:p>
          <a:endParaRPr lang="de-DE"/>
        </a:p>
      </dgm:t>
    </dgm:pt>
    <dgm:pt modelId="{EF6D7ED8-C011-48DB-A969-9B21E5032D9B}" type="sibTrans" cxnId="{85FFD96C-09E1-4500-9BBF-6203C84FB0CD}">
      <dgm:prSet/>
      <dgm:spPr/>
      <dgm:t>
        <a:bodyPr/>
        <a:lstStyle/>
        <a:p>
          <a:endParaRPr lang="de-DE"/>
        </a:p>
      </dgm:t>
    </dgm:pt>
    <dgm:pt modelId="{641A93F7-4013-4796-BAAF-C4650AC8E850}" type="pres">
      <dgm:prSet presAssocID="{578B49E2-1F59-4717-9BC4-A0918F1D4B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966916-D4B6-4DBD-AB90-D6E0D23242C8}" type="pres">
      <dgm:prSet presAssocID="{A84376AD-534B-427E-8408-71D14CF8C664}" presName="hierRoot1" presStyleCnt="0">
        <dgm:presLayoutVars>
          <dgm:hierBranch val="init"/>
        </dgm:presLayoutVars>
      </dgm:prSet>
      <dgm:spPr/>
    </dgm:pt>
    <dgm:pt modelId="{DD550F66-081F-4800-B23F-CD63A7A4F1E0}" type="pres">
      <dgm:prSet presAssocID="{A84376AD-534B-427E-8408-71D14CF8C664}" presName="rootComposite1" presStyleCnt="0"/>
      <dgm:spPr/>
    </dgm:pt>
    <dgm:pt modelId="{24D2EED8-064C-4CF2-BA29-22F73F317764}" type="pres">
      <dgm:prSet presAssocID="{A84376AD-534B-427E-8408-71D14CF8C664}" presName="rootText1" presStyleLbl="node0" presStyleIdx="0" presStyleCnt="1" custLinFactNeighborX="1120" custLinFactNeighborY="-81018">
        <dgm:presLayoutVars>
          <dgm:chPref val="3"/>
        </dgm:presLayoutVars>
      </dgm:prSet>
      <dgm:spPr/>
    </dgm:pt>
    <dgm:pt modelId="{0F67600C-4DBE-422B-8C2D-EE45944937B8}" type="pres">
      <dgm:prSet presAssocID="{A84376AD-534B-427E-8408-71D14CF8C664}" presName="rootConnector1" presStyleLbl="node1" presStyleIdx="0" presStyleCnt="0"/>
      <dgm:spPr/>
    </dgm:pt>
    <dgm:pt modelId="{63836672-8982-4EA9-B3AE-D01676F3C753}" type="pres">
      <dgm:prSet presAssocID="{A84376AD-534B-427E-8408-71D14CF8C664}" presName="hierChild2" presStyleCnt="0"/>
      <dgm:spPr/>
    </dgm:pt>
    <dgm:pt modelId="{A227B7D4-FF32-400E-A255-54B3F0EE6DFB}" type="pres">
      <dgm:prSet presAssocID="{819A12BD-48CA-46A7-A738-6029F10E99A3}" presName="Name37" presStyleLbl="parChTrans1D2" presStyleIdx="0" presStyleCnt="5"/>
      <dgm:spPr/>
    </dgm:pt>
    <dgm:pt modelId="{E68F335B-FE5D-44E1-8BA3-61FCD3B7E214}" type="pres">
      <dgm:prSet presAssocID="{FAB6E44D-45DB-48AC-9972-8BE607C24880}" presName="hierRoot2" presStyleCnt="0">
        <dgm:presLayoutVars>
          <dgm:hierBranch val="init"/>
        </dgm:presLayoutVars>
      </dgm:prSet>
      <dgm:spPr/>
    </dgm:pt>
    <dgm:pt modelId="{25E489EA-6340-4267-B597-E0CC5C6068B8}" type="pres">
      <dgm:prSet presAssocID="{FAB6E44D-45DB-48AC-9972-8BE607C24880}" presName="rootComposite" presStyleCnt="0"/>
      <dgm:spPr/>
    </dgm:pt>
    <dgm:pt modelId="{F359FAA7-EE79-45E5-967F-7C4844896E91}" type="pres">
      <dgm:prSet presAssocID="{FAB6E44D-45DB-48AC-9972-8BE607C24880}" presName="rootText" presStyleLbl="node2" presStyleIdx="0" presStyleCnt="5" custLinFactNeighborX="1723" custLinFactNeighborY="-86940">
        <dgm:presLayoutVars>
          <dgm:chPref val="3"/>
        </dgm:presLayoutVars>
      </dgm:prSet>
      <dgm:spPr/>
    </dgm:pt>
    <dgm:pt modelId="{D63F8403-7E3F-4CA0-B66A-087AB60F3497}" type="pres">
      <dgm:prSet presAssocID="{FAB6E44D-45DB-48AC-9972-8BE607C24880}" presName="rootConnector" presStyleLbl="node2" presStyleIdx="0" presStyleCnt="5"/>
      <dgm:spPr/>
    </dgm:pt>
    <dgm:pt modelId="{F2A7FFE5-7613-413F-AE1C-3DC3C3C440B5}" type="pres">
      <dgm:prSet presAssocID="{FAB6E44D-45DB-48AC-9972-8BE607C24880}" presName="hierChild4" presStyleCnt="0"/>
      <dgm:spPr/>
    </dgm:pt>
    <dgm:pt modelId="{2E41D07E-0D69-4849-B6D6-BDA55DBA117B}" type="pres">
      <dgm:prSet presAssocID="{5D5F1E9B-3FDF-4BB4-914D-5FAB6E23E57A}" presName="Name37" presStyleLbl="parChTrans1D3" presStyleIdx="0" presStyleCnt="10"/>
      <dgm:spPr/>
    </dgm:pt>
    <dgm:pt modelId="{D836CFD3-3C7E-439A-99BA-35CB84E6DD39}" type="pres">
      <dgm:prSet presAssocID="{59FD9DA7-12CD-447F-B232-158B4810837A}" presName="hierRoot2" presStyleCnt="0">
        <dgm:presLayoutVars>
          <dgm:hierBranch val="init"/>
        </dgm:presLayoutVars>
      </dgm:prSet>
      <dgm:spPr/>
    </dgm:pt>
    <dgm:pt modelId="{E542C079-9657-41CF-B877-DD29C4874F35}" type="pres">
      <dgm:prSet presAssocID="{59FD9DA7-12CD-447F-B232-158B4810837A}" presName="rootComposite" presStyleCnt="0"/>
      <dgm:spPr/>
    </dgm:pt>
    <dgm:pt modelId="{01F064D2-98DE-48AC-8E5F-AECCC01E83C2}" type="pres">
      <dgm:prSet presAssocID="{59FD9DA7-12CD-447F-B232-158B4810837A}" presName="rootText" presStyleLbl="node3" presStyleIdx="0" presStyleCnt="10" custLinFactY="-7126" custLinFactNeighborX="-8897" custLinFactNeighborY="-100000">
        <dgm:presLayoutVars>
          <dgm:chPref val="3"/>
        </dgm:presLayoutVars>
      </dgm:prSet>
      <dgm:spPr/>
    </dgm:pt>
    <dgm:pt modelId="{2D1E9030-7284-48D3-9D12-CFB4BF8EC42B}" type="pres">
      <dgm:prSet presAssocID="{59FD9DA7-12CD-447F-B232-158B4810837A}" presName="rootConnector" presStyleLbl="node3" presStyleIdx="0" presStyleCnt="10"/>
      <dgm:spPr/>
    </dgm:pt>
    <dgm:pt modelId="{48B4C9C5-370A-49C0-8E20-6E796D76F0A2}" type="pres">
      <dgm:prSet presAssocID="{59FD9DA7-12CD-447F-B232-158B4810837A}" presName="hierChild4" presStyleCnt="0"/>
      <dgm:spPr/>
    </dgm:pt>
    <dgm:pt modelId="{E848E847-C8E4-49B5-9768-7A6BA82A0C35}" type="pres">
      <dgm:prSet presAssocID="{59FD9DA7-12CD-447F-B232-158B4810837A}" presName="hierChild5" presStyleCnt="0"/>
      <dgm:spPr/>
    </dgm:pt>
    <dgm:pt modelId="{52F6CDB9-4B69-4D7F-9361-B720EDFE3284}" type="pres">
      <dgm:prSet presAssocID="{6D9FD0A1-5D76-44A8-825F-A4268287825A}" presName="Name37" presStyleLbl="parChTrans1D3" presStyleIdx="1" presStyleCnt="10"/>
      <dgm:spPr/>
    </dgm:pt>
    <dgm:pt modelId="{A7AA6CDA-D943-4F46-85A9-9BFE713555C5}" type="pres">
      <dgm:prSet presAssocID="{88160248-2286-4ACE-B899-F1B1FDF795C5}" presName="hierRoot2" presStyleCnt="0">
        <dgm:presLayoutVars>
          <dgm:hierBranch val="init"/>
        </dgm:presLayoutVars>
      </dgm:prSet>
      <dgm:spPr/>
    </dgm:pt>
    <dgm:pt modelId="{E2ADD74F-89A3-47A4-8F24-9F20D425A3BA}" type="pres">
      <dgm:prSet presAssocID="{88160248-2286-4ACE-B899-F1B1FDF795C5}" presName="rootComposite" presStyleCnt="0"/>
      <dgm:spPr/>
    </dgm:pt>
    <dgm:pt modelId="{D3803F56-0914-454D-845C-782D3BB500E7}" type="pres">
      <dgm:prSet presAssocID="{88160248-2286-4ACE-B899-F1B1FDF795C5}" presName="rootText" presStyleLbl="node3" presStyleIdx="1" presStyleCnt="10" custLinFactY="-27312" custLinFactNeighborX="-8897" custLinFactNeighborY="-100000">
        <dgm:presLayoutVars>
          <dgm:chPref val="3"/>
        </dgm:presLayoutVars>
      </dgm:prSet>
      <dgm:spPr/>
    </dgm:pt>
    <dgm:pt modelId="{B14C1CB0-D01B-49FF-8492-46670C8C30E8}" type="pres">
      <dgm:prSet presAssocID="{88160248-2286-4ACE-B899-F1B1FDF795C5}" presName="rootConnector" presStyleLbl="node3" presStyleIdx="1" presStyleCnt="10"/>
      <dgm:spPr/>
    </dgm:pt>
    <dgm:pt modelId="{280D65E4-8AC1-493D-A24D-99CB3B9B7199}" type="pres">
      <dgm:prSet presAssocID="{88160248-2286-4ACE-B899-F1B1FDF795C5}" presName="hierChild4" presStyleCnt="0"/>
      <dgm:spPr/>
    </dgm:pt>
    <dgm:pt modelId="{CC9905F1-2FAA-46DD-A0C7-00712AE2893C}" type="pres">
      <dgm:prSet presAssocID="{88160248-2286-4ACE-B899-F1B1FDF795C5}" presName="hierChild5" presStyleCnt="0"/>
      <dgm:spPr/>
    </dgm:pt>
    <dgm:pt modelId="{289F1F79-06C0-45E7-8A75-C78097C54191}" type="pres">
      <dgm:prSet presAssocID="{FAB6E44D-45DB-48AC-9972-8BE607C24880}" presName="hierChild5" presStyleCnt="0"/>
      <dgm:spPr/>
    </dgm:pt>
    <dgm:pt modelId="{55ABDD55-9F31-4392-AFC3-1F6910B537AF}" type="pres">
      <dgm:prSet presAssocID="{BCC1E353-8FC8-4EC5-B349-D6356386F7CD}" presName="Name37" presStyleLbl="parChTrans1D2" presStyleIdx="1" presStyleCnt="5"/>
      <dgm:spPr/>
    </dgm:pt>
    <dgm:pt modelId="{7F340B13-6371-4618-89DD-0DD102CD9C28}" type="pres">
      <dgm:prSet presAssocID="{13569A8C-AC54-4B07-B792-06730F2DBCFF}" presName="hierRoot2" presStyleCnt="0">
        <dgm:presLayoutVars>
          <dgm:hierBranch val="init"/>
        </dgm:presLayoutVars>
      </dgm:prSet>
      <dgm:spPr/>
    </dgm:pt>
    <dgm:pt modelId="{F5ECA5F8-B680-434D-9F77-DFDCD57A19D5}" type="pres">
      <dgm:prSet presAssocID="{13569A8C-AC54-4B07-B792-06730F2DBCFF}" presName="rootComposite" presStyleCnt="0"/>
      <dgm:spPr/>
    </dgm:pt>
    <dgm:pt modelId="{D3971566-7794-4D5F-AD89-C41747A59B10}" type="pres">
      <dgm:prSet presAssocID="{13569A8C-AC54-4B07-B792-06730F2DBCFF}" presName="rootText" presStyleLbl="node2" presStyleIdx="1" presStyleCnt="5" custLinFactNeighborX="1861" custLinFactNeighborY="-86940">
        <dgm:presLayoutVars>
          <dgm:chPref val="3"/>
        </dgm:presLayoutVars>
      </dgm:prSet>
      <dgm:spPr/>
    </dgm:pt>
    <dgm:pt modelId="{401BA62D-4A46-4850-B2D1-1E94F763E179}" type="pres">
      <dgm:prSet presAssocID="{13569A8C-AC54-4B07-B792-06730F2DBCFF}" presName="rootConnector" presStyleLbl="node2" presStyleIdx="1" presStyleCnt="5"/>
      <dgm:spPr/>
    </dgm:pt>
    <dgm:pt modelId="{0376F838-F4B1-4369-ADDF-5D2DA3CC2CC2}" type="pres">
      <dgm:prSet presAssocID="{13569A8C-AC54-4B07-B792-06730F2DBCFF}" presName="hierChild4" presStyleCnt="0"/>
      <dgm:spPr/>
    </dgm:pt>
    <dgm:pt modelId="{E25E9CD3-76C5-4488-84E0-937161AF176B}" type="pres">
      <dgm:prSet presAssocID="{8B0F6A83-6418-4F70-877C-F47662AE75A9}" presName="Name37" presStyleLbl="parChTrans1D3" presStyleIdx="2" presStyleCnt="10"/>
      <dgm:spPr/>
    </dgm:pt>
    <dgm:pt modelId="{4BBBE89E-7162-4DB1-B632-A8235AF65C26}" type="pres">
      <dgm:prSet presAssocID="{B138BF36-0CC4-4963-9D59-DB66606BE18C}" presName="hierRoot2" presStyleCnt="0">
        <dgm:presLayoutVars>
          <dgm:hierBranch val="init"/>
        </dgm:presLayoutVars>
      </dgm:prSet>
      <dgm:spPr/>
    </dgm:pt>
    <dgm:pt modelId="{54D2616B-4C33-43A7-8D18-88B1B5ED947C}" type="pres">
      <dgm:prSet presAssocID="{B138BF36-0CC4-4963-9D59-DB66606BE18C}" presName="rootComposite" presStyleCnt="0"/>
      <dgm:spPr/>
    </dgm:pt>
    <dgm:pt modelId="{21575EB1-C8B5-4855-9E9B-6BB6909917B7}" type="pres">
      <dgm:prSet presAssocID="{B138BF36-0CC4-4963-9D59-DB66606BE18C}" presName="rootText" presStyleLbl="node3" presStyleIdx="2" presStyleCnt="10" custLinFactY="-7126" custLinFactNeighborX="-8083" custLinFactNeighborY="-100000">
        <dgm:presLayoutVars>
          <dgm:chPref val="3"/>
        </dgm:presLayoutVars>
      </dgm:prSet>
      <dgm:spPr/>
    </dgm:pt>
    <dgm:pt modelId="{9147D0FF-5F45-4C22-B3D5-7B0B9F228048}" type="pres">
      <dgm:prSet presAssocID="{B138BF36-0CC4-4963-9D59-DB66606BE18C}" presName="rootConnector" presStyleLbl="node3" presStyleIdx="2" presStyleCnt="10"/>
      <dgm:spPr/>
    </dgm:pt>
    <dgm:pt modelId="{06283993-8B7D-487D-A3BD-53ACD547DAE4}" type="pres">
      <dgm:prSet presAssocID="{B138BF36-0CC4-4963-9D59-DB66606BE18C}" presName="hierChild4" presStyleCnt="0"/>
      <dgm:spPr/>
    </dgm:pt>
    <dgm:pt modelId="{0343675F-88C3-41DE-A351-47AC40423F92}" type="pres">
      <dgm:prSet presAssocID="{B138BF36-0CC4-4963-9D59-DB66606BE18C}" presName="hierChild5" presStyleCnt="0"/>
      <dgm:spPr/>
    </dgm:pt>
    <dgm:pt modelId="{56161F2E-98FE-4938-B3D9-0B6A0D19325A}" type="pres">
      <dgm:prSet presAssocID="{24869B58-AFE8-4172-A469-CD56AF04F52C}" presName="Name37" presStyleLbl="parChTrans1D3" presStyleIdx="3" presStyleCnt="10"/>
      <dgm:spPr/>
    </dgm:pt>
    <dgm:pt modelId="{6DF8AF9D-B466-4F5C-8E19-FE76CD4932EE}" type="pres">
      <dgm:prSet presAssocID="{A2A904FC-3915-4A5C-A4A6-BAA90C4C2396}" presName="hierRoot2" presStyleCnt="0">
        <dgm:presLayoutVars>
          <dgm:hierBranch val="init"/>
        </dgm:presLayoutVars>
      </dgm:prSet>
      <dgm:spPr/>
    </dgm:pt>
    <dgm:pt modelId="{EDCCC993-C56E-4C71-AFE6-C73B971D899B}" type="pres">
      <dgm:prSet presAssocID="{A2A904FC-3915-4A5C-A4A6-BAA90C4C2396}" presName="rootComposite" presStyleCnt="0"/>
      <dgm:spPr/>
    </dgm:pt>
    <dgm:pt modelId="{90B16234-B264-4B74-A5AE-26B62C6AA0C8}" type="pres">
      <dgm:prSet presAssocID="{A2A904FC-3915-4A5C-A4A6-BAA90C4C2396}" presName="rootText" presStyleLbl="node3" presStyleIdx="3" presStyleCnt="10" custLinFactY="-27312" custLinFactNeighborX="-8083" custLinFactNeighborY="-100000">
        <dgm:presLayoutVars>
          <dgm:chPref val="3"/>
        </dgm:presLayoutVars>
      </dgm:prSet>
      <dgm:spPr/>
    </dgm:pt>
    <dgm:pt modelId="{A3CFFAE7-80D8-4416-8FC7-AFE936193901}" type="pres">
      <dgm:prSet presAssocID="{A2A904FC-3915-4A5C-A4A6-BAA90C4C2396}" presName="rootConnector" presStyleLbl="node3" presStyleIdx="3" presStyleCnt="10"/>
      <dgm:spPr/>
    </dgm:pt>
    <dgm:pt modelId="{71ABC825-A95E-4F92-9869-BED3F99AF9CE}" type="pres">
      <dgm:prSet presAssocID="{A2A904FC-3915-4A5C-A4A6-BAA90C4C2396}" presName="hierChild4" presStyleCnt="0"/>
      <dgm:spPr/>
    </dgm:pt>
    <dgm:pt modelId="{CBADB99A-1A29-4441-9650-047157AF7E69}" type="pres">
      <dgm:prSet presAssocID="{A2A904FC-3915-4A5C-A4A6-BAA90C4C2396}" presName="hierChild5" presStyleCnt="0"/>
      <dgm:spPr/>
    </dgm:pt>
    <dgm:pt modelId="{2F3BF449-E4EE-4D73-9A2A-0D97CD458F60}" type="pres">
      <dgm:prSet presAssocID="{13569A8C-AC54-4B07-B792-06730F2DBCFF}" presName="hierChild5" presStyleCnt="0"/>
      <dgm:spPr/>
    </dgm:pt>
    <dgm:pt modelId="{0677BACE-1733-45A4-9CAA-EB6A02DAF6FB}" type="pres">
      <dgm:prSet presAssocID="{56D4BD95-8F35-47A9-BD15-3418BAE24A8B}" presName="Name37" presStyleLbl="parChTrans1D2" presStyleIdx="2" presStyleCnt="5"/>
      <dgm:spPr/>
    </dgm:pt>
    <dgm:pt modelId="{CAAFEBF0-723F-4B94-973A-819587339757}" type="pres">
      <dgm:prSet presAssocID="{B799F0DA-60DF-49EF-A773-33BF8008720C}" presName="hierRoot2" presStyleCnt="0">
        <dgm:presLayoutVars>
          <dgm:hierBranch val="init"/>
        </dgm:presLayoutVars>
      </dgm:prSet>
      <dgm:spPr/>
    </dgm:pt>
    <dgm:pt modelId="{D371F457-C01B-4CCC-8174-B6139BE189EC}" type="pres">
      <dgm:prSet presAssocID="{B799F0DA-60DF-49EF-A773-33BF8008720C}" presName="rootComposite" presStyleCnt="0"/>
      <dgm:spPr/>
    </dgm:pt>
    <dgm:pt modelId="{B142851B-425C-46FA-BC7D-09EE917E838E}" type="pres">
      <dgm:prSet presAssocID="{B799F0DA-60DF-49EF-A773-33BF8008720C}" presName="rootText" presStyleLbl="node2" presStyleIdx="2" presStyleCnt="5" custLinFactNeighborX="2410" custLinFactNeighborY="-86940">
        <dgm:presLayoutVars>
          <dgm:chPref val="3"/>
        </dgm:presLayoutVars>
      </dgm:prSet>
      <dgm:spPr/>
    </dgm:pt>
    <dgm:pt modelId="{6073C744-2224-451F-A934-2F7C949DAC0E}" type="pres">
      <dgm:prSet presAssocID="{B799F0DA-60DF-49EF-A773-33BF8008720C}" presName="rootConnector" presStyleLbl="node2" presStyleIdx="2" presStyleCnt="5"/>
      <dgm:spPr/>
    </dgm:pt>
    <dgm:pt modelId="{BA40FB63-7C71-4E80-AC30-42DB180DE386}" type="pres">
      <dgm:prSet presAssocID="{B799F0DA-60DF-49EF-A773-33BF8008720C}" presName="hierChild4" presStyleCnt="0"/>
      <dgm:spPr/>
    </dgm:pt>
    <dgm:pt modelId="{ECD3DA43-0B5B-4523-80DD-E2E34D82205C}" type="pres">
      <dgm:prSet presAssocID="{4C49BEFD-2E07-4AC1-94BB-85253BB043BC}" presName="Name37" presStyleLbl="parChTrans1D3" presStyleIdx="4" presStyleCnt="10"/>
      <dgm:spPr/>
    </dgm:pt>
    <dgm:pt modelId="{98A2A591-822C-4275-B4EF-242E0D91E21D}" type="pres">
      <dgm:prSet presAssocID="{141CCA7B-C26F-4460-9501-0558977D9819}" presName="hierRoot2" presStyleCnt="0">
        <dgm:presLayoutVars>
          <dgm:hierBranch val="init"/>
        </dgm:presLayoutVars>
      </dgm:prSet>
      <dgm:spPr/>
    </dgm:pt>
    <dgm:pt modelId="{DB03EDE5-6CCF-4DC0-9193-2D8E8D3FC236}" type="pres">
      <dgm:prSet presAssocID="{141CCA7B-C26F-4460-9501-0558977D9819}" presName="rootComposite" presStyleCnt="0"/>
      <dgm:spPr/>
    </dgm:pt>
    <dgm:pt modelId="{D59F2064-F461-42FE-A21B-421A1E13EE0D}" type="pres">
      <dgm:prSet presAssocID="{141CCA7B-C26F-4460-9501-0558977D9819}" presName="rootText" presStyleLbl="node3" presStyleIdx="4" presStyleCnt="10" custLinFactY="-7126" custLinFactNeighborX="-7302" custLinFactNeighborY="-100000">
        <dgm:presLayoutVars>
          <dgm:chPref val="3"/>
        </dgm:presLayoutVars>
      </dgm:prSet>
      <dgm:spPr/>
    </dgm:pt>
    <dgm:pt modelId="{33128A2B-4A82-4068-B158-372815600F11}" type="pres">
      <dgm:prSet presAssocID="{141CCA7B-C26F-4460-9501-0558977D9819}" presName="rootConnector" presStyleLbl="node3" presStyleIdx="4" presStyleCnt="10"/>
      <dgm:spPr/>
    </dgm:pt>
    <dgm:pt modelId="{D7944F6F-66C7-4605-A05A-8203B584744D}" type="pres">
      <dgm:prSet presAssocID="{141CCA7B-C26F-4460-9501-0558977D9819}" presName="hierChild4" presStyleCnt="0"/>
      <dgm:spPr/>
    </dgm:pt>
    <dgm:pt modelId="{00CE9EA1-8054-44B4-9713-C79229952483}" type="pres">
      <dgm:prSet presAssocID="{141CCA7B-C26F-4460-9501-0558977D9819}" presName="hierChild5" presStyleCnt="0"/>
      <dgm:spPr/>
    </dgm:pt>
    <dgm:pt modelId="{E8901EFC-8E48-46AE-842A-9BA698138F3E}" type="pres">
      <dgm:prSet presAssocID="{59708E8E-0358-431F-A88B-849585373A0F}" presName="Name37" presStyleLbl="parChTrans1D3" presStyleIdx="5" presStyleCnt="10"/>
      <dgm:spPr/>
    </dgm:pt>
    <dgm:pt modelId="{65E15869-4302-4AA9-94F6-C5129A88C4DF}" type="pres">
      <dgm:prSet presAssocID="{8C10006E-3658-42D3-A36A-CEE78DAB648A}" presName="hierRoot2" presStyleCnt="0">
        <dgm:presLayoutVars>
          <dgm:hierBranch val="init"/>
        </dgm:presLayoutVars>
      </dgm:prSet>
      <dgm:spPr/>
    </dgm:pt>
    <dgm:pt modelId="{33699776-F769-48A3-8C38-72FDFE00709A}" type="pres">
      <dgm:prSet presAssocID="{8C10006E-3658-42D3-A36A-CEE78DAB648A}" presName="rootComposite" presStyleCnt="0"/>
      <dgm:spPr/>
    </dgm:pt>
    <dgm:pt modelId="{7F6900BC-E7AB-4454-8DBF-74984B450182}" type="pres">
      <dgm:prSet presAssocID="{8C10006E-3658-42D3-A36A-CEE78DAB648A}" presName="rootText" presStyleLbl="node3" presStyleIdx="5" presStyleCnt="10" custLinFactY="-27312" custLinFactNeighborX="-7302" custLinFactNeighborY="-100000">
        <dgm:presLayoutVars>
          <dgm:chPref val="3"/>
        </dgm:presLayoutVars>
      </dgm:prSet>
      <dgm:spPr/>
    </dgm:pt>
    <dgm:pt modelId="{E1A33B0D-1B67-4588-95AE-91B33C132ACF}" type="pres">
      <dgm:prSet presAssocID="{8C10006E-3658-42D3-A36A-CEE78DAB648A}" presName="rootConnector" presStyleLbl="node3" presStyleIdx="5" presStyleCnt="10"/>
      <dgm:spPr/>
    </dgm:pt>
    <dgm:pt modelId="{690974A8-17B9-43A6-9341-01ED2D841F09}" type="pres">
      <dgm:prSet presAssocID="{8C10006E-3658-42D3-A36A-CEE78DAB648A}" presName="hierChild4" presStyleCnt="0"/>
      <dgm:spPr/>
    </dgm:pt>
    <dgm:pt modelId="{7F53D029-88F8-4E94-9C30-87FD93FF0A6A}" type="pres">
      <dgm:prSet presAssocID="{8C10006E-3658-42D3-A36A-CEE78DAB648A}" presName="hierChild5" presStyleCnt="0"/>
      <dgm:spPr/>
    </dgm:pt>
    <dgm:pt modelId="{C17693FF-4006-43E7-B114-F49A5895A349}" type="pres">
      <dgm:prSet presAssocID="{B799F0DA-60DF-49EF-A773-33BF8008720C}" presName="hierChild5" presStyleCnt="0"/>
      <dgm:spPr/>
    </dgm:pt>
    <dgm:pt modelId="{E2540366-07B5-4F87-9C44-6B1B85CA12AA}" type="pres">
      <dgm:prSet presAssocID="{5B816443-5D97-47CA-92CC-BA965E24E45C}" presName="Name37" presStyleLbl="parChTrans1D2" presStyleIdx="3" presStyleCnt="5"/>
      <dgm:spPr/>
    </dgm:pt>
    <dgm:pt modelId="{50D1FDAC-3B7E-4FF9-B47A-3C80531E4834}" type="pres">
      <dgm:prSet presAssocID="{71A45E69-C933-41E5-B4F2-44D7E1678BBE}" presName="hierRoot2" presStyleCnt="0">
        <dgm:presLayoutVars>
          <dgm:hierBranch val="init"/>
        </dgm:presLayoutVars>
      </dgm:prSet>
      <dgm:spPr/>
    </dgm:pt>
    <dgm:pt modelId="{CADD55C4-2DC1-40DB-B6B9-EAAEC1816724}" type="pres">
      <dgm:prSet presAssocID="{71A45E69-C933-41E5-B4F2-44D7E1678BBE}" presName="rootComposite" presStyleCnt="0"/>
      <dgm:spPr/>
    </dgm:pt>
    <dgm:pt modelId="{457729F1-1494-42DF-9FA0-B5D5178E3B02}" type="pres">
      <dgm:prSet presAssocID="{71A45E69-C933-41E5-B4F2-44D7E1678BBE}" presName="rootText" presStyleLbl="node2" presStyleIdx="3" presStyleCnt="5" custLinFactNeighborX="2139" custLinFactNeighborY="-86940">
        <dgm:presLayoutVars>
          <dgm:chPref val="3"/>
        </dgm:presLayoutVars>
      </dgm:prSet>
      <dgm:spPr/>
    </dgm:pt>
    <dgm:pt modelId="{6F7E0A9C-D419-4E49-8D0A-B9C2F24995A8}" type="pres">
      <dgm:prSet presAssocID="{71A45E69-C933-41E5-B4F2-44D7E1678BBE}" presName="rootConnector" presStyleLbl="node2" presStyleIdx="3" presStyleCnt="5"/>
      <dgm:spPr/>
    </dgm:pt>
    <dgm:pt modelId="{0B76800D-3726-4582-8F43-9265997274F0}" type="pres">
      <dgm:prSet presAssocID="{71A45E69-C933-41E5-B4F2-44D7E1678BBE}" presName="hierChild4" presStyleCnt="0"/>
      <dgm:spPr/>
    </dgm:pt>
    <dgm:pt modelId="{AE42E992-AD6A-4B1E-ADBF-AC93681B7E1D}" type="pres">
      <dgm:prSet presAssocID="{2148303E-BDC6-451B-82E9-FD05FAA5DC96}" presName="Name37" presStyleLbl="parChTrans1D3" presStyleIdx="6" presStyleCnt="10"/>
      <dgm:spPr/>
    </dgm:pt>
    <dgm:pt modelId="{9B56F68F-293E-49F3-A030-512B209B6A4D}" type="pres">
      <dgm:prSet presAssocID="{A4A813A9-AEAC-475F-8964-8AF5044FEBC1}" presName="hierRoot2" presStyleCnt="0">
        <dgm:presLayoutVars>
          <dgm:hierBranch val="init"/>
        </dgm:presLayoutVars>
      </dgm:prSet>
      <dgm:spPr/>
    </dgm:pt>
    <dgm:pt modelId="{B4C3BF9E-BA42-49D5-A4EE-0E7D5D9AD7A7}" type="pres">
      <dgm:prSet presAssocID="{A4A813A9-AEAC-475F-8964-8AF5044FEBC1}" presName="rootComposite" presStyleCnt="0"/>
      <dgm:spPr/>
    </dgm:pt>
    <dgm:pt modelId="{FB363923-DB47-48FC-B185-EDFBCF4CA800}" type="pres">
      <dgm:prSet presAssocID="{A4A813A9-AEAC-475F-8964-8AF5044FEBC1}" presName="rootText" presStyleLbl="node3" presStyleIdx="6" presStyleCnt="10" custLinFactY="-7126" custLinFactNeighborX="-6487" custLinFactNeighborY="-100000">
        <dgm:presLayoutVars>
          <dgm:chPref val="3"/>
        </dgm:presLayoutVars>
      </dgm:prSet>
      <dgm:spPr/>
    </dgm:pt>
    <dgm:pt modelId="{4AB14E74-5A21-42B1-871D-1742AC7B75A7}" type="pres">
      <dgm:prSet presAssocID="{A4A813A9-AEAC-475F-8964-8AF5044FEBC1}" presName="rootConnector" presStyleLbl="node3" presStyleIdx="6" presStyleCnt="10"/>
      <dgm:spPr/>
    </dgm:pt>
    <dgm:pt modelId="{C742A1CD-EC10-4164-BFC0-50843A5F8440}" type="pres">
      <dgm:prSet presAssocID="{A4A813A9-AEAC-475F-8964-8AF5044FEBC1}" presName="hierChild4" presStyleCnt="0"/>
      <dgm:spPr/>
    </dgm:pt>
    <dgm:pt modelId="{A65EB74B-F1DF-48BE-AD43-9AF08E46FF1C}" type="pres">
      <dgm:prSet presAssocID="{A4A813A9-AEAC-475F-8964-8AF5044FEBC1}" presName="hierChild5" presStyleCnt="0"/>
      <dgm:spPr/>
    </dgm:pt>
    <dgm:pt modelId="{A504F7FE-3E72-4979-B084-9DF4603B585D}" type="pres">
      <dgm:prSet presAssocID="{717A1295-FE58-45B9-BB54-89CF0D2156BC}" presName="Name37" presStyleLbl="parChTrans1D3" presStyleIdx="7" presStyleCnt="10"/>
      <dgm:spPr/>
    </dgm:pt>
    <dgm:pt modelId="{AA3B08CB-8E4C-445D-A5BF-ABBB25128B45}" type="pres">
      <dgm:prSet presAssocID="{559776AE-D40F-476E-A47C-5976749B22E6}" presName="hierRoot2" presStyleCnt="0">
        <dgm:presLayoutVars>
          <dgm:hierBranch val="init"/>
        </dgm:presLayoutVars>
      </dgm:prSet>
      <dgm:spPr/>
    </dgm:pt>
    <dgm:pt modelId="{8D18360C-59DB-4ABC-A9EF-CA6951651732}" type="pres">
      <dgm:prSet presAssocID="{559776AE-D40F-476E-A47C-5976749B22E6}" presName="rootComposite" presStyleCnt="0"/>
      <dgm:spPr/>
    </dgm:pt>
    <dgm:pt modelId="{90D8DFBB-EDAB-4C55-BD18-66ED8403CEE5}" type="pres">
      <dgm:prSet presAssocID="{559776AE-D40F-476E-A47C-5976749B22E6}" presName="rootText" presStyleLbl="node3" presStyleIdx="7" presStyleCnt="10" custLinFactY="-27312" custLinFactNeighborX="-6789" custLinFactNeighborY="-100000">
        <dgm:presLayoutVars>
          <dgm:chPref val="3"/>
        </dgm:presLayoutVars>
      </dgm:prSet>
      <dgm:spPr/>
    </dgm:pt>
    <dgm:pt modelId="{3799046C-2F83-4223-AD49-D36B329C07DE}" type="pres">
      <dgm:prSet presAssocID="{559776AE-D40F-476E-A47C-5976749B22E6}" presName="rootConnector" presStyleLbl="node3" presStyleIdx="7" presStyleCnt="10"/>
      <dgm:spPr/>
    </dgm:pt>
    <dgm:pt modelId="{C9D003CC-1E13-413B-8A66-C3AEDE37D68F}" type="pres">
      <dgm:prSet presAssocID="{559776AE-D40F-476E-A47C-5976749B22E6}" presName="hierChild4" presStyleCnt="0"/>
      <dgm:spPr/>
    </dgm:pt>
    <dgm:pt modelId="{853576DF-210C-4993-AAAE-ECFF25965370}" type="pres">
      <dgm:prSet presAssocID="{559776AE-D40F-476E-A47C-5976749B22E6}" presName="hierChild5" presStyleCnt="0"/>
      <dgm:spPr/>
    </dgm:pt>
    <dgm:pt modelId="{5785368D-80B8-4DE0-8BC5-F664AAE67BF3}" type="pres">
      <dgm:prSet presAssocID="{71A45E69-C933-41E5-B4F2-44D7E1678BBE}" presName="hierChild5" presStyleCnt="0"/>
      <dgm:spPr/>
    </dgm:pt>
    <dgm:pt modelId="{34379871-D091-44CD-86E5-BC2C41613605}" type="pres">
      <dgm:prSet presAssocID="{9294C65A-6AED-4B82-A73E-A3661FC2C5D4}" presName="Name37" presStyleLbl="parChTrans1D2" presStyleIdx="4" presStyleCnt="5"/>
      <dgm:spPr/>
    </dgm:pt>
    <dgm:pt modelId="{BC12C30F-CBC8-4926-B8DC-27FAC4624D3F}" type="pres">
      <dgm:prSet presAssocID="{B4DD85CB-95BD-4B53-8E5C-0A7DF75B33ED}" presName="hierRoot2" presStyleCnt="0">
        <dgm:presLayoutVars>
          <dgm:hierBranch val="init"/>
        </dgm:presLayoutVars>
      </dgm:prSet>
      <dgm:spPr/>
    </dgm:pt>
    <dgm:pt modelId="{B9863076-6B30-47FE-9FF3-2A6E1F44D44F}" type="pres">
      <dgm:prSet presAssocID="{B4DD85CB-95BD-4B53-8E5C-0A7DF75B33ED}" presName="rootComposite" presStyleCnt="0"/>
      <dgm:spPr/>
    </dgm:pt>
    <dgm:pt modelId="{0CACBCD6-790F-43B3-8CDD-6BF7F5D384F2}" type="pres">
      <dgm:prSet presAssocID="{B4DD85CB-95BD-4B53-8E5C-0A7DF75B33ED}" presName="rootText" presStyleLbl="node2" presStyleIdx="4" presStyleCnt="5" custLinFactNeighborX="2716" custLinFactNeighborY="-86940">
        <dgm:presLayoutVars>
          <dgm:chPref val="3"/>
        </dgm:presLayoutVars>
      </dgm:prSet>
      <dgm:spPr/>
    </dgm:pt>
    <dgm:pt modelId="{1606A237-D027-4C73-8210-E4A06F3B981F}" type="pres">
      <dgm:prSet presAssocID="{B4DD85CB-95BD-4B53-8E5C-0A7DF75B33ED}" presName="rootConnector" presStyleLbl="node2" presStyleIdx="4" presStyleCnt="5"/>
      <dgm:spPr/>
    </dgm:pt>
    <dgm:pt modelId="{652ECD56-5BC1-498F-B685-6D8413C7AA49}" type="pres">
      <dgm:prSet presAssocID="{B4DD85CB-95BD-4B53-8E5C-0A7DF75B33ED}" presName="hierChild4" presStyleCnt="0"/>
      <dgm:spPr/>
    </dgm:pt>
    <dgm:pt modelId="{C1E4E97D-F901-445E-9133-A4C8CC01991E}" type="pres">
      <dgm:prSet presAssocID="{422AD5BA-A622-49D8-950E-8E23747F9CB8}" presName="Name37" presStyleLbl="parChTrans1D3" presStyleIdx="8" presStyleCnt="10"/>
      <dgm:spPr/>
    </dgm:pt>
    <dgm:pt modelId="{F7FBDCC6-9A51-424A-909B-4AE2D07EA7AA}" type="pres">
      <dgm:prSet presAssocID="{AEDE06AD-684B-445E-B72B-D7C01AF81F4A}" presName="hierRoot2" presStyleCnt="0">
        <dgm:presLayoutVars>
          <dgm:hierBranch val="init"/>
        </dgm:presLayoutVars>
      </dgm:prSet>
      <dgm:spPr/>
    </dgm:pt>
    <dgm:pt modelId="{850A4FFB-A4C6-421C-87BF-6CBD742FEEBF}" type="pres">
      <dgm:prSet presAssocID="{AEDE06AD-684B-445E-B72B-D7C01AF81F4A}" presName="rootComposite" presStyleCnt="0"/>
      <dgm:spPr/>
    </dgm:pt>
    <dgm:pt modelId="{FA887E28-3836-4D2F-AF4B-587A676384BD}" type="pres">
      <dgm:prSet presAssocID="{AEDE06AD-684B-445E-B72B-D7C01AF81F4A}" presName="rootText" presStyleLbl="node3" presStyleIdx="8" presStyleCnt="10" custLinFactY="-7126" custLinFactNeighborX="-5673" custLinFactNeighborY="-100000">
        <dgm:presLayoutVars>
          <dgm:chPref val="3"/>
        </dgm:presLayoutVars>
      </dgm:prSet>
      <dgm:spPr/>
    </dgm:pt>
    <dgm:pt modelId="{DAAF4F96-2549-40D0-9752-3E0C3A91FBE4}" type="pres">
      <dgm:prSet presAssocID="{AEDE06AD-684B-445E-B72B-D7C01AF81F4A}" presName="rootConnector" presStyleLbl="node3" presStyleIdx="8" presStyleCnt="10"/>
      <dgm:spPr/>
    </dgm:pt>
    <dgm:pt modelId="{6B3A0CD2-EA3B-4746-A7FD-4FE578E8DD07}" type="pres">
      <dgm:prSet presAssocID="{AEDE06AD-684B-445E-B72B-D7C01AF81F4A}" presName="hierChild4" presStyleCnt="0"/>
      <dgm:spPr/>
    </dgm:pt>
    <dgm:pt modelId="{3FC78E7C-BFCB-47BD-B1DE-B6A64FBA723A}" type="pres">
      <dgm:prSet presAssocID="{AEDE06AD-684B-445E-B72B-D7C01AF81F4A}" presName="hierChild5" presStyleCnt="0"/>
      <dgm:spPr/>
    </dgm:pt>
    <dgm:pt modelId="{8960CF24-389C-4F85-8809-B538CC190551}" type="pres">
      <dgm:prSet presAssocID="{C252F8DD-D3D3-40D3-93B1-18B439DAD8B5}" presName="Name37" presStyleLbl="parChTrans1D3" presStyleIdx="9" presStyleCnt="10"/>
      <dgm:spPr/>
    </dgm:pt>
    <dgm:pt modelId="{54AE9244-3698-4CDE-8DB4-B376EAE1973B}" type="pres">
      <dgm:prSet presAssocID="{FFE2F67C-B312-497D-B110-C931E6772C5E}" presName="hierRoot2" presStyleCnt="0">
        <dgm:presLayoutVars>
          <dgm:hierBranch val="init"/>
        </dgm:presLayoutVars>
      </dgm:prSet>
      <dgm:spPr/>
    </dgm:pt>
    <dgm:pt modelId="{C2250102-0BBA-4EE1-861A-FDA48859DD7C}" type="pres">
      <dgm:prSet presAssocID="{FFE2F67C-B312-497D-B110-C931E6772C5E}" presName="rootComposite" presStyleCnt="0"/>
      <dgm:spPr/>
    </dgm:pt>
    <dgm:pt modelId="{D391A4BF-D65A-4ADD-AA6C-358B3523EA2D}" type="pres">
      <dgm:prSet presAssocID="{FFE2F67C-B312-497D-B110-C931E6772C5E}" presName="rootText" presStyleLbl="node3" presStyleIdx="9" presStyleCnt="10" custLinFactY="-27312" custLinFactNeighborX="-5673" custLinFactNeighborY="-100000">
        <dgm:presLayoutVars>
          <dgm:chPref val="3"/>
        </dgm:presLayoutVars>
      </dgm:prSet>
      <dgm:spPr/>
    </dgm:pt>
    <dgm:pt modelId="{36F5C8A8-9A38-4740-B3FB-7E5FC53BCEDE}" type="pres">
      <dgm:prSet presAssocID="{FFE2F67C-B312-497D-B110-C931E6772C5E}" presName="rootConnector" presStyleLbl="node3" presStyleIdx="9" presStyleCnt="10"/>
      <dgm:spPr/>
    </dgm:pt>
    <dgm:pt modelId="{DA550652-8D8A-4445-9B51-927E5EF05E46}" type="pres">
      <dgm:prSet presAssocID="{FFE2F67C-B312-497D-B110-C931E6772C5E}" presName="hierChild4" presStyleCnt="0"/>
      <dgm:spPr/>
    </dgm:pt>
    <dgm:pt modelId="{4D8B4BC4-A310-433F-A1AE-17905B80AB6C}" type="pres">
      <dgm:prSet presAssocID="{FFE2F67C-B312-497D-B110-C931E6772C5E}" presName="hierChild5" presStyleCnt="0"/>
      <dgm:spPr/>
    </dgm:pt>
    <dgm:pt modelId="{3923B95F-AA96-4FF3-BF29-02FCB452567A}" type="pres">
      <dgm:prSet presAssocID="{B4DD85CB-95BD-4B53-8E5C-0A7DF75B33ED}" presName="hierChild5" presStyleCnt="0"/>
      <dgm:spPr/>
    </dgm:pt>
    <dgm:pt modelId="{F9203C38-7715-4215-9114-4BE5EFEB56B7}" type="pres">
      <dgm:prSet presAssocID="{A84376AD-534B-427E-8408-71D14CF8C664}" presName="hierChild3" presStyleCnt="0"/>
      <dgm:spPr/>
    </dgm:pt>
  </dgm:ptLst>
  <dgm:cxnLst>
    <dgm:cxn modelId="{5003DC04-D73B-40F0-B2C4-1726D92B493A}" type="presOf" srcId="{4C49BEFD-2E07-4AC1-94BB-85253BB043BC}" destId="{ECD3DA43-0B5B-4523-80DD-E2E34D82205C}" srcOrd="0" destOrd="0" presId="urn:microsoft.com/office/officeart/2005/8/layout/orgChart1"/>
    <dgm:cxn modelId="{0798B207-6712-4152-AF88-0B334C01BB55}" type="presOf" srcId="{88160248-2286-4ACE-B899-F1B1FDF795C5}" destId="{D3803F56-0914-454D-845C-782D3BB500E7}" srcOrd="0" destOrd="0" presId="urn:microsoft.com/office/officeart/2005/8/layout/orgChart1"/>
    <dgm:cxn modelId="{25AECD09-B115-4082-94DE-AB74DC2E9127}" type="presOf" srcId="{8C10006E-3658-42D3-A36A-CEE78DAB648A}" destId="{E1A33B0D-1B67-4588-95AE-91B33C132ACF}" srcOrd="1" destOrd="0" presId="urn:microsoft.com/office/officeart/2005/8/layout/orgChart1"/>
    <dgm:cxn modelId="{3B3A2E0A-5D4E-419B-9990-EF376900FC36}" type="presOf" srcId="{FFE2F67C-B312-497D-B110-C931E6772C5E}" destId="{D391A4BF-D65A-4ADD-AA6C-358B3523EA2D}" srcOrd="0" destOrd="0" presId="urn:microsoft.com/office/officeart/2005/8/layout/orgChart1"/>
    <dgm:cxn modelId="{168FE80D-EB24-4D9A-ABF9-39E2D26FC8C7}" type="presOf" srcId="{559776AE-D40F-476E-A47C-5976749B22E6}" destId="{90D8DFBB-EDAB-4C55-BD18-66ED8403CEE5}" srcOrd="0" destOrd="0" presId="urn:microsoft.com/office/officeart/2005/8/layout/orgChart1"/>
    <dgm:cxn modelId="{5FB4650E-727E-4D97-B0FD-215B5C8D776F}" type="presOf" srcId="{13569A8C-AC54-4B07-B792-06730F2DBCFF}" destId="{401BA62D-4A46-4850-B2D1-1E94F763E179}" srcOrd="1" destOrd="0" presId="urn:microsoft.com/office/officeart/2005/8/layout/orgChart1"/>
    <dgm:cxn modelId="{19B63915-0CEE-408E-B4F9-897FC65074B4}" srcId="{71A45E69-C933-41E5-B4F2-44D7E1678BBE}" destId="{559776AE-D40F-476E-A47C-5976749B22E6}" srcOrd="1" destOrd="0" parTransId="{717A1295-FE58-45B9-BB54-89CF0D2156BC}" sibTransId="{B238D769-537A-45E8-A293-1D6C29ACABF8}"/>
    <dgm:cxn modelId="{A142341B-63CE-4ECB-A6FB-FD0677FC7792}" type="presOf" srcId="{8B0F6A83-6418-4F70-877C-F47662AE75A9}" destId="{E25E9CD3-76C5-4488-84E0-937161AF176B}" srcOrd="0" destOrd="0" presId="urn:microsoft.com/office/officeart/2005/8/layout/orgChart1"/>
    <dgm:cxn modelId="{7D4DB41D-F4FC-49F7-B1F7-145584D82AAD}" srcId="{13569A8C-AC54-4B07-B792-06730F2DBCFF}" destId="{B138BF36-0CC4-4963-9D59-DB66606BE18C}" srcOrd="0" destOrd="0" parTransId="{8B0F6A83-6418-4F70-877C-F47662AE75A9}" sibTransId="{44522DE5-3AF3-4ACB-A23C-52E50052645D}"/>
    <dgm:cxn modelId="{A641F426-DE3A-4D00-9026-85C8D267B910}" type="presOf" srcId="{422AD5BA-A622-49D8-950E-8E23747F9CB8}" destId="{C1E4E97D-F901-445E-9133-A4C8CC01991E}" srcOrd="0" destOrd="0" presId="urn:microsoft.com/office/officeart/2005/8/layout/orgChart1"/>
    <dgm:cxn modelId="{E0AC7D2A-7EEA-46D2-851C-94C0E04D23ED}" type="presOf" srcId="{A2A904FC-3915-4A5C-A4A6-BAA90C4C2396}" destId="{90B16234-B264-4B74-A5AE-26B62C6AA0C8}" srcOrd="0" destOrd="0" presId="urn:microsoft.com/office/officeart/2005/8/layout/orgChart1"/>
    <dgm:cxn modelId="{7C459D31-3D4A-4684-A5D7-EDA642AB12EF}" srcId="{A84376AD-534B-427E-8408-71D14CF8C664}" destId="{FAB6E44D-45DB-48AC-9972-8BE607C24880}" srcOrd="0" destOrd="0" parTransId="{819A12BD-48CA-46A7-A738-6029F10E99A3}" sibTransId="{72ED8516-2DF8-49FD-8474-B31FAEDAA905}"/>
    <dgm:cxn modelId="{F5B3B032-13C8-4184-AF40-DCFEE8F94435}" type="presOf" srcId="{56D4BD95-8F35-47A9-BD15-3418BAE24A8B}" destId="{0677BACE-1733-45A4-9CAA-EB6A02DAF6FB}" srcOrd="0" destOrd="0" presId="urn:microsoft.com/office/officeart/2005/8/layout/orgChart1"/>
    <dgm:cxn modelId="{E024743B-0290-4EFE-B26E-4F4E92E823AA}" type="presOf" srcId="{FAB6E44D-45DB-48AC-9972-8BE607C24880}" destId="{F359FAA7-EE79-45E5-967F-7C4844896E91}" srcOrd="0" destOrd="0" presId="urn:microsoft.com/office/officeart/2005/8/layout/orgChart1"/>
    <dgm:cxn modelId="{1086943C-CE8A-41C3-8F8C-726C9B35E3F6}" srcId="{71A45E69-C933-41E5-B4F2-44D7E1678BBE}" destId="{A4A813A9-AEAC-475F-8964-8AF5044FEBC1}" srcOrd="0" destOrd="0" parTransId="{2148303E-BDC6-451B-82E9-FD05FAA5DC96}" sibTransId="{1C3C614A-BDB8-44B9-B7C6-FAC26720713F}"/>
    <dgm:cxn modelId="{3F3A1D61-725F-4B89-BC7E-1E0F16A6E902}" type="presOf" srcId="{FFE2F67C-B312-497D-B110-C931E6772C5E}" destId="{36F5C8A8-9A38-4740-B3FB-7E5FC53BCEDE}" srcOrd="1" destOrd="0" presId="urn:microsoft.com/office/officeart/2005/8/layout/orgChart1"/>
    <dgm:cxn modelId="{0A2A2F41-128D-48B2-A386-C156FE691DDF}" type="presOf" srcId="{9294C65A-6AED-4B82-A73E-A3661FC2C5D4}" destId="{34379871-D091-44CD-86E5-BC2C41613605}" srcOrd="0" destOrd="0" presId="urn:microsoft.com/office/officeart/2005/8/layout/orgChart1"/>
    <dgm:cxn modelId="{84906541-F41A-43CD-AD0D-221371257373}" srcId="{B4DD85CB-95BD-4B53-8E5C-0A7DF75B33ED}" destId="{AEDE06AD-684B-445E-B72B-D7C01AF81F4A}" srcOrd="0" destOrd="0" parTransId="{422AD5BA-A622-49D8-950E-8E23747F9CB8}" sibTransId="{228174DE-DE1D-4690-B95A-D301ABC9EA9C}"/>
    <dgm:cxn modelId="{D56FE964-6442-4B4F-90F9-441E72DAD76F}" srcId="{A84376AD-534B-427E-8408-71D14CF8C664}" destId="{B4DD85CB-95BD-4B53-8E5C-0A7DF75B33ED}" srcOrd="4" destOrd="0" parTransId="{9294C65A-6AED-4B82-A73E-A3661FC2C5D4}" sibTransId="{02BE5539-A64E-42A1-BEA1-150E1FBA2E8B}"/>
    <dgm:cxn modelId="{7BAD8F46-1205-4DEB-8B2C-651EC0053AFA}" type="presOf" srcId="{AEDE06AD-684B-445E-B72B-D7C01AF81F4A}" destId="{FA887E28-3836-4D2F-AF4B-587A676384BD}" srcOrd="0" destOrd="0" presId="urn:microsoft.com/office/officeart/2005/8/layout/orgChart1"/>
    <dgm:cxn modelId="{6FE29C46-329B-462E-8B2C-C86BFD108092}" srcId="{FAB6E44D-45DB-48AC-9972-8BE607C24880}" destId="{88160248-2286-4ACE-B899-F1B1FDF795C5}" srcOrd="1" destOrd="0" parTransId="{6D9FD0A1-5D76-44A8-825F-A4268287825A}" sibTransId="{B086AFBA-60EB-44F5-B651-49CA59D82628}"/>
    <dgm:cxn modelId="{237BDF66-FE6E-4BBD-83D4-980D39C42013}" srcId="{B799F0DA-60DF-49EF-A773-33BF8008720C}" destId="{8C10006E-3658-42D3-A36A-CEE78DAB648A}" srcOrd="1" destOrd="0" parTransId="{59708E8E-0358-431F-A88B-849585373A0F}" sibTransId="{8D5A7F9B-5956-4482-B1DA-F36A8BF0620A}"/>
    <dgm:cxn modelId="{A2C0EF67-43D2-4763-A006-DC0811723F34}" type="presOf" srcId="{88160248-2286-4ACE-B899-F1B1FDF795C5}" destId="{B14C1CB0-D01B-49FF-8492-46670C8C30E8}" srcOrd="1" destOrd="0" presId="urn:microsoft.com/office/officeart/2005/8/layout/orgChart1"/>
    <dgm:cxn modelId="{8EB21A4B-A690-4AAB-A93E-874FEBA3DB21}" type="presOf" srcId="{B799F0DA-60DF-49EF-A773-33BF8008720C}" destId="{B142851B-425C-46FA-BC7D-09EE917E838E}" srcOrd="0" destOrd="0" presId="urn:microsoft.com/office/officeart/2005/8/layout/orgChart1"/>
    <dgm:cxn modelId="{85FFD96C-09E1-4500-9BBF-6203C84FB0CD}" srcId="{B4DD85CB-95BD-4B53-8E5C-0A7DF75B33ED}" destId="{FFE2F67C-B312-497D-B110-C931E6772C5E}" srcOrd="1" destOrd="0" parTransId="{C252F8DD-D3D3-40D3-93B1-18B439DAD8B5}" sibTransId="{EF6D7ED8-C011-48DB-A969-9B21E5032D9B}"/>
    <dgm:cxn modelId="{A2CEE04E-17F9-40B2-8CC7-B83B2F535961}" type="presOf" srcId="{A84376AD-534B-427E-8408-71D14CF8C664}" destId="{24D2EED8-064C-4CF2-BA29-22F73F317764}" srcOrd="0" destOrd="0" presId="urn:microsoft.com/office/officeart/2005/8/layout/orgChart1"/>
    <dgm:cxn modelId="{E77CBB53-CE1F-41AF-B2F4-062BA3D4C98F}" type="presOf" srcId="{B138BF36-0CC4-4963-9D59-DB66606BE18C}" destId="{21575EB1-C8B5-4855-9E9B-6BB6909917B7}" srcOrd="0" destOrd="0" presId="urn:microsoft.com/office/officeart/2005/8/layout/orgChart1"/>
    <dgm:cxn modelId="{7D945F76-3E7B-45A7-86BF-08062FE74256}" type="presOf" srcId="{B4DD85CB-95BD-4B53-8E5C-0A7DF75B33ED}" destId="{0CACBCD6-790F-43B3-8CDD-6BF7F5D384F2}" srcOrd="0" destOrd="0" presId="urn:microsoft.com/office/officeart/2005/8/layout/orgChart1"/>
    <dgm:cxn modelId="{AC3C6B79-6ABE-4A27-AA19-F0B0A933B9FA}" type="presOf" srcId="{141CCA7B-C26F-4460-9501-0558977D9819}" destId="{D59F2064-F461-42FE-A21B-421A1E13EE0D}" srcOrd="0" destOrd="0" presId="urn:microsoft.com/office/officeart/2005/8/layout/orgChart1"/>
    <dgm:cxn modelId="{3D975D7C-FDEE-4D4C-8001-E3AB13211E34}" type="presOf" srcId="{819A12BD-48CA-46A7-A738-6029F10E99A3}" destId="{A227B7D4-FF32-400E-A255-54B3F0EE6DFB}" srcOrd="0" destOrd="0" presId="urn:microsoft.com/office/officeart/2005/8/layout/orgChart1"/>
    <dgm:cxn modelId="{3800047E-529D-4FCD-A24B-5EAEE944DE66}" srcId="{A84376AD-534B-427E-8408-71D14CF8C664}" destId="{71A45E69-C933-41E5-B4F2-44D7E1678BBE}" srcOrd="3" destOrd="0" parTransId="{5B816443-5D97-47CA-92CC-BA965E24E45C}" sibTransId="{A464547E-B589-44BC-AE28-185B3D39C14A}"/>
    <dgm:cxn modelId="{2214117E-B1C6-4095-9035-0C8EFA293088}" type="presOf" srcId="{6D9FD0A1-5D76-44A8-825F-A4268287825A}" destId="{52F6CDB9-4B69-4D7F-9361-B720EDFE3284}" srcOrd="0" destOrd="0" presId="urn:microsoft.com/office/officeart/2005/8/layout/orgChart1"/>
    <dgm:cxn modelId="{AAC2D07E-386C-446B-AA7E-721CA273B955}" srcId="{13569A8C-AC54-4B07-B792-06730F2DBCFF}" destId="{A2A904FC-3915-4A5C-A4A6-BAA90C4C2396}" srcOrd="1" destOrd="0" parTransId="{24869B58-AFE8-4172-A469-CD56AF04F52C}" sibTransId="{E1AA69D9-1A01-45F6-A520-DC767C22C90C}"/>
    <dgm:cxn modelId="{EA247786-4E67-433C-81F9-36AC4463189C}" type="presOf" srcId="{B4DD85CB-95BD-4B53-8E5C-0A7DF75B33ED}" destId="{1606A237-D027-4C73-8210-E4A06F3B981F}" srcOrd="1" destOrd="0" presId="urn:microsoft.com/office/officeart/2005/8/layout/orgChart1"/>
    <dgm:cxn modelId="{208AAF91-4CBF-4BC2-9638-18B1FE59F669}" type="presOf" srcId="{59FD9DA7-12CD-447F-B232-158B4810837A}" destId="{01F064D2-98DE-48AC-8E5F-AECCC01E83C2}" srcOrd="0" destOrd="0" presId="urn:microsoft.com/office/officeart/2005/8/layout/orgChart1"/>
    <dgm:cxn modelId="{9507D992-D782-40F0-ABFA-4DA9DB6B33BA}" srcId="{B799F0DA-60DF-49EF-A773-33BF8008720C}" destId="{141CCA7B-C26F-4460-9501-0558977D9819}" srcOrd="0" destOrd="0" parTransId="{4C49BEFD-2E07-4AC1-94BB-85253BB043BC}" sibTransId="{BBA6E79E-6EF0-4778-A4A8-0E085F7AED4A}"/>
    <dgm:cxn modelId="{3248A899-D2DE-4DB7-9B56-1B21E5002044}" type="presOf" srcId="{A2A904FC-3915-4A5C-A4A6-BAA90C4C2396}" destId="{A3CFFAE7-80D8-4416-8FC7-AFE936193901}" srcOrd="1" destOrd="0" presId="urn:microsoft.com/office/officeart/2005/8/layout/orgChart1"/>
    <dgm:cxn modelId="{15B6879C-7F95-4D28-8265-B9223C0BB596}" type="presOf" srcId="{8C10006E-3658-42D3-A36A-CEE78DAB648A}" destId="{7F6900BC-E7AB-4454-8DBF-74984B450182}" srcOrd="0" destOrd="0" presId="urn:microsoft.com/office/officeart/2005/8/layout/orgChart1"/>
    <dgm:cxn modelId="{1C683DA3-2A5C-400E-B8D9-78C134914BB1}" type="presOf" srcId="{71A45E69-C933-41E5-B4F2-44D7E1678BBE}" destId="{457729F1-1494-42DF-9FA0-B5D5178E3B02}" srcOrd="0" destOrd="0" presId="urn:microsoft.com/office/officeart/2005/8/layout/orgChart1"/>
    <dgm:cxn modelId="{1BA517A4-0468-4EED-BC6D-C2DA47FC190E}" type="presOf" srcId="{141CCA7B-C26F-4460-9501-0558977D9819}" destId="{33128A2B-4A82-4068-B158-372815600F11}" srcOrd="1" destOrd="0" presId="urn:microsoft.com/office/officeart/2005/8/layout/orgChart1"/>
    <dgm:cxn modelId="{164354A4-53A3-4A25-9553-C769243400D3}" type="presOf" srcId="{5D5F1E9B-3FDF-4BB4-914D-5FAB6E23E57A}" destId="{2E41D07E-0D69-4849-B6D6-BDA55DBA117B}" srcOrd="0" destOrd="0" presId="urn:microsoft.com/office/officeart/2005/8/layout/orgChart1"/>
    <dgm:cxn modelId="{33956DA6-D06E-4862-B0E9-CCF8549C17CC}" srcId="{A84376AD-534B-427E-8408-71D14CF8C664}" destId="{13569A8C-AC54-4B07-B792-06730F2DBCFF}" srcOrd="1" destOrd="0" parTransId="{BCC1E353-8FC8-4EC5-B349-D6356386F7CD}" sibTransId="{E78C2C7D-5BBE-4DB9-B5B8-3198196EF35B}"/>
    <dgm:cxn modelId="{1D18E4AE-75AB-456E-A072-206F046B122F}" srcId="{A84376AD-534B-427E-8408-71D14CF8C664}" destId="{B799F0DA-60DF-49EF-A773-33BF8008720C}" srcOrd="2" destOrd="0" parTransId="{56D4BD95-8F35-47A9-BD15-3418BAE24A8B}" sibTransId="{BBD266E2-6BED-43D8-893D-3254014B957D}"/>
    <dgm:cxn modelId="{4057ADB1-B9D2-4FE7-B2D3-9306F186F410}" type="presOf" srcId="{13569A8C-AC54-4B07-B792-06730F2DBCFF}" destId="{D3971566-7794-4D5F-AD89-C41747A59B10}" srcOrd="0" destOrd="0" presId="urn:microsoft.com/office/officeart/2005/8/layout/orgChart1"/>
    <dgm:cxn modelId="{41F5EDBA-1369-4FF8-8F55-899D318551D0}" type="presOf" srcId="{24869B58-AFE8-4172-A469-CD56AF04F52C}" destId="{56161F2E-98FE-4938-B3D9-0B6A0D19325A}" srcOrd="0" destOrd="0" presId="urn:microsoft.com/office/officeart/2005/8/layout/orgChart1"/>
    <dgm:cxn modelId="{7CE153BD-A64D-46C5-84D9-0987D2015131}" type="presOf" srcId="{A4A813A9-AEAC-475F-8964-8AF5044FEBC1}" destId="{4AB14E74-5A21-42B1-871D-1742AC7B75A7}" srcOrd="1" destOrd="0" presId="urn:microsoft.com/office/officeart/2005/8/layout/orgChart1"/>
    <dgm:cxn modelId="{E614F0C0-1271-4FB6-B205-C39FFDCC34B9}" type="presOf" srcId="{B138BF36-0CC4-4963-9D59-DB66606BE18C}" destId="{9147D0FF-5F45-4C22-B3D5-7B0B9F228048}" srcOrd="1" destOrd="0" presId="urn:microsoft.com/office/officeart/2005/8/layout/orgChart1"/>
    <dgm:cxn modelId="{E0E5E1C2-0591-4DBB-AECE-BEB7BDDFC966}" type="presOf" srcId="{2148303E-BDC6-451B-82E9-FD05FAA5DC96}" destId="{AE42E992-AD6A-4B1E-ADBF-AC93681B7E1D}" srcOrd="0" destOrd="0" presId="urn:microsoft.com/office/officeart/2005/8/layout/orgChart1"/>
    <dgm:cxn modelId="{B113D0CA-BC0F-4B64-98F8-3202CAD34BE1}" type="presOf" srcId="{A4A813A9-AEAC-475F-8964-8AF5044FEBC1}" destId="{FB363923-DB47-48FC-B185-EDFBCF4CA800}" srcOrd="0" destOrd="0" presId="urn:microsoft.com/office/officeart/2005/8/layout/orgChart1"/>
    <dgm:cxn modelId="{85EFC8CE-A6C5-4CAE-A562-A2230AD0F45C}" srcId="{FAB6E44D-45DB-48AC-9972-8BE607C24880}" destId="{59FD9DA7-12CD-447F-B232-158B4810837A}" srcOrd="0" destOrd="0" parTransId="{5D5F1E9B-3FDF-4BB4-914D-5FAB6E23E57A}" sibTransId="{CEE7B25F-EE22-4B9C-B84D-900DFDCF7D50}"/>
    <dgm:cxn modelId="{A19E12D4-1003-4035-968F-F177DBC5386C}" type="presOf" srcId="{B799F0DA-60DF-49EF-A773-33BF8008720C}" destId="{6073C744-2224-451F-A934-2F7C949DAC0E}" srcOrd="1" destOrd="0" presId="urn:microsoft.com/office/officeart/2005/8/layout/orgChart1"/>
    <dgm:cxn modelId="{70D6EAD4-70EF-4BE7-A6CC-FC6ABE93AA0B}" type="presOf" srcId="{578B49E2-1F59-4717-9BC4-A0918F1D4BCD}" destId="{641A93F7-4013-4796-BAAF-C4650AC8E850}" srcOrd="0" destOrd="0" presId="urn:microsoft.com/office/officeart/2005/8/layout/orgChart1"/>
    <dgm:cxn modelId="{04F8B3D5-8B8B-4A68-AF7A-31AAA33C55C1}" type="presOf" srcId="{717A1295-FE58-45B9-BB54-89CF0D2156BC}" destId="{A504F7FE-3E72-4979-B084-9DF4603B585D}" srcOrd="0" destOrd="0" presId="urn:microsoft.com/office/officeart/2005/8/layout/orgChart1"/>
    <dgm:cxn modelId="{40DDE7D5-80EE-47FB-BD23-80D19F4B97C5}" type="presOf" srcId="{59708E8E-0358-431F-A88B-849585373A0F}" destId="{E8901EFC-8E48-46AE-842A-9BA698138F3E}" srcOrd="0" destOrd="0" presId="urn:microsoft.com/office/officeart/2005/8/layout/orgChart1"/>
    <dgm:cxn modelId="{EBBB4FD8-F08E-4077-93E9-8F5B238E0670}" type="presOf" srcId="{5B816443-5D97-47CA-92CC-BA965E24E45C}" destId="{E2540366-07B5-4F87-9C44-6B1B85CA12AA}" srcOrd="0" destOrd="0" presId="urn:microsoft.com/office/officeart/2005/8/layout/orgChart1"/>
    <dgm:cxn modelId="{80BF23E0-35B4-4FC5-AF38-8E5CBADDFE28}" type="presOf" srcId="{AEDE06AD-684B-445E-B72B-D7C01AF81F4A}" destId="{DAAF4F96-2549-40D0-9752-3E0C3A91FBE4}" srcOrd="1" destOrd="0" presId="urn:microsoft.com/office/officeart/2005/8/layout/orgChart1"/>
    <dgm:cxn modelId="{65D8D5E2-BC1C-4E01-A948-3B9521A53664}" type="presOf" srcId="{59FD9DA7-12CD-447F-B232-158B4810837A}" destId="{2D1E9030-7284-48D3-9D12-CFB4BF8EC42B}" srcOrd="1" destOrd="0" presId="urn:microsoft.com/office/officeart/2005/8/layout/orgChart1"/>
    <dgm:cxn modelId="{0A45AEEB-9231-48C8-B377-702D0ACE6E40}" type="presOf" srcId="{559776AE-D40F-476E-A47C-5976749B22E6}" destId="{3799046C-2F83-4223-AD49-D36B329C07DE}" srcOrd="1" destOrd="0" presId="urn:microsoft.com/office/officeart/2005/8/layout/orgChart1"/>
    <dgm:cxn modelId="{170918EE-207B-42EC-BF16-0F2801D279A5}" type="presOf" srcId="{BCC1E353-8FC8-4EC5-B349-D6356386F7CD}" destId="{55ABDD55-9F31-4392-AFC3-1F6910B537AF}" srcOrd="0" destOrd="0" presId="urn:microsoft.com/office/officeart/2005/8/layout/orgChart1"/>
    <dgm:cxn modelId="{B9C7ACEE-0C40-4401-BE4A-3FAD2FFF9A82}" type="presOf" srcId="{FAB6E44D-45DB-48AC-9972-8BE607C24880}" destId="{D63F8403-7E3F-4CA0-B66A-087AB60F3497}" srcOrd="1" destOrd="0" presId="urn:microsoft.com/office/officeart/2005/8/layout/orgChart1"/>
    <dgm:cxn modelId="{CCFAC9F1-6BA2-4A16-BCC1-361D7AF013B9}" type="presOf" srcId="{C252F8DD-D3D3-40D3-93B1-18B439DAD8B5}" destId="{8960CF24-389C-4F85-8809-B538CC190551}" srcOrd="0" destOrd="0" presId="urn:microsoft.com/office/officeart/2005/8/layout/orgChart1"/>
    <dgm:cxn modelId="{622B4FF6-B3D3-455F-9C8E-3105C314F117}" type="presOf" srcId="{71A45E69-C933-41E5-B4F2-44D7E1678BBE}" destId="{6F7E0A9C-D419-4E49-8D0A-B9C2F24995A8}" srcOrd="1" destOrd="0" presId="urn:microsoft.com/office/officeart/2005/8/layout/orgChart1"/>
    <dgm:cxn modelId="{CEA052F6-A1D2-4203-9DB6-7FD1FC69ACE1}" type="presOf" srcId="{A84376AD-534B-427E-8408-71D14CF8C664}" destId="{0F67600C-4DBE-422B-8C2D-EE45944937B8}" srcOrd="1" destOrd="0" presId="urn:microsoft.com/office/officeart/2005/8/layout/orgChart1"/>
    <dgm:cxn modelId="{BB27E8FB-B9F7-454B-AFB7-2709ED99D32E}" srcId="{578B49E2-1F59-4717-9BC4-A0918F1D4BCD}" destId="{A84376AD-534B-427E-8408-71D14CF8C664}" srcOrd="0" destOrd="0" parTransId="{64ABDBE9-A2AE-4F37-A3BF-2D0BA33C3BFF}" sibTransId="{8312CA9D-A42D-413B-899E-06C8F2CFC190}"/>
    <dgm:cxn modelId="{84EC482D-3460-437A-96E6-7E7AC9C193D2}" type="presParOf" srcId="{641A93F7-4013-4796-BAAF-C4650AC8E850}" destId="{18966916-D4B6-4DBD-AB90-D6E0D23242C8}" srcOrd="0" destOrd="0" presId="urn:microsoft.com/office/officeart/2005/8/layout/orgChart1"/>
    <dgm:cxn modelId="{127FE9EF-4570-4E6B-922A-EB9CBB876149}" type="presParOf" srcId="{18966916-D4B6-4DBD-AB90-D6E0D23242C8}" destId="{DD550F66-081F-4800-B23F-CD63A7A4F1E0}" srcOrd="0" destOrd="0" presId="urn:microsoft.com/office/officeart/2005/8/layout/orgChart1"/>
    <dgm:cxn modelId="{C954D252-EDE1-4328-B151-80121EE433D7}" type="presParOf" srcId="{DD550F66-081F-4800-B23F-CD63A7A4F1E0}" destId="{24D2EED8-064C-4CF2-BA29-22F73F317764}" srcOrd="0" destOrd="0" presId="urn:microsoft.com/office/officeart/2005/8/layout/orgChart1"/>
    <dgm:cxn modelId="{AEF3B1CB-188E-4529-8C4F-7D4E2E1722C0}" type="presParOf" srcId="{DD550F66-081F-4800-B23F-CD63A7A4F1E0}" destId="{0F67600C-4DBE-422B-8C2D-EE45944937B8}" srcOrd="1" destOrd="0" presId="urn:microsoft.com/office/officeart/2005/8/layout/orgChart1"/>
    <dgm:cxn modelId="{3C52A5B1-2F0B-4000-B975-721FC7352368}" type="presParOf" srcId="{18966916-D4B6-4DBD-AB90-D6E0D23242C8}" destId="{63836672-8982-4EA9-B3AE-D01676F3C753}" srcOrd="1" destOrd="0" presId="urn:microsoft.com/office/officeart/2005/8/layout/orgChart1"/>
    <dgm:cxn modelId="{7B014769-8203-4B19-9ABF-8B0CF8B77F73}" type="presParOf" srcId="{63836672-8982-4EA9-B3AE-D01676F3C753}" destId="{A227B7D4-FF32-400E-A255-54B3F0EE6DFB}" srcOrd="0" destOrd="0" presId="urn:microsoft.com/office/officeart/2005/8/layout/orgChart1"/>
    <dgm:cxn modelId="{EC8567F5-84FB-4B26-B25B-C3EEA03A2B06}" type="presParOf" srcId="{63836672-8982-4EA9-B3AE-D01676F3C753}" destId="{E68F335B-FE5D-44E1-8BA3-61FCD3B7E214}" srcOrd="1" destOrd="0" presId="urn:microsoft.com/office/officeart/2005/8/layout/orgChart1"/>
    <dgm:cxn modelId="{BF89589E-45AC-48BB-83E7-280104CDA879}" type="presParOf" srcId="{E68F335B-FE5D-44E1-8BA3-61FCD3B7E214}" destId="{25E489EA-6340-4267-B597-E0CC5C6068B8}" srcOrd="0" destOrd="0" presId="urn:microsoft.com/office/officeart/2005/8/layout/orgChart1"/>
    <dgm:cxn modelId="{4EB62C6C-3DE2-4689-82F4-D306CEC47456}" type="presParOf" srcId="{25E489EA-6340-4267-B597-E0CC5C6068B8}" destId="{F359FAA7-EE79-45E5-967F-7C4844896E91}" srcOrd="0" destOrd="0" presId="urn:microsoft.com/office/officeart/2005/8/layout/orgChart1"/>
    <dgm:cxn modelId="{13EF15AC-9A2C-4263-8C28-E43A4A396882}" type="presParOf" srcId="{25E489EA-6340-4267-B597-E0CC5C6068B8}" destId="{D63F8403-7E3F-4CA0-B66A-087AB60F3497}" srcOrd="1" destOrd="0" presId="urn:microsoft.com/office/officeart/2005/8/layout/orgChart1"/>
    <dgm:cxn modelId="{50FBD49B-55EF-40E1-9AAF-BE33A0E4C3F4}" type="presParOf" srcId="{E68F335B-FE5D-44E1-8BA3-61FCD3B7E214}" destId="{F2A7FFE5-7613-413F-AE1C-3DC3C3C440B5}" srcOrd="1" destOrd="0" presId="urn:microsoft.com/office/officeart/2005/8/layout/orgChart1"/>
    <dgm:cxn modelId="{39FFAE7E-6FD7-4B94-AA28-DF9107A52A6D}" type="presParOf" srcId="{F2A7FFE5-7613-413F-AE1C-3DC3C3C440B5}" destId="{2E41D07E-0D69-4849-B6D6-BDA55DBA117B}" srcOrd="0" destOrd="0" presId="urn:microsoft.com/office/officeart/2005/8/layout/orgChart1"/>
    <dgm:cxn modelId="{661777FB-6868-4856-876A-9EC722863CBB}" type="presParOf" srcId="{F2A7FFE5-7613-413F-AE1C-3DC3C3C440B5}" destId="{D836CFD3-3C7E-439A-99BA-35CB84E6DD39}" srcOrd="1" destOrd="0" presId="urn:microsoft.com/office/officeart/2005/8/layout/orgChart1"/>
    <dgm:cxn modelId="{4A37D25E-05BD-49A5-B5FE-8D7D617AF700}" type="presParOf" srcId="{D836CFD3-3C7E-439A-99BA-35CB84E6DD39}" destId="{E542C079-9657-41CF-B877-DD29C4874F35}" srcOrd="0" destOrd="0" presId="urn:microsoft.com/office/officeart/2005/8/layout/orgChart1"/>
    <dgm:cxn modelId="{38FF0EF7-F804-4571-A9B8-52887633A972}" type="presParOf" srcId="{E542C079-9657-41CF-B877-DD29C4874F35}" destId="{01F064D2-98DE-48AC-8E5F-AECCC01E83C2}" srcOrd="0" destOrd="0" presId="urn:microsoft.com/office/officeart/2005/8/layout/orgChart1"/>
    <dgm:cxn modelId="{C4D05902-D011-4251-A6B4-BDDFA77C508B}" type="presParOf" srcId="{E542C079-9657-41CF-B877-DD29C4874F35}" destId="{2D1E9030-7284-48D3-9D12-CFB4BF8EC42B}" srcOrd="1" destOrd="0" presId="urn:microsoft.com/office/officeart/2005/8/layout/orgChart1"/>
    <dgm:cxn modelId="{B99D466B-7208-4CAE-8140-AD79AA142122}" type="presParOf" srcId="{D836CFD3-3C7E-439A-99BA-35CB84E6DD39}" destId="{48B4C9C5-370A-49C0-8E20-6E796D76F0A2}" srcOrd="1" destOrd="0" presId="urn:microsoft.com/office/officeart/2005/8/layout/orgChart1"/>
    <dgm:cxn modelId="{15AFF243-EB79-4F2C-8AD4-B89BE4B3AC45}" type="presParOf" srcId="{D836CFD3-3C7E-439A-99BA-35CB84E6DD39}" destId="{E848E847-C8E4-49B5-9768-7A6BA82A0C35}" srcOrd="2" destOrd="0" presId="urn:microsoft.com/office/officeart/2005/8/layout/orgChart1"/>
    <dgm:cxn modelId="{D7691E8D-1A8C-4722-BAF0-B04D17B2A547}" type="presParOf" srcId="{F2A7FFE5-7613-413F-AE1C-3DC3C3C440B5}" destId="{52F6CDB9-4B69-4D7F-9361-B720EDFE3284}" srcOrd="2" destOrd="0" presId="urn:microsoft.com/office/officeart/2005/8/layout/orgChart1"/>
    <dgm:cxn modelId="{C56D6016-7997-43B0-957E-08263653D796}" type="presParOf" srcId="{F2A7FFE5-7613-413F-AE1C-3DC3C3C440B5}" destId="{A7AA6CDA-D943-4F46-85A9-9BFE713555C5}" srcOrd="3" destOrd="0" presId="urn:microsoft.com/office/officeart/2005/8/layout/orgChart1"/>
    <dgm:cxn modelId="{08FF79B6-5471-4DB4-B169-7ED323A1CF10}" type="presParOf" srcId="{A7AA6CDA-D943-4F46-85A9-9BFE713555C5}" destId="{E2ADD74F-89A3-47A4-8F24-9F20D425A3BA}" srcOrd="0" destOrd="0" presId="urn:microsoft.com/office/officeart/2005/8/layout/orgChart1"/>
    <dgm:cxn modelId="{2C85B9E5-BDC1-43ED-B4C0-F7B6D0359F85}" type="presParOf" srcId="{E2ADD74F-89A3-47A4-8F24-9F20D425A3BA}" destId="{D3803F56-0914-454D-845C-782D3BB500E7}" srcOrd="0" destOrd="0" presId="urn:microsoft.com/office/officeart/2005/8/layout/orgChart1"/>
    <dgm:cxn modelId="{77E446B7-A07F-4939-84E3-391786DCC768}" type="presParOf" srcId="{E2ADD74F-89A3-47A4-8F24-9F20D425A3BA}" destId="{B14C1CB0-D01B-49FF-8492-46670C8C30E8}" srcOrd="1" destOrd="0" presId="urn:microsoft.com/office/officeart/2005/8/layout/orgChart1"/>
    <dgm:cxn modelId="{9F5F7CC6-D52A-4683-9D31-3C289CA0B25D}" type="presParOf" srcId="{A7AA6CDA-D943-4F46-85A9-9BFE713555C5}" destId="{280D65E4-8AC1-493D-A24D-99CB3B9B7199}" srcOrd="1" destOrd="0" presId="urn:microsoft.com/office/officeart/2005/8/layout/orgChart1"/>
    <dgm:cxn modelId="{EF7E2D7A-A9CE-4DB2-AECC-BD1279C7E205}" type="presParOf" srcId="{A7AA6CDA-D943-4F46-85A9-9BFE713555C5}" destId="{CC9905F1-2FAA-46DD-A0C7-00712AE2893C}" srcOrd="2" destOrd="0" presId="urn:microsoft.com/office/officeart/2005/8/layout/orgChart1"/>
    <dgm:cxn modelId="{CEA68B7F-872B-456C-8BB7-6C15C4C9360A}" type="presParOf" srcId="{E68F335B-FE5D-44E1-8BA3-61FCD3B7E214}" destId="{289F1F79-06C0-45E7-8A75-C78097C54191}" srcOrd="2" destOrd="0" presId="urn:microsoft.com/office/officeart/2005/8/layout/orgChart1"/>
    <dgm:cxn modelId="{45C59EFB-1C55-49E3-A059-E6D19927D1FD}" type="presParOf" srcId="{63836672-8982-4EA9-B3AE-D01676F3C753}" destId="{55ABDD55-9F31-4392-AFC3-1F6910B537AF}" srcOrd="2" destOrd="0" presId="urn:microsoft.com/office/officeart/2005/8/layout/orgChart1"/>
    <dgm:cxn modelId="{CB428E91-1D9F-43EB-B3F0-BA562ED7B39B}" type="presParOf" srcId="{63836672-8982-4EA9-B3AE-D01676F3C753}" destId="{7F340B13-6371-4618-89DD-0DD102CD9C28}" srcOrd="3" destOrd="0" presId="urn:microsoft.com/office/officeart/2005/8/layout/orgChart1"/>
    <dgm:cxn modelId="{6E45B646-98D5-4950-9B17-AB56EA29303F}" type="presParOf" srcId="{7F340B13-6371-4618-89DD-0DD102CD9C28}" destId="{F5ECA5F8-B680-434D-9F77-DFDCD57A19D5}" srcOrd="0" destOrd="0" presId="urn:microsoft.com/office/officeart/2005/8/layout/orgChart1"/>
    <dgm:cxn modelId="{8CA42EB3-B6DF-4E65-A887-7AF86128A79D}" type="presParOf" srcId="{F5ECA5F8-B680-434D-9F77-DFDCD57A19D5}" destId="{D3971566-7794-4D5F-AD89-C41747A59B10}" srcOrd="0" destOrd="0" presId="urn:microsoft.com/office/officeart/2005/8/layout/orgChart1"/>
    <dgm:cxn modelId="{0E68A5F9-5568-461A-A5E9-C45718C1F765}" type="presParOf" srcId="{F5ECA5F8-B680-434D-9F77-DFDCD57A19D5}" destId="{401BA62D-4A46-4850-B2D1-1E94F763E179}" srcOrd="1" destOrd="0" presId="urn:microsoft.com/office/officeart/2005/8/layout/orgChart1"/>
    <dgm:cxn modelId="{84C11753-46FA-4AB2-BC80-C7A519867702}" type="presParOf" srcId="{7F340B13-6371-4618-89DD-0DD102CD9C28}" destId="{0376F838-F4B1-4369-ADDF-5D2DA3CC2CC2}" srcOrd="1" destOrd="0" presId="urn:microsoft.com/office/officeart/2005/8/layout/orgChart1"/>
    <dgm:cxn modelId="{467D4776-3779-4D5E-86CD-AB4EFDE54C98}" type="presParOf" srcId="{0376F838-F4B1-4369-ADDF-5D2DA3CC2CC2}" destId="{E25E9CD3-76C5-4488-84E0-937161AF176B}" srcOrd="0" destOrd="0" presId="urn:microsoft.com/office/officeart/2005/8/layout/orgChart1"/>
    <dgm:cxn modelId="{7FB1149A-58FE-4AEB-A9CB-1394E9584DD7}" type="presParOf" srcId="{0376F838-F4B1-4369-ADDF-5D2DA3CC2CC2}" destId="{4BBBE89E-7162-4DB1-B632-A8235AF65C26}" srcOrd="1" destOrd="0" presId="urn:microsoft.com/office/officeart/2005/8/layout/orgChart1"/>
    <dgm:cxn modelId="{0E95FC88-3E31-4F55-8008-8BD311FFB4C4}" type="presParOf" srcId="{4BBBE89E-7162-4DB1-B632-A8235AF65C26}" destId="{54D2616B-4C33-43A7-8D18-88B1B5ED947C}" srcOrd="0" destOrd="0" presId="urn:microsoft.com/office/officeart/2005/8/layout/orgChart1"/>
    <dgm:cxn modelId="{3438D18A-FB6A-4F16-9FAC-EA908DFDADD6}" type="presParOf" srcId="{54D2616B-4C33-43A7-8D18-88B1B5ED947C}" destId="{21575EB1-C8B5-4855-9E9B-6BB6909917B7}" srcOrd="0" destOrd="0" presId="urn:microsoft.com/office/officeart/2005/8/layout/orgChart1"/>
    <dgm:cxn modelId="{6AA30855-CEF9-46DC-AC57-3866ED294531}" type="presParOf" srcId="{54D2616B-4C33-43A7-8D18-88B1B5ED947C}" destId="{9147D0FF-5F45-4C22-B3D5-7B0B9F228048}" srcOrd="1" destOrd="0" presId="urn:microsoft.com/office/officeart/2005/8/layout/orgChart1"/>
    <dgm:cxn modelId="{D6BCDA75-A537-4E0F-9E2E-F9D969BF67F4}" type="presParOf" srcId="{4BBBE89E-7162-4DB1-B632-A8235AF65C26}" destId="{06283993-8B7D-487D-A3BD-53ACD547DAE4}" srcOrd="1" destOrd="0" presId="urn:microsoft.com/office/officeart/2005/8/layout/orgChart1"/>
    <dgm:cxn modelId="{C2AA9878-B597-4E90-ADD2-EC211D88329A}" type="presParOf" srcId="{4BBBE89E-7162-4DB1-B632-A8235AF65C26}" destId="{0343675F-88C3-41DE-A351-47AC40423F92}" srcOrd="2" destOrd="0" presId="urn:microsoft.com/office/officeart/2005/8/layout/orgChart1"/>
    <dgm:cxn modelId="{2ABE0E52-588D-4054-9113-9288FABCA94C}" type="presParOf" srcId="{0376F838-F4B1-4369-ADDF-5D2DA3CC2CC2}" destId="{56161F2E-98FE-4938-B3D9-0B6A0D19325A}" srcOrd="2" destOrd="0" presId="urn:microsoft.com/office/officeart/2005/8/layout/orgChart1"/>
    <dgm:cxn modelId="{67248710-274F-44AB-91F4-90B857075E0C}" type="presParOf" srcId="{0376F838-F4B1-4369-ADDF-5D2DA3CC2CC2}" destId="{6DF8AF9D-B466-4F5C-8E19-FE76CD4932EE}" srcOrd="3" destOrd="0" presId="urn:microsoft.com/office/officeart/2005/8/layout/orgChart1"/>
    <dgm:cxn modelId="{4A95B44F-33FD-4684-8288-407C0B63B38D}" type="presParOf" srcId="{6DF8AF9D-B466-4F5C-8E19-FE76CD4932EE}" destId="{EDCCC993-C56E-4C71-AFE6-C73B971D899B}" srcOrd="0" destOrd="0" presId="urn:microsoft.com/office/officeart/2005/8/layout/orgChart1"/>
    <dgm:cxn modelId="{F892173C-4D87-4167-A4F3-D8693EE6DCBD}" type="presParOf" srcId="{EDCCC993-C56E-4C71-AFE6-C73B971D899B}" destId="{90B16234-B264-4B74-A5AE-26B62C6AA0C8}" srcOrd="0" destOrd="0" presId="urn:microsoft.com/office/officeart/2005/8/layout/orgChart1"/>
    <dgm:cxn modelId="{BE7363F9-7C2E-4481-B579-C40BF003E606}" type="presParOf" srcId="{EDCCC993-C56E-4C71-AFE6-C73B971D899B}" destId="{A3CFFAE7-80D8-4416-8FC7-AFE936193901}" srcOrd="1" destOrd="0" presId="urn:microsoft.com/office/officeart/2005/8/layout/orgChart1"/>
    <dgm:cxn modelId="{9EA8653C-EA4D-4F00-B61C-9913E3FC80F4}" type="presParOf" srcId="{6DF8AF9D-B466-4F5C-8E19-FE76CD4932EE}" destId="{71ABC825-A95E-4F92-9869-BED3F99AF9CE}" srcOrd="1" destOrd="0" presId="urn:microsoft.com/office/officeart/2005/8/layout/orgChart1"/>
    <dgm:cxn modelId="{C94C0FB7-D8AC-4DDB-8619-0A97320DD83D}" type="presParOf" srcId="{6DF8AF9D-B466-4F5C-8E19-FE76CD4932EE}" destId="{CBADB99A-1A29-4441-9650-047157AF7E69}" srcOrd="2" destOrd="0" presId="urn:microsoft.com/office/officeart/2005/8/layout/orgChart1"/>
    <dgm:cxn modelId="{56B73AD7-11F1-4FA2-8FF7-64481A9C6763}" type="presParOf" srcId="{7F340B13-6371-4618-89DD-0DD102CD9C28}" destId="{2F3BF449-E4EE-4D73-9A2A-0D97CD458F60}" srcOrd="2" destOrd="0" presId="urn:microsoft.com/office/officeart/2005/8/layout/orgChart1"/>
    <dgm:cxn modelId="{8B09FD68-0B25-4156-A5A3-D3A13A3B613F}" type="presParOf" srcId="{63836672-8982-4EA9-B3AE-D01676F3C753}" destId="{0677BACE-1733-45A4-9CAA-EB6A02DAF6FB}" srcOrd="4" destOrd="0" presId="urn:microsoft.com/office/officeart/2005/8/layout/orgChart1"/>
    <dgm:cxn modelId="{4BC39775-C243-48DA-8987-97AFFF5BEF36}" type="presParOf" srcId="{63836672-8982-4EA9-B3AE-D01676F3C753}" destId="{CAAFEBF0-723F-4B94-973A-819587339757}" srcOrd="5" destOrd="0" presId="urn:microsoft.com/office/officeart/2005/8/layout/orgChart1"/>
    <dgm:cxn modelId="{FF104061-A062-4B4D-9368-972C690D2D10}" type="presParOf" srcId="{CAAFEBF0-723F-4B94-973A-819587339757}" destId="{D371F457-C01B-4CCC-8174-B6139BE189EC}" srcOrd="0" destOrd="0" presId="urn:microsoft.com/office/officeart/2005/8/layout/orgChart1"/>
    <dgm:cxn modelId="{511CA8BC-A243-43F1-9996-248C3EAFA99D}" type="presParOf" srcId="{D371F457-C01B-4CCC-8174-B6139BE189EC}" destId="{B142851B-425C-46FA-BC7D-09EE917E838E}" srcOrd="0" destOrd="0" presId="urn:microsoft.com/office/officeart/2005/8/layout/orgChart1"/>
    <dgm:cxn modelId="{96DC0796-F449-4AA1-AAE5-18195EDFDD60}" type="presParOf" srcId="{D371F457-C01B-4CCC-8174-B6139BE189EC}" destId="{6073C744-2224-451F-A934-2F7C949DAC0E}" srcOrd="1" destOrd="0" presId="urn:microsoft.com/office/officeart/2005/8/layout/orgChart1"/>
    <dgm:cxn modelId="{BAA950E9-A84E-489A-A607-D3D0745F290D}" type="presParOf" srcId="{CAAFEBF0-723F-4B94-973A-819587339757}" destId="{BA40FB63-7C71-4E80-AC30-42DB180DE386}" srcOrd="1" destOrd="0" presId="urn:microsoft.com/office/officeart/2005/8/layout/orgChart1"/>
    <dgm:cxn modelId="{2AF2476A-F871-4208-A892-773785788882}" type="presParOf" srcId="{BA40FB63-7C71-4E80-AC30-42DB180DE386}" destId="{ECD3DA43-0B5B-4523-80DD-E2E34D82205C}" srcOrd="0" destOrd="0" presId="urn:microsoft.com/office/officeart/2005/8/layout/orgChart1"/>
    <dgm:cxn modelId="{5218752E-F593-4CCC-83BF-E4198C3CA6F5}" type="presParOf" srcId="{BA40FB63-7C71-4E80-AC30-42DB180DE386}" destId="{98A2A591-822C-4275-B4EF-242E0D91E21D}" srcOrd="1" destOrd="0" presId="urn:microsoft.com/office/officeart/2005/8/layout/orgChart1"/>
    <dgm:cxn modelId="{2382200C-017F-4798-92A5-4ED7B1DD0D74}" type="presParOf" srcId="{98A2A591-822C-4275-B4EF-242E0D91E21D}" destId="{DB03EDE5-6CCF-4DC0-9193-2D8E8D3FC236}" srcOrd="0" destOrd="0" presId="urn:microsoft.com/office/officeart/2005/8/layout/orgChart1"/>
    <dgm:cxn modelId="{E9CCF258-A976-4B2D-A13D-198880ABC904}" type="presParOf" srcId="{DB03EDE5-6CCF-4DC0-9193-2D8E8D3FC236}" destId="{D59F2064-F461-42FE-A21B-421A1E13EE0D}" srcOrd="0" destOrd="0" presId="urn:microsoft.com/office/officeart/2005/8/layout/orgChart1"/>
    <dgm:cxn modelId="{DB35C053-9755-44A1-9F96-036A1C8E517C}" type="presParOf" srcId="{DB03EDE5-6CCF-4DC0-9193-2D8E8D3FC236}" destId="{33128A2B-4A82-4068-B158-372815600F11}" srcOrd="1" destOrd="0" presId="urn:microsoft.com/office/officeart/2005/8/layout/orgChart1"/>
    <dgm:cxn modelId="{D4EB8A2D-0602-411B-8A08-D59F467C4A1E}" type="presParOf" srcId="{98A2A591-822C-4275-B4EF-242E0D91E21D}" destId="{D7944F6F-66C7-4605-A05A-8203B584744D}" srcOrd="1" destOrd="0" presId="urn:microsoft.com/office/officeart/2005/8/layout/orgChart1"/>
    <dgm:cxn modelId="{A6D70C72-093F-4ABD-835E-25C0D4FF8C42}" type="presParOf" srcId="{98A2A591-822C-4275-B4EF-242E0D91E21D}" destId="{00CE9EA1-8054-44B4-9713-C79229952483}" srcOrd="2" destOrd="0" presId="urn:microsoft.com/office/officeart/2005/8/layout/orgChart1"/>
    <dgm:cxn modelId="{66915279-F854-4218-8922-B1FF67DF63B2}" type="presParOf" srcId="{BA40FB63-7C71-4E80-AC30-42DB180DE386}" destId="{E8901EFC-8E48-46AE-842A-9BA698138F3E}" srcOrd="2" destOrd="0" presId="urn:microsoft.com/office/officeart/2005/8/layout/orgChart1"/>
    <dgm:cxn modelId="{6050B92D-41B8-485D-8BAA-488AF2FDECBF}" type="presParOf" srcId="{BA40FB63-7C71-4E80-AC30-42DB180DE386}" destId="{65E15869-4302-4AA9-94F6-C5129A88C4DF}" srcOrd="3" destOrd="0" presId="urn:microsoft.com/office/officeart/2005/8/layout/orgChart1"/>
    <dgm:cxn modelId="{12AAC985-EC1A-4343-883A-BFDAC1BC1EE4}" type="presParOf" srcId="{65E15869-4302-4AA9-94F6-C5129A88C4DF}" destId="{33699776-F769-48A3-8C38-72FDFE00709A}" srcOrd="0" destOrd="0" presId="urn:microsoft.com/office/officeart/2005/8/layout/orgChart1"/>
    <dgm:cxn modelId="{BCBB20A4-4445-4014-ADBD-7F0C72969CE9}" type="presParOf" srcId="{33699776-F769-48A3-8C38-72FDFE00709A}" destId="{7F6900BC-E7AB-4454-8DBF-74984B450182}" srcOrd="0" destOrd="0" presId="urn:microsoft.com/office/officeart/2005/8/layout/orgChart1"/>
    <dgm:cxn modelId="{3719565C-631F-4B4E-A574-80D11FD1D9CB}" type="presParOf" srcId="{33699776-F769-48A3-8C38-72FDFE00709A}" destId="{E1A33B0D-1B67-4588-95AE-91B33C132ACF}" srcOrd="1" destOrd="0" presId="urn:microsoft.com/office/officeart/2005/8/layout/orgChart1"/>
    <dgm:cxn modelId="{C6D4FFAC-A77C-4B37-B9E0-E4E60CF070A7}" type="presParOf" srcId="{65E15869-4302-4AA9-94F6-C5129A88C4DF}" destId="{690974A8-17B9-43A6-9341-01ED2D841F09}" srcOrd="1" destOrd="0" presId="urn:microsoft.com/office/officeart/2005/8/layout/orgChart1"/>
    <dgm:cxn modelId="{25B52231-FBE5-4619-BB2A-A337279D458A}" type="presParOf" srcId="{65E15869-4302-4AA9-94F6-C5129A88C4DF}" destId="{7F53D029-88F8-4E94-9C30-87FD93FF0A6A}" srcOrd="2" destOrd="0" presId="urn:microsoft.com/office/officeart/2005/8/layout/orgChart1"/>
    <dgm:cxn modelId="{A957282C-DF72-4502-8804-6CFCFB0944E1}" type="presParOf" srcId="{CAAFEBF0-723F-4B94-973A-819587339757}" destId="{C17693FF-4006-43E7-B114-F49A5895A349}" srcOrd="2" destOrd="0" presId="urn:microsoft.com/office/officeart/2005/8/layout/orgChart1"/>
    <dgm:cxn modelId="{6B822CB9-DF9D-4D79-9813-F71610DB86B3}" type="presParOf" srcId="{63836672-8982-4EA9-B3AE-D01676F3C753}" destId="{E2540366-07B5-4F87-9C44-6B1B85CA12AA}" srcOrd="6" destOrd="0" presId="urn:microsoft.com/office/officeart/2005/8/layout/orgChart1"/>
    <dgm:cxn modelId="{4C9EEE6D-B3BC-46A1-833C-A33FA7039C0C}" type="presParOf" srcId="{63836672-8982-4EA9-B3AE-D01676F3C753}" destId="{50D1FDAC-3B7E-4FF9-B47A-3C80531E4834}" srcOrd="7" destOrd="0" presId="urn:microsoft.com/office/officeart/2005/8/layout/orgChart1"/>
    <dgm:cxn modelId="{A5D74352-D122-43EB-89A6-5C1E975E4226}" type="presParOf" srcId="{50D1FDAC-3B7E-4FF9-B47A-3C80531E4834}" destId="{CADD55C4-2DC1-40DB-B6B9-EAAEC1816724}" srcOrd="0" destOrd="0" presId="urn:microsoft.com/office/officeart/2005/8/layout/orgChart1"/>
    <dgm:cxn modelId="{5A01D812-49D7-48A7-AE19-56013E728E99}" type="presParOf" srcId="{CADD55C4-2DC1-40DB-B6B9-EAAEC1816724}" destId="{457729F1-1494-42DF-9FA0-B5D5178E3B02}" srcOrd="0" destOrd="0" presId="urn:microsoft.com/office/officeart/2005/8/layout/orgChart1"/>
    <dgm:cxn modelId="{892964EE-F94F-4098-A659-3897A6B065DF}" type="presParOf" srcId="{CADD55C4-2DC1-40DB-B6B9-EAAEC1816724}" destId="{6F7E0A9C-D419-4E49-8D0A-B9C2F24995A8}" srcOrd="1" destOrd="0" presId="urn:microsoft.com/office/officeart/2005/8/layout/orgChart1"/>
    <dgm:cxn modelId="{8ADE2621-45E6-428A-9828-E42A8E414790}" type="presParOf" srcId="{50D1FDAC-3B7E-4FF9-B47A-3C80531E4834}" destId="{0B76800D-3726-4582-8F43-9265997274F0}" srcOrd="1" destOrd="0" presId="urn:microsoft.com/office/officeart/2005/8/layout/orgChart1"/>
    <dgm:cxn modelId="{4A9170CD-E7EA-46E4-BD61-DC7503ACADB0}" type="presParOf" srcId="{0B76800D-3726-4582-8F43-9265997274F0}" destId="{AE42E992-AD6A-4B1E-ADBF-AC93681B7E1D}" srcOrd="0" destOrd="0" presId="urn:microsoft.com/office/officeart/2005/8/layout/orgChart1"/>
    <dgm:cxn modelId="{438CE053-7A14-4FA7-84E0-44245BB29A02}" type="presParOf" srcId="{0B76800D-3726-4582-8F43-9265997274F0}" destId="{9B56F68F-293E-49F3-A030-512B209B6A4D}" srcOrd="1" destOrd="0" presId="urn:microsoft.com/office/officeart/2005/8/layout/orgChart1"/>
    <dgm:cxn modelId="{5CF32F55-1C50-41CB-8EA1-B8AF2DA0A94E}" type="presParOf" srcId="{9B56F68F-293E-49F3-A030-512B209B6A4D}" destId="{B4C3BF9E-BA42-49D5-A4EE-0E7D5D9AD7A7}" srcOrd="0" destOrd="0" presId="urn:microsoft.com/office/officeart/2005/8/layout/orgChart1"/>
    <dgm:cxn modelId="{46C207A0-E1C9-4EEC-96CD-254EE9B0C0A6}" type="presParOf" srcId="{B4C3BF9E-BA42-49D5-A4EE-0E7D5D9AD7A7}" destId="{FB363923-DB47-48FC-B185-EDFBCF4CA800}" srcOrd="0" destOrd="0" presId="urn:microsoft.com/office/officeart/2005/8/layout/orgChart1"/>
    <dgm:cxn modelId="{44CF915B-CFC6-4F40-B6A7-BE0EFFE56518}" type="presParOf" srcId="{B4C3BF9E-BA42-49D5-A4EE-0E7D5D9AD7A7}" destId="{4AB14E74-5A21-42B1-871D-1742AC7B75A7}" srcOrd="1" destOrd="0" presId="urn:microsoft.com/office/officeart/2005/8/layout/orgChart1"/>
    <dgm:cxn modelId="{787D42C3-964E-4F05-AE92-FE20E05B83E5}" type="presParOf" srcId="{9B56F68F-293E-49F3-A030-512B209B6A4D}" destId="{C742A1CD-EC10-4164-BFC0-50843A5F8440}" srcOrd="1" destOrd="0" presId="urn:microsoft.com/office/officeart/2005/8/layout/orgChart1"/>
    <dgm:cxn modelId="{199A2463-2EE0-4B97-9680-F3BD0D6EC852}" type="presParOf" srcId="{9B56F68F-293E-49F3-A030-512B209B6A4D}" destId="{A65EB74B-F1DF-48BE-AD43-9AF08E46FF1C}" srcOrd="2" destOrd="0" presId="urn:microsoft.com/office/officeart/2005/8/layout/orgChart1"/>
    <dgm:cxn modelId="{D17C362E-F476-49F4-9359-803949219863}" type="presParOf" srcId="{0B76800D-3726-4582-8F43-9265997274F0}" destId="{A504F7FE-3E72-4979-B084-9DF4603B585D}" srcOrd="2" destOrd="0" presId="urn:microsoft.com/office/officeart/2005/8/layout/orgChart1"/>
    <dgm:cxn modelId="{B5923881-AE3B-4C95-B201-C32A99D0B3F3}" type="presParOf" srcId="{0B76800D-3726-4582-8F43-9265997274F0}" destId="{AA3B08CB-8E4C-445D-A5BF-ABBB25128B45}" srcOrd="3" destOrd="0" presId="urn:microsoft.com/office/officeart/2005/8/layout/orgChart1"/>
    <dgm:cxn modelId="{6F942815-5AA5-40A2-8BD8-46701750C67F}" type="presParOf" srcId="{AA3B08CB-8E4C-445D-A5BF-ABBB25128B45}" destId="{8D18360C-59DB-4ABC-A9EF-CA6951651732}" srcOrd="0" destOrd="0" presId="urn:microsoft.com/office/officeart/2005/8/layout/orgChart1"/>
    <dgm:cxn modelId="{8EB9600F-3149-4DE4-B3B7-DCB5CBC78DC3}" type="presParOf" srcId="{8D18360C-59DB-4ABC-A9EF-CA6951651732}" destId="{90D8DFBB-EDAB-4C55-BD18-66ED8403CEE5}" srcOrd="0" destOrd="0" presId="urn:microsoft.com/office/officeart/2005/8/layout/orgChart1"/>
    <dgm:cxn modelId="{1E734FF9-B78B-4B08-BD53-A97D8347B90F}" type="presParOf" srcId="{8D18360C-59DB-4ABC-A9EF-CA6951651732}" destId="{3799046C-2F83-4223-AD49-D36B329C07DE}" srcOrd="1" destOrd="0" presId="urn:microsoft.com/office/officeart/2005/8/layout/orgChart1"/>
    <dgm:cxn modelId="{FFC6BC14-E870-4087-8F50-B920968D38DB}" type="presParOf" srcId="{AA3B08CB-8E4C-445D-A5BF-ABBB25128B45}" destId="{C9D003CC-1E13-413B-8A66-C3AEDE37D68F}" srcOrd="1" destOrd="0" presId="urn:microsoft.com/office/officeart/2005/8/layout/orgChart1"/>
    <dgm:cxn modelId="{7255AEA9-76A6-4C44-8D9A-514AB3BE2328}" type="presParOf" srcId="{AA3B08CB-8E4C-445D-A5BF-ABBB25128B45}" destId="{853576DF-210C-4993-AAAE-ECFF25965370}" srcOrd="2" destOrd="0" presId="urn:microsoft.com/office/officeart/2005/8/layout/orgChart1"/>
    <dgm:cxn modelId="{FEFD474C-A63B-4A7F-817D-2840F34A146D}" type="presParOf" srcId="{50D1FDAC-3B7E-4FF9-B47A-3C80531E4834}" destId="{5785368D-80B8-4DE0-8BC5-F664AAE67BF3}" srcOrd="2" destOrd="0" presId="urn:microsoft.com/office/officeart/2005/8/layout/orgChart1"/>
    <dgm:cxn modelId="{29677A0D-5305-40ED-A0E3-0784C2D394CD}" type="presParOf" srcId="{63836672-8982-4EA9-B3AE-D01676F3C753}" destId="{34379871-D091-44CD-86E5-BC2C41613605}" srcOrd="8" destOrd="0" presId="urn:microsoft.com/office/officeart/2005/8/layout/orgChart1"/>
    <dgm:cxn modelId="{F1971A8B-0AEE-46DE-90B9-A8D34EECBAF7}" type="presParOf" srcId="{63836672-8982-4EA9-B3AE-D01676F3C753}" destId="{BC12C30F-CBC8-4926-B8DC-27FAC4624D3F}" srcOrd="9" destOrd="0" presId="urn:microsoft.com/office/officeart/2005/8/layout/orgChart1"/>
    <dgm:cxn modelId="{770D0AC2-549C-43ED-82B1-1A535AEFB662}" type="presParOf" srcId="{BC12C30F-CBC8-4926-B8DC-27FAC4624D3F}" destId="{B9863076-6B30-47FE-9FF3-2A6E1F44D44F}" srcOrd="0" destOrd="0" presId="urn:microsoft.com/office/officeart/2005/8/layout/orgChart1"/>
    <dgm:cxn modelId="{31BBDA63-945D-4B3D-A731-FCF1547D6C7D}" type="presParOf" srcId="{B9863076-6B30-47FE-9FF3-2A6E1F44D44F}" destId="{0CACBCD6-790F-43B3-8CDD-6BF7F5D384F2}" srcOrd="0" destOrd="0" presId="urn:microsoft.com/office/officeart/2005/8/layout/orgChart1"/>
    <dgm:cxn modelId="{681D8C64-2FF8-429A-85E5-D213EF76E306}" type="presParOf" srcId="{B9863076-6B30-47FE-9FF3-2A6E1F44D44F}" destId="{1606A237-D027-4C73-8210-E4A06F3B981F}" srcOrd="1" destOrd="0" presId="urn:microsoft.com/office/officeart/2005/8/layout/orgChart1"/>
    <dgm:cxn modelId="{C84CCD41-7ED5-4F99-9ACD-87536881581F}" type="presParOf" srcId="{BC12C30F-CBC8-4926-B8DC-27FAC4624D3F}" destId="{652ECD56-5BC1-498F-B685-6D8413C7AA49}" srcOrd="1" destOrd="0" presId="urn:microsoft.com/office/officeart/2005/8/layout/orgChart1"/>
    <dgm:cxn modelId="{DDB6DEF4-B85C-4F02-B1C4-87D70539BD82}" type="presParOf" srcId="{652ECD56-5BC1-498F-B685-6D8413C7AA49}" destId="{C1E4E97D-F901-445E-9133-A4C8CC01991E}" srcOrd="0" destOrd="0" presId="urn:microsoft.com/office/officeart/2005/8/layout/orgChart1"/>
    <dgm:cxn modelId="{F2F1EE54-A8BB-4D4C-8192-D4F78CC7D6AD}" type="presParOf" srcId="{652ECD56-5BC1-498F-B685-6D8413C7AA49}" destId="{F7FBDCC6-9A51-424A-909B-4AE2D07EA7AA}" srcOrd="1" destOrd="0" presId="urn:microsoft.com/office/officeart/2005/8/layout/orgChart1"/>
    <dgm:cxn modelId="{D90C5484-787D-4E6C-805A-72B8982D0BB3}" type="presParOf" srcId="{F7FBDCC6-9A51-424A-909B-4AE2D07EA7AA}" destId="{850A4FFB-A4C6-421C-87BF-6CBD742FEEBF}" srcOrd="0" destOrd="0" presId="urn:microsoft.com/office/officeart/2005/8/layout/orgChart1"/>
    <dgm:cxn modelId="{3FD09DA7-6A3C-41F0-9A98-83B120B4D014}" type="presParOf" srcId="{850A4FFB-A4C6-421C-87BF-6CBD742FEEBF}" destId="{FA887E28-3836-4D2F-AF4B-587A676384BD}" srcOrd="0" destOrd="0" presId="urn:microsoft.com/office/officeart/2005/8/layout/orgChart1"/>
    <dgm:cxn modelId="{06808F3A-0EF9-4990-AB20-9ADD3DD8A93C}" type="presParOf" srcId="{850A4FFB-A4C6-421C-87BF-6CBD742FEEBF}" destId="{DAAF4F96-2549-40D0-9752-3E0C3A91FBE4}" srcOrd="1" destOrd="0" presId="urn:microsoft.com/office/officeart/2005/8/layout/orgChart1"/>
    <dgm:cxn modelId="{9A7F9780-38FF-42E8-BF96-4F614D60DFFC}" type="presParOf" srcId="{F7FBDCC6-9A51-424A-909B-4AE2D07EA7AA}" destId="{6B3A0CD2-EA3B-4746-A7FD-4FE578E8DD07}" srcOrd="1" destOrd="0" presId="urn:microsoft.com/office/officeart/2005/8/layout/orgChart1"/>
    <dgm:cxn modelId="{7F8BD456-47C2-44DD-98CC-BE37275F0AB8}" type="presParOf" srcId="{F7FBDCC6-9A51-424A-909B-4AE2D07EA7AA}" destId="{3FC78E7C-BFCB-47BD-B1DE-B6A64FBA723A}" srcOrd="2" destOrd="0" presId="urn:microsoft.com/office/officeart/2005/8/layout/orgChart1"/>
    <dgm:cxn modelId="{9D9FDE12-5517-41E4-8485-032282E217A9}" type="presParOf" srcId="{652ECD56-5BC1-498F-B685-6D8413C7AA49}" destId="{8960CF24-389C-4F85-8809-B538CC190551}" srcOrd="2" destOrd="0" presId="urn:microsoft.com/office/officeart/2005/8/layout/orgChart1"/>
    <dgm:cxn modelId="{5FD4865E-453B-4096-8734-CE6230B69E29}" type="presParOf" srcId="{652ECD56-5BC1-498F-B685-6D8413C7AA49}" destId="{54AE9244-3698-4CDE-8DB4-B376EAE1973B}" srcOrd="3" destOrd="0" presId="urn:microsoft.com/office/officeart/2005/8/layout/orgChart1"/>
    <dgm:cxn modelId="{DE8FA28A-18C7-47A1-A467-60A4507FEEF2}" type="presParOf" srcId="{54AE9244-3698-4CDE-8DB4-B376EAE1973B}" destId="{C2250102-0BBA-4EE1-861A-FDA48859DD7C}" srcOrd="0" destOrd="0" presId="urn:microsoft.com/office/officeart/2005/8/layout/orgChart1"/>
    <dgm:cxn modelId="{98F3692C-A8B2-42DA-9B8C-FA76CF39B614}" type="presParOf" srcId="{C2250102-0BBA-4EE1-861A-FDA48859DD7C}" destId="{D391A4BF-D65A-4ADD-AA6C-358B3523EA2D}" srcOrd="0" destOrd="0" presId="urn:microsoft.com/office/officeart/2005/8/layout/orgChart1"/>
    <dgm:cxn modelId="{4EA3B512-95B2-4686-9825-E51A3A902753}" type="presParOf" srcId="{C2250102-0BBA-4EE1-861A-FDA48859DD7C}" destId="{36F5C8A8-9A38-4740-B3FB-7E5FC53BCEDE}" srcOrd="1" destOrd="0" presId="urn:microsoft.com/office/officeart/2005/8/layout/orgChart1"/>
    <dgm:cxn modelId="{BBE6DCDA-D9A7-4111-BE88-8FEE88612D05}" type="presParOf" srcId="{54AE9244-3698-4CDE-8DB4-B376EAE1973B}" destId="{DA550652-8D8A-4445-9B51-927E5EF05E46}" srcOrd="1" destOrd="0" presId="urn:microsoft.com/office/officeart/2005/8/layout/orgChart1"/>
    <dgm:cxn modelId="{6E522752-931D-4A3C-837B-C2AAEC61896E}" type="presParOf" srcId="{54AE9244-3698-4CDE-8DB4-B376EAE1973B}" destId="{4D8B4BC4-A310-433F-A1AE-17905B80AB6C}" srcOrd="2" destOrd="0" presId="urn:microsoft.com/office/officeart/2005/8/layout/orgChart1"/>
    <dgm:cxn modelId="{1B6E4E4C-8DBD-4BB7-8783-6A67DA9C592A}" type="presParOf" srcId="{BC12C30F-CBC8-4926-B8DC-27FAC4624D3F}" destId="{3923B95F-AA96-4FF3-BF29-02FCB452567A}" srcOrd="2" destOrd="0" presId="urn:microsoft.com/office/officeart/2005/8/layout/orgChart1"/>
    <dgm:cxn modelId="{4DA611D2-27FF-41C2-A222-F877982631DF}" type="presParOf" srcId="{18966916-D4B6-4DBD-AB90-D6E0D23242C8}" destId="{F9203C38-7715-4215-9114-4BE5EFEB56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0CF24-389C-4F85-8809-B538CC190551}">
      <dsp:nvSpPr>
        <dsp:cNvPr id="0" name=""/>
        <dsp:cNvSpPr/>
      </dsp:nvSpPr>
      <dsp:spPr>
        <a:xfrm>
          <a:off x="5015702" y="1188735"/>
          <a:ext cx="91440" cy="986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6442"/>
              </a:lnTo>
              <a:lnTo>
                <a:pt x="113079" y="986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4E97D-F901-445E-9133-A4C8CC01991E}">
      <dsp:nvSpPr>
        <dsp:cNvPr id="0" name=""/>
        <dsp:cNvSpPr/>
      </dsp:nvSpPr>
      <dsp:spPr>
        <a:xfrm>
          <a:off x="5015702" y="1188735"/>
          <a:ext cx="91440" cy="365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858"/>
              </a:lnTo>
              <a:lnTo>
                <a:pt x="113079" y="365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79871-D091-44CD-86E5-BC2C41613605}">
      <dsp:nvSpPr>
        <dsp:cNvPr id="0" name=""/>
        <dsp:cNvSpPr/>
      </dsp:nvSpPr>
      <dsp:spPr>
        <a:xfrm>
          <a:off x="2986973" y="509452"/>
          <a:ext cx="2482010" cy="16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5"/>
              </a:lnTo>
              <a:lnTo>
                <a:pt x="2482010" y="62845"/>
              </a:lnTo>
              <a:lnTo>
                <a:pt x="2482010" y="169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4F7FE-3E72-4979-B084-9DF4603B585D}">
      <dsp:nvSpPr>
        <dsp:cNvPr id="0" name=""/>
        <dsp:cNvSpPr/>
      </dsp:nvSpPr>
      <dsp:spPr>
        <a:xfrm>
          <a:off x="3776948" y="1188735"/>
          <a:ext cx="91440" cy="986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6442"/>
              </a:lnTo>
              <a:lnTo>
                <a:pt x="107587" y="986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2E992-AD6A-4B1E-ADBF-AC93681B7E1D}">
      <dsp:nvSpPr>
        <dsp:cNvPr id="0" name=""/>
        <dsp:cNvSpPr/>
      </dsp:nvSpPr>
      <dsp:spPr>
        <a:xfrm>
          <a:off x="3776948" y="1188735"/>
          <a:ext cx="91440" cy="365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858"/>
              </a:lnTo>
              <a:lnTo>
                <a:pt x="110664" y="365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40366-07B5-4F87-9C44-6B1B85CA12AA}">
      <dsp:nvSpPr>
        <dsp:cNvPr id="0" name=""/>
        <dsp:cNvSpPr/>
      </dsp:nvSpPr>
      <dsp:spPr>
        <a:xfrm>
          <a:off x="2986973" y="509452"/>
          <a:ext cx="1243257" cy="169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45"/>
              </a:lnTo>
              <a:lnTo>
                <a:pt x="1243257" y="62845"/>
              </a:lnTo>
              <a:lnTo>
                <a:pt x="1243257" y="169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01EFC-8E48-46AE-842A-9BA698138F3E}">
      <dsp:nvSpPr>
        <dsp:cNvPr id="0" name=""/>
        <dsp:cNvSpPr/>
      </dsp:nvSpPr>
      <dsp:spPr>
        <a:xfrm>
          <a:off x="2546835" y="1188735"/>
          <a:ext cx="91440" cy="986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6442"/>
              </a:lnTo>
              <a:lnTo>
                <a:pt x="99599" y="986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3DA43-0B5B-4523-80DD-E2E34D82205C}">
      <dsp:nvSpPr>
        <dsp:cNvPr id="0" name=""/>
        <dsp:cNvSpPr/>
      </dsp:nvSpPr>
      <dsp:spPr>
        <a:xfrm>
          <a:off x="2546835" y="1188735"/>
          <a:ext cx="91440" cy="365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858"/>
              </a:lnTo>
              <a:lnTo>
                <a:pt x="99599" y="365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7BACE-1733-45A4-9CAA-EB6A02DAF6FB}">
      <dsp:nvSpPr>
        <dsp:cNvPr id="0" name=""/>
        <dsp:cNvSpPr/>
      </dsp:nvSpPr>
      <dsp:spPr>
        <a:xfrm>
          <a:off x="2941253" y="509452"/>
          <a:ext cx="91440" cy="1698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845"/>
              </a:lnTo>
              <a:lnTo>
                <a:pt x="58863" y="62845"/>
              </a:lnTo>
              <a:lnTo>
                <a:pt x="58863" y="169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61F2E-98FE-4938-B3D9-0B6A0D19325A}">
      <dsp:nvSpPr>
        <dsp:cNvPr id="0" name=""/>
        <dsp:cNvSpPr/>
      </dsp:nvSpPr>
      <dsp:spPr>
        <a:xfrm>
          <a:off x="1308366" y="1188735"/>
          <a:ext cx="91440" cy="986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6442"/>
              </a:lnTo>
              <a:lnTo>
                <a:pt x="97235" y="986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E9CD3-76C5-4488-84E0-937161AF176B}">
      <dsp:nvSpPr>
        <dsp:cNvPr id="0" name=""/>
        <dsp:cNvSpPr/>
      </dsp:nvSpPr>
      <dsp:spPr>
        <a:xfrm>
          <a:off x="1308366" y="1188735"/>
          <a:ext cx="91440" cy="365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858"/>
              </a:lnTo>
              <a:lnTo>
                <a:pt x="97235" y="365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BDD55-9F31-4392-AFC3-1F6910B537AF}">
      <dsp:nvSpPr>
        <dsp:cNvPr id="0" name=""/>
        <dsp:cNvSpPr/>
      </dsp:nvSpPr>
      <dsp:spPr>
        <a:xfrm>
          <a:off x="1761648" y="509452"/>
          <a:ext cx="1225324" cy="169830"/>
        </a:xfrm>
        <a:custGeom>
          <a:avLst/>
          <a:gdLst/>
          <a:ahLst/>
          <a:cxnLst/>
          <a:rect l="0" t="0" r="0" b="0"/>
          <a:pathLst>
            <a:path>
              <a:moveTo>
                <a:pt x="1225324" y="0"/>
              </a:moveTo>
              <a:lnTo>
                <a:pt x="1225324" y="62845"/>
              </a:lnTo>
              <a:lnTo>
                <a:pt x="0" y="62845"/>
              </a:lnTo>
              <a:lnTo>
                <a:pt x="0" y="169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6CDB9-4B69-4D7F-9361-B720EDFE3284}">
      <dsp:nvSpPr>
        <dsp:cNvPr id="0" name=""/>
        <dsp:cNvSpPr/>
      </dsp:nvSpPr>
      <dsp:spPr>
        <a:xfrm>
          <a:off x="74086" y="1188735"/>
          <a:ext cx="91440" cy="986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6442"/>
              </a:lnTo>
              <a:lnTo>
                <a:pt x="90348" y="986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1D07E-0D69-4849-B6D6-BDA55DBA117B}">
      <dsp:nvSpPr>
        <dsp:cNvPr id="0" name=""/>
        <dsp:cNvSpPr/>
      </dsp:nvSpPr>
      <dsp:spPr>
        <a:xfrm>
          <a:off x="74086" y="1188735"/>
          <a:ext cx="91440" cy="365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858"/>
              </a:lnTo>
              <a:lnTo>
                <a:pt x="90348" y="365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7B7D4-FF32-400E-A255-54B3F0EE6DFB}">
      <dsp:nvSpPr>
        <dsp:cNvPr id="0" name=""/>
        <dsp:cNvSpPr/>
      </dsp:nvSpPr>
      <dsp:spPr>
        <a:xfrm>
          <a:off x="527367" y="509452"/>
          <a:ext cx="2459605" cy="169830"/>
        </a:xfrm>
        <a:custGeom>
          <a:avLst/>
          <a:gdLst/>
          <a:ahLst/>
          <a:cxnLst/>
          <a:rect l="0" t="0" r="0" b="0"/>
          <a:pathLst>
            <a:path>
              <a:moveTo>
                <a:pt x="2459605" y="0"/>
              </a:moveTo>
              <a:lnTo>
                <a:pt x="2459605" y="62845"/>
              </a:lnTo>
              <a:lnTo>
                <a:pt x="0" y="62845"/>
              </a:lnTo>
              <a:lnTo>
                <a:pt x="0" y="169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2EED8-064C-4CF2-BA29-22F73F317764}">
      <dsp:nvSpPr>
        <dsp:cNvPr id="0" name=""/>
        <dsp:cNvSpPr/>
      </dsp:nvSpPr>
      <dsp:spPr>
        <a:xfrm>
          <a:off x="2477520" y="0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Gesten-steuerung </a:t>
          </a:r>
        </a:p>
      </dsp:txBody>
      <dsp:txXfrm>
        <a:off x="2477520" y="0"/>
        <a:ext cx="1018904" cy="509452"/>
      </dsp:txXfrm>
    </dsp:sp>
    <dsp:sp modelId="{F359FAA7-EE79-45E5-967F-7C4844896E91}">
      <dsp:nvSpPr>
        <dsp:cNvPr id="0" name=""/>
        <dsp:cNvSpPr/>
      </dsp:nvSpPr>
      <dsp:spPr>
        <a:xfrm>
          <a:off x="17915" y="679282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1.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Grundlagen-ermittlung</a:t>
          </a:r>
        </a:p>
      </dsp:txBody>
      <dsp:txXfrm>
        <a:off x="17915" y="679282"/>
        <a:ext cx="1018904" cy="509452"/>
      </dsp:txXfrm>
    </dsp:sp>
    <dsp:sp modelId="{01F064D2-98DE-48AC-8E5F-AECCC01E83C2}">
      <dsp:nvSpPr>
        <dsp:cNvPr id="0" name=""/>
        <dsp:cNvSpPr/>
      </dsp:nvSpPr>
      <dsp:spPr>
        <a:xfrm>
          <a:off x="164434" y="1299867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1.1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Stereokameras</a:t>
          </a:r>
        </a:p>
      </dsp:txBody>
      <dsp:txXfrm>
        <a:off x="164434" y="1299867"/>
        <a:ext cx="1018904" cy="509452"/>
      </dsp:txXfrm>
    </dsp:sp>
    <dsp:sp modelId="{D3803F56-0914-454D-845C-782D3BB500E7}">
      <dsp:nvSpPr>
        <dsp:cNvPr id="0" name=""/>
        <dsp:cNvSpPr/>
      </dsp:nvSpPr>
      <dsp:spPr>
        <a:xfrm>
          <a:off x="164434" y="1920451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1.2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Softwarepakete</a:t>
          </a:r>
        </a:p>
      </dsp:txBody>
      <dsp:txXfrm>
        <a:off x="164434" y="1920451"/>
        <a:ext cx="1018904" cy="509452"/>
      </dsp:txXfrm>
    </dsp:sp>
    <dsp:sp modelId="{D3971566-7794-4D5F-AD89-C41747A59B10}">
      <dsp:nvSpPr>
        <dsp:cNvPr id="0" name=""/>
        <dsp:cNvSpPr/>
      </dsp:nvSpPr>
      <dsp:spPr>
        <a:xfrm>
          <a:off x="1252196" y="679282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2.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Konzeptionierung</a:t>
          </a:r>
        </a:p>
      </dsp:txBody>
      <dsp:txXfrm>
        <a:off x="1252196" y="679282"/>
        <a:ext cx="1018904" cy="509452"/>
      </dsp:txXfrm>
    </dsp:sp>
    <dsp:sp modelId="{21575EB1-C8B5-4855-9E9B-6BB6909917B7}">
      <dsp:nvSpPr>
        <dsp:cNvPr id="0" name=""/>
        <dsp:cNvSpPr/>
      </dsp:nvSpPr>
      <dsp:spPr>
        <a:xfrm>
          <a:off x="1405602" y="1299867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2.1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Hardwarekonzept</a:t>
          </a:r>
        </a:p>
      </dsp:txBody>
      <dsp:txXfrm>
        <a:off x="1405602" y="1299867"/>
        <a:ext cx="1018904" cy="509452"/>
      </dsp:txXfrm>
    </dsp:sp>
    <dsp:sp modelId="{90B16234-B264-4B74-A5AE-26B62C6AA0C8}">
      <dsp:nvSpPr>
        <dsp:cNvPr id="0" name=""/>
        <dsp:cNvSpPr/>
      </dsp:nvSpPr>
      <dsp:spPr>
        <a:xfrm>
          <a:off x="1405602" y="1920451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2.2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Softwarekonzept</a:t>
          </a:r>
        </a:p>
      </dsp:txBody>
      <dsp:txXfrm>
        <a:off x="1405602" y="1920451"/>
        <a:ext cx="1018904" cy="509452"/>
      </dsp:txXfrm>
    </dsp:sp>
    <dsp:sp modelId="{B142851B-425C-46FA-BC7D-09EE917E838E}">
      <dsp:nvSpPr>
        <dsp:cNvPr id="0" name=""/>
        <dsp:cNvSpPr/>
      </dsp:nvSpPr>
      <dsp:spPr>
        <a:xfrm>
          <a:off x="2490664" y="679282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3.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Realisierung</a:t>
          </a:r>
        </a:p>
      </dsp:txBody>
      <dsp:txXfrm>
        <a:off x="2490664" y="679282"/>
        <a:ext cx="1018904" cy="509452"/>
      </dsp:txXfrm>
    </dsp:sp>
    <dsp:sp modelId="{D59F2064-F461-42FE-A21B-421A1E13EE0D}">
      <dsp:nvSpPr>
        <dsp:cNvPr id="0" name=""/>
        <dsp:cNvSpPr/>
      </dsp:nvSpPr>
      <dsp:spPr>
        <a:xfrm>
          <a:off x="2646434" y="1299867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3.1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Einrichtung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Softwarepakete</a:t>
          </a:r>
        </a:p>
      </dsp:txBody>
      <dsp:txXfrm>
        <a:off x="2646434" y="1299867"/>
        <a:ext cx="1018904" cy="509452"/>
      </dsp:txXfrm>
    </dsp:sp>
    <dsp:sp modelId="{7F6900BC-E7AB-4454-8DBF-74984B450182}">
      <dsp:nvSpPr>
        <dsp:cNvPr id="0" name=""/>
        <dsp:cNvSpPr/>
      </dsp:nvSpPr>
      <dsp:spPr>
        <a:xfrm>
          <a:off x="2646434" y="1920451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3.2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Programmierung der zusätzlichen Software</a:t>
          </a:r>
        </a:p>
      </dsp:txBody>
      <dsp:txXfrm>
        <a:off x="2646434" y="1920451"/>
        <a:ext cx="1018904" cy="509452"/>
      </dsp:txXfrm>
    </dsp:sp>
    <dsp:sp modelId="{457729F1-1494-42DF-9FA0-B5D5178E3B02}">
      <dsp:nvSpPr>
        <dsp:cNvPr id="0" name=""/>
        <dsp:cNvSpPr/>
      </dsp:nvSpPr>
      <dsp:spPr>
        <a:xfrm>
          <a:off x="3720778" y="679282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4.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Tests </a:t>
          </a:r>
        </a:p>
      </dsp:txBody>
      <dsp:txXfrm>
        <a:off x="3720778" y="679282"/>
        <a:ext cx="1018904" cy="509452"/>
      </dsp:txXfrm>
    </dsp:sp>
    <dsp:sp modelId="{FB363923-DB47-48FC-B185-EDFBCF4CA800}">
      <dsp:nvSpPr>
        <dsp:cNvPr id="0" name=""/>
        <dsp:cNvSpPr/>
      </dsp:nvSpPr>
      <dsp:spPr>
        <a:xfrm>
          <a:off x="3887613" y="1299867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4.1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Test Anwendung „</a:t>
          </a:r>
          <a:r>
            <a:rPr lang="de-DE" sz="800" kern="1200" dirty="0" err="1"/>
            <a:t>TurtleSim</a:t>
          </a:r>
          <a:r>
            <a:rPr lang="de-DE" sz="800" kern="1200" dirty="0"/>
            <a:t>“</a:t>
          </a:r>
        </a:p>
      </dsp:txBody>
      <dsp:txXfrm>
        <a:off x="3887613" y="1299867"/>
        <a:ext cx="1018904" cy="509452"/>
      </dsp:txXfrm>
    </dsp:sp>
    <dsp:sp modelId="{90D8DFBB-EDAB-4C55-BD18-66ED8403CEE5}">
      <dsp:nvSpPr>
        <dsp:cNvPr id="0" name=""/>
        <dsp:cNvSpPr/>
      </dsp:nvSpPr>
      <dsp:spPr>
        <a:xfrm>
          <a:off x="3884536" y="1920451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4.2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Test in der Simulation und Fehlerbehebung</a:t>
          </a:r>
        </a:p>
      </dsp:txBody>
      <dsp:txXfrm>
        <a:off x="3884536" y="1920451"/>
        <a:ext cx="1018904" cy="509452"/>
      </dsp:txXfrm>
    </dsp:sp>
    <dsp:sp modelId="{0CACBCD6-790F-43B3-8CDD-6BF7F5D384F2}">
      <dsp:nvSpPr>
        <dsp:cNvPr id="0" name=""/>
        <dsp:cNvSpPr/>
      </dsp:nvSpPr>
      <dsp:spPr>
        <a:xfrm>
          <a:off x="4959531" y="679282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5.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Inbetriebnahme und Optimierung</a:t>
          </a:r>
        </a:p>
      </dsp:txBody>
      <dsp:txXfrm>
        <a:off x="4959531" y="679282"/>
        <a:ext cx="1018904" cy="509452"/>
      </dsp:txXfrm>
    </dsp:sp>
    <dsp:sp modelId="{FA887E28-3836-4D2F-AF4B-587A676384BD}">
      <dsp:nvSpPr>
        <dsp:cNvPr id="0" name=""/>
        <dsp:cNvSpPr/>
      </dsp:nvSpPr>
      <dsp:spPr>
        <a:xfrm>
          <a:off x="5128782" y="1299867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5.1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Inbetriebnahme Roboterarm</a:t>
          </a:r>
        </a:p>
      </dsp:txBody>
      <dsp:txXfrm>
        <a:off x="5128782" y="1299867"/>
        <a:ext cx="1018904" cy="509452"/>
      </dsp:txXfrm>
    </dsp:sp>
    <dsp:sp modelId="{D391A4BF-D65A-4ADD-AA6C-358B3523EA2D}">
      <dsp:nvSpPr>
        <dsp:cNvPr id="0" name=""/>
        <dsp:cNvSpPr/>
      </dsp:nvSpPr>
      <dsp:spPr>
        <a:xfrm>
          <a:off x="5128782" y="1920451"/>
          <a:ext cx="1018904" cy="50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6.1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Fehlersuche </a:t>
          </a:r>
          <a:r>
            <a:rPr lang="de-DE" sz="800" kern="1200"/>
            <a:t>und Optimierung</a:t>
          </a:r>
          <a:endParaRPr lang="de-DE" sz="800" kern="1200" dirty="0"/>
        </a:p>
      </dsp:txBody>
      <dsp:txXfrm>
        <a:off x="5128782" y="1920451"/>
        <a:ext cx="1018904" cy="50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A84C-8116-41D9-92DD-A18BA4BB9412}" type="datetimeFigureOut">
              <a:rPr lang="de-DE" smtClean="0"/>
              <a:t>03.03.2019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943100" y="867811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0B4E03F4-693C-45B2-A7AD-D1F8CFC3F73E}" type="slidenum">
              <a:rPr lang="de-DE" smtClean="0"/>
              <a:pPr algn="ctr"/>
              <a:t>‹Nr.›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B1069C-699D-47B6-8DE3-F8B4DD34A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14" name="Kopfzeilenplatzhalter 13">
            <a:extLst>
              <a:ext uri="{FF2B5EF4-FFF2-40B4-BE49-F238E27FC236}">
                <a16:creationId xmlns:a16="http://schemas.microsoft.com/office/drawing/2014/main" id="{688223D4-79AD-4054-9823-EA652659C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806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26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9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83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34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38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5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213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085-9E40-4B1B-98DC-711A6FC747F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74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380D-630C-4510-8119-B05B348AFB51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61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95F-F4E7-49CB-94F0-60497FA64F35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669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902D-1E9A-4E41-9E16-76027E565B9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88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CFD-2377-4DA3-AC1E-E9B7353525EB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63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F39-19C8-4D83-8BC7-C415ACCBC49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50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8E23-B363-4442-88CA-0B1CDA865853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2529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5419-1C36-4D3F-9A88-605919B2559B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334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A70-0476-4B70-8B5B-40BF234BB58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5101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762-28C6-47BA-ACED-33B55FFA643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69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01CB-3A2C-456A-B146-970D46CB1DB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74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4051-AC3B-4F9F-A4D9-B094562A6A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pic>
        <p:nvPicPr>
          <p:cNvPr id="7" name="Picture 11" descr="E:\Temp\Signet_neu\JPEG_300dpi\RGB\uni_bwm.jpg">
            <a:extLst>
              <a:ext uri="{FF2B5EF4-FFF2-40B4-BE49-F238E27FC236}">
                <a16:creationId xmlns:a16="http://schemas.microsoft.com/office/drawing/2014/main" id="{22B9A95E-3F0A-4534-9D7A-8F8E03847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9" y="304802"/>
            <a:ext cx="3684587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:\Temp\Signet_neu\PowerPoint-Folien\Hilfsdateien\Streifen-hoch.jpg">
            <a:extLst>
              <a:ext uri="{FF2B5EF4-FFF2-40B4-BE49-F238E27FC236}">
                <a16:creationId xmlns:a16="http://schemas.microsoft.com/office/drawing/2014/main" id="{99075D77-A41D-4592-B55D-3188A2C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60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58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B51FAB6F-B618-4994-A1DA-22C00650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1"/>
            <a:ext cx="4614863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de-DE" altLang="de-DE" sz="2100" b="1" dirty="0">
                <a:latin typeface="Arial" panose="020B0604020202020204" pitchFamily="34" charset="0"/>
              </a:rPr>
              <a:t>Oliver Bosin</a:t>
            </a:r>
          </a:p>
          <a:p>
            <a:pPr>
              <a:spcBef>
                <a:spcPct val="50000"/>
              </a:spcBef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de-DE" altLang="de-DE" sz="2100" b="1" dirty="0">
                <a:latin typeface="Arial" panose="020B0604020202020204" pitchFamily="34" charset="0"/>
              </a:rPr>
              <a:t>Gestensteuerung mit Stereokameras unter ROS</a:t>
            </a:r>
          </a:p>
          <a:p>
            <a:pPr>
              <a:spcBef>
                <a:spcPct val="50000"/>
              </a:spcBef>
              <a:buClr>
                <a:srgbClr val="FF6600"/>
              </a:buClr>
              <a:buFont typeface="Wingdings" panose="05000000000000000000" pitchFamily="2" charset="2"/>
              <a:buNone/>
            </a:pPr>
            <a:endParaRPr lang="de-DE" altLang="de-DE" sz="21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7295-A6B2-4EA8-81FC-1CC4E13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CF08-0790-4D6E-80A8-D5498C5F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 Problemstellung</a:t>
            </a:r>
          </a:p>
          <a:p>
            <a:pPr marL="0" indent="0">
              <a:buNone/>
            </a:pPr>
            <a:r>
              <a:rPr lang="de-DE" dirty="0"/>
              <a:t>2.  Zielsetzung</a:t>
            </a:r>
          </a:p>
          <a:p>
            <a:pPr marL="385763" indent="-385763">
              <a:buAutoNum type="arabicPeriod" startAt="3"/>
            </a:pPr>
            <a:r>
              <a:rPr lang="de-DE" dirty="0"/>
              <a:t>Projektaufbau</a:t>
            </a:r>
          </a:p>
          <a:p>
            <a:pPr marL="385763" indent="-385763">
              <a:buAutoNum type="arabicPeriod" startAt="3"/>
            </a:pPr>
            <a:r>
              <a:rPr lang="de-DE" dirty="0"/>
              <a:t>Zeitplan</a:t>
            </a:r>
          </a:p>
          <a:p>
            <a:pPr marL="385763" indent="-385763">
              <a:buAutoNum type="arabicPeriod" startAt="3"/>
            </a:pPr>
            <a:r>
              <a:rPr lang="de-DE" dirty="0"/>
              <a:t>Literatur und Quellen</a:t>
            </a:r>
          </a:p>
        </p:txBody>
      </p:sp>
    </p:spTree>
    <p:extLst>
      <p:ext uri="{BB962C8B-B14F-4D97-AF65-F5344CB8AC3E}">
        <p14:creationId xmlns:p14="http://schemas.microsoft.com/office/powerpoint/2010/main" val="299000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0522B-6754-4623-B3D3-D6230450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6C76C-9869-4A88-83F1-5DD725DA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39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40BE2-58CE-4A5E-8006-37C6BF89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F1203-4E8D-439A-9802-0475536F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8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50D30-B496-4CFF-AE56-05A0EB9F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98FEA6-EB33-432A-9C87-64F231A2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2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CDF7B4E5-8D47-4A52-BF3B-E50B63BCA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940222"/>
              </p:ext>
            </p:extLst>
          </p:nvPr>
        </p:nvGraphicFramePr>
        <p:xfrm>
          <a:off x="1552506" y="2294874"/>
          <a:ext cx="6205849" cy="347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1F77BDB9-3C7F-42B4-9C1A-56BD925F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76672"/>
            <a:ext cx="8280920" cy="1152128"/>
          </a:xfrm>
        </p:spPr>
        <p:txBody>
          <a:bodyPr/>
          <a:lstStyle/>
          <a:p>
            <a:r>
              <a:rPr lang="de-DE" dirty="0"/>
              <a:t>Projektstrukturplan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72DD-7169-43E3-8859-1ADF4B7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2EF96-49BA-4F94-93D3-00445D27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1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82F4-7D8A-4E23-A78C-2C17264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und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DA323-2E8B-45E3-B6E8-079BE6C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Bildschirmpräsentation (4:3)</PresentationFormat>
  <Paragraphs>54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Standarddesign</vt:lpstr>
      <vt:lpstr>PowerPoint-Präsentation</vt:lpstr>
      <vt:lpstr>Gliederung</vt:lpstr>
      <vt:lpstr>Problemstellung</vt:lpstr>
      <vt:lpstr>Ziel</vt:lpstr>
      <vt:lpstr>Projektaufbau</vt:lpstr>
      <vt:lpstr>Projektstrukturplan</vt:lpstr>
      <vt:lpstr>Zeitplan</vt:lpstr>
      <vt:lpstr>Literatur und Quellen</vt:lpstr>
    </vt:vector>
  </TitlesOfParts>
  <Company>Universität der Bundeswehr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r31dzoe</dc:creator>
  <cp:lastModifiedBy>Olli Bosin</cp:lastModifiedBy>
  <cp:revision>41</cp:revision>
  <dcterms:created xsi:type="dcterms:W3CDTF">2005-05-20T10:20:22Z</dcterms:created>
  <dcterms:modified xsi:type="dcterms:W3CDTF">2019-03-03T08:10:08Z</dcterms:modified>
</cp:coreProperties>
</file>