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2" r:id="rId3"/>
    <p:sldId id="273" r:id="rId4"/>
    <p:sldId id="259" r:id="rId5"/>
    <p:sldId id="267" r:id="rId6"/>
    <p:sldId id="260" r:id="rId7"/>
    <p:sldId id="264" r:id="rId8"/>
    <p:sldId id="268" r:id="rId9"/>
    <p:sldId id="270" r:id="rId10"/>
    <p:sldId id="269" r:id="rId11"/>
    <p:sldId id="266" r:id="rId12"/>
    <p:sldId id="271" r:id="rId13"/>
    <p:sldId id="272" r:id="rId14"/>
    <p:sldId id="261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27.11.2019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6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58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8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2743201"/>
            <a:ext cx="4614863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</p:txBody>
      </p:sp>
    </p:spTree>
    <p:extLst>
      <p:ext uri="{BB962C8B-B14F-4D97-AF65-F5344CB8AC3E}">
        <p14:creationId xmlns:p14="http://schemas.microsoft.com/office/powerpoint/2010/main" val="14973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einer KI explizit implementiert werden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Gibt es Probleme und Risiken die unlösbar sind ?</a:t>
            </a:r>
          </a:p>
        </p:txBody>
      </p:sp>
    </p:spTree>
    <p:extLst>
      <p:ext uri="{BB962C8B-B14F-4D97-AF65-F5344CB8AC3E}">
        <p14:creationId xmlns:p14="http://schemas.microsoft.com/office/powerpoint/2010/main" val="18172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 err="1"/>
              <a:t>Artificial</a:t>
            </a:r>
            <a:r>
              <a:rPr lang="de-DE" sz="1600" b="1" dirty="0"/>
              <a:t> </a:t>
            </a:r>
            <a:r>
              <a:rPr lang="de-DE" sz="1600" b="1" dirty="0" err="1"/>
              <a:t>Intelligence</a:t>
            </a:r>
            <a:r>
              <a:rPr lang="de-DE" sz="1600" b="1" dirty="0"/>
              <a:t> in Society : OECD </a:t>
            </a:r>
          </a:p>
          <a:p>
            <a:r>
              <a:rPr lang="de-DE" sz="1600" b="1" dirty="0"/>
              <a:t>ETHICS GUIDELINES FOR TRUSTWORTHY AI : European </a:t>
            </a:r>
            <a:r>
              <a:rPr lang="de-DE" sz="1600" b="1" dirty="0" err="1"/>
              <a:t>Commission</a:t>
            </a:r>
            <a:endParaRPr lang="de-DE" sz="1600" b="1" dirty="0"/>
          </a:p>
          <a:p>
            <a:r>
              <a:rPr lang="de-DE" sz="1600" b="1"/>
              <a:t>AI4People’s-Ethical-Framework-for-a-Good-AI-Society : </a:t>
            </a:r>
            <a:r>
              <a:rPr lang="de-DE" sz="1600" b="1" dirty="0"/>
              <a:t>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-&gt; 3-5 min (mit konkreten Beispiel überraschend)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-&gt; 5 - 7 min(Ein Konzept erläutern, Vergleiche mit anderen bei Unterschieden)</a:t>
            </a:r>
          </a:p>
          <a:p>
            <a:pPr marL="514350" indent="-514350">
              <a:buAutoNum type="arabicPeriod"/>
            </a:pPr>
            <a:r>
              <a:rPr lang="de-DE" sz="2400" dirty="0"/>
              <a:t>Das Thema Ethik in der KI in Unternehmen und der Wissenschaft -&gt; 5-7 min</a:t>
            </a:r>
          </a:p>
          <a:p>
            <a:pPr marL="514350" indent="-514350">
              <a:buAutoNum type="arabicPeriod"/>
            </a:pPr>
            <a:r>
              <a:rPr lang="de-DE" sz="2400" dirty="0"/>
              <a:t>Beispiele für ethische Probleme mit KI-Systemen -&gt; 3-5 min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</a:t>
            </a:r>
            <a:r>
              <a:rPr lang="de-DE" sz="2400" dirty="0" err="1"/>
              <a:t>Machine</a:t>
            </a:r>
            <a:r>
              <a:rPr lang="de-DE" sz="2400" dirty="0"/>
              <a:t> -&gt; 5 min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bezüglich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>
              <a:buFontTx/>
              <a:buChar char="-"/>
            </a:pPr>
            <a:r>
              <a:rPr lang="de-DE" dirty="0"/>
              <a:t>1 % Fehlerrate bei hellhäutigen Männern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7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Breitbild</PresentationFormat>
  <Paragraphs>95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Standarddesign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36</cp:revision>
  <dcterms:created xsi:type="dcterms:W3CDTF">2019-11-27T09:04:45Z</dcterms:created>
  <dcterms:modified xsi:type="dcterms:W3CDTF">2019-11-27T10:49:23Z</dcterms:modified>
</cp:coreProperties>
</file>