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22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00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713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17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208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456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94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404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0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97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540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7963-36BB-44B4-AE99-0D5A92407603}" type="datetimeFigureOut">
              <a:rPr lang="es-AR" smtClean="0"/>
              <a:t>13/3/2024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C6DE-409C-4172-AE41-EBA4EBD1293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31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MENU PRINCIPAL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774223" y="1951892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4774216" y="3613618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PLATOS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4774216" y="2782755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SECTORES</a:t>
            </a:r>
            <a:endParaRPr lang="es-AR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143607" y="949569"/>
            <a:ext cx="12048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774216" y="4444481"/>
            <a:ext cx="2303585" cy="4747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CAJA</a:t>
            </a:r>
            <a:endParaRPr lang="es-AR" dirty="0"/>
          </a:p>
        </p:txBody>
      </p:sp>
      <p:cxnSp>
        <p:nvCxnSpPr>
          <p:cNvPr id="10" name="Conector recto de flecha 9"/>
          <p:cNvCxnSpPr>
            <a:stCxn id="12" idx="3"/>
          </p:cNvCxnSpPr>
          <p:nvPr/>
        </p:nvCxnSpPr>
        <p:spPr>
          <a:xfrm>
            <a:off x="7077801" y="4681873"/>
            <a:ext cx="2013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381386" y="4220208"/>
            <a:ext cx="2637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Ingresos por turno.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Gastos.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INFORMES Y REPORTES</a:t>
            </a:r>
          </a:p>
        </p:txBody>
      </p:sp>
    </p:spTree>
    <p:extLst>
      <p:ext uri="{BB962C8B-B14F-4D97-AF65-F5344CB8AC3E}">
        <p14:creationId xmlns:p14="http://schemas.microsoft.com/office/powerpoint/2010/main" val="27635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17" name="Elipse 16"/>
          <p:cNvSpPr/>
          <p:nvPr/>
        </p:nvSpPr>
        <p:spPr>
          <a:xfrm>
            <a:off x="1112224" y="2602521"/>
            <a:ext cx="1266092" cy="8968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1 (disp.)</a:t>
            </a:r>
            <a:endParaRPr lang="es-AR" dirty="0"/>
          </a:p>
        </p:txBody>
      </p:sp>
      <p:sp>
        <p:nvSpPr>
          <p:cNvPr id="18" name="Elipse 17"/>
          <p:cNvSpPr/>
          <p:nvPr/>
        </p:nvSpPr>
        <p:spPr>
          <a:xfrm>
            <a:off x="2923441" y="2584937"/>
            <a:ext cx="1266092" cy="89681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2 (disp.)</a:t>
            </a:r>
            <a:endParaRPr lang="es-AR" dirty="0" smtClean="0"/>
          </a:p>
        </p:txBody>
      </p:sp>
      <p:sp>
        <p:nvSpPr>
          <p:cNvPr id="19" name="Elipse 18"/>
          <p:cNvSpPr/>
          <p:nvPr/>
        </p:nvSpPr>
        <p:spPr>
          <a:xfrm>
            <a:off x="1112224" y="3930158"/>
            <a:ext cx="1266092" cy="8968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3 (disp.)</a:t>
            </a:r>
            <a:endParaRPr lang="es-AR" dirty="0"/>
          </a:p>
        </p:txBody>
      </p:sp>
      <p:sp>
        <p:nvSpPr>
          <p:cNvPr id="20" name="Elipse 19"/>
          <p:cNvSpPr/>
          <p:nvPr/>
        </p:nvSpPr>
        <p:spPr>
          <a:xfrm>
            <a:off x="1138602" y="5275379"/>
            <a:ext cx="1266092" cy="8968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5 (disp.)</a:t>
            </a:r>
            <a:endParaRPr lang="es-AR" dirty="0"/>
          </a:p>
        </p:txBody>
      </p:sp>
      <p:sp>
        <p:nvSpPr>
          <p:cNvPr id="21" name="Elipse 20"/>
          <p:cNvSpPr/>
          <p:nvPr/>
        </p:nvSpPr>
        <p:spPr>
          <a:xfrm>
            <a:off x="2923441" y="5272445"/>
            <a:ext cx="1266092" cy="8968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6 (</a:t>
            </a:r>
            <a:r>
              <a:rPr lang="es-ES" dirty="0" err="1" smtClean="0"/>
              <a:t>ocu</a:t>
            </a:r>
            <a:r>
              <a:rPr lang="es-ES" dirty="0" smtClean="0"/>
              <a:t>.)</a:t>
            </a:r>
            <a:endParaRPr lang="es-AR" dirty="0"/>
          </a:p>
        </p:txBody>
      </p:sp>
      <p:sp>
        <p:nvSpPr>
          <p:cNvPr id="22" name="Elipse 21"/>
          <p:cNvSpPr/>
          <p:nvPr/>
        </p:nvSpPr>
        <p:spPr>
          <a:xfrm>
            <a:off x="2923441" y="3927219"/>
            <a:ext cx="1266092" cy="8968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4 (</a:t>
            </a:r>
            <a:r>
              <a:rPr lang="es-ES" dirty="0" err="1" smtClean="0"/>
              <a:t>ocu</a:t>
            </a:r>
            <a:r>
              <a:rPr lang="es-ES" dirty="0" smtClean="0"/>
              <a:t>.)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MESAS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694591" y="1661746"/>
            <a:ext cx="4000500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Sector 1</a:t>
            </a:r>
            <a:r>
              <a:rPr lang="es-ES" dirty="0" smtClean="0"/>
              <a:t> | Sector 2 | Sector 3</a:t>
            </a:r>
            <a:endParaRPr lang="es-AR" dirty="0"/>
          </a:p>
        </p:txBody>
      </p:sp>
      <p:sp>
        <p:nvSpPr>
          <p:cNvPr id="40" name="Rectángulo 39"/>
          <p:cNvSpPr/>
          <p:nvPr/>
        </p:nvSpPr>
        <p:spPr>
          <a:xfrm>
            <a:off x="7515954" y="1736477"/>
            <a:ext cx="3648807" cy="223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Mesa Nro 00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90739" y="2229629"/>
            <a:ext cx="2699239" cy="3165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Mesa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7990739" y="2827505"/>
            <a:ext cx="2699239" cy="3165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Mover Mesa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4457700" y="2857497"/>
            <a:ext cx="448408" cy="3868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Triángulo isósceles 44"/>
          <p:cNvSpPr/>
          <p:nvPr/>
        </p:nvSpPr>
        <p:spPr>
          <a:xfrm rot="10800000">
            <a:off x="4475282" y="2857497"/>
            <a:ext cx="408843" cy="386864"/>
          </a:xfrm>
          <a:prstGeom prst="triangle">
            <a:avLst>
              <a:gd name="adj" fmla="val 47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7" name="Conector recto de flecha 46"/>
          <p:cNvCxnSpPr/>
          <p:nvPr/>
        </p:nvCxnSpPr>
        <p:spPr>
          <a:xfrm flipV="1">
            <a:off x="5017474" y="2976925"/>
            <a:ext cx="2130672" cy="5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7990739" y="3398254"/>
            <a:ext cx="2699239" cy="3165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Unir con otra mesa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cxnSp>
        <p:nvCxnSpPr>
          <p:cNvPr id="52" name="Conector recto 51"/>
          <p:cNvCxnSpPr/>
          <p:nvPr/>
        </p:nvCxnSpPr>
        <p:spPr>
          <a:xfrm>
            <a:off x="143607" y="949569"/>
            <a:ext cx="12048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0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Info de la mesa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787162" y="1691049"/>
            <a:ext cx="3209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Nro de mesa:</a:t>
            </a:r>
          </a:p>
          <a:p>
            <a:r>
              <a:rPr lang="es-ES" dirty="0" smtClean="0"/>
              <a:t>Mozo: __</a:t>
            </a:r>
          </a:p>
          <a:p>
            <a:r>
              <a:rPr lang="es-ES" dirty="0" smtClean="0"/>
              <a:t>Fecha: __</a:t>
            </a:r>
          </a:p>
          <a:p>
            <a:r>
              <a:rPr lang="es-ES" dirty="0" smtClean="0"/>
              <a:t>Hora: __</a:t>
            </a:r>
          </a:p>
          <a:p>
            <a:r>
              <a:rPr lang="es-ES" dirty="0" smtClean="0"/>
              <a:t>+ datos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2329964" y="4996956"/>
            <a:ext cx="2233246" cy="4308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 pedido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5908431" y="1691049"/>
            <a:ext cx="320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Detalle de Pedido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6400801" y="2267137"/>
            <a:ext cx="309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Pedido Nro 00</a:t>
            </a:r>
          </a:p>
          <a:p>
            <a:r>
              <a:rPr lang="es-ES" dirty="0" smtClean="0"/>
              <a:t>Producto 1 $__</a:t>
            </a:r>
          </a:p>
          <a:p>
            <a:r>
              <a:rPr lang="es-ES" dirty="0" smtClean="0"/>
              <a:t>Producto 2 $__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35771" y="4996956"/>
            <a:ext cx="2233246" cy="4308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Emitir Ticket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6400800" y="3344002"/>
            <a:ext cx="26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Importe Total: $____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7341578" y="4996955"/>
            <a:ext cx="2233246" cy="4308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Cerrar mesa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0" y="94956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6185389" y="4043265"/>
            <a:ext cx="2655275" cy="4308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/>
              <a:t>Forma de pago</a:t>
            </a:r>
            <a:endParaRPr lang="es-AR" dirty="0"/>
          </a:p>
        </p:txBody>
      </p:sp>
      <p:sp>
        <p:nvSpPr>
          <p:cNvPr id="19" name="Triángulo isósceles 18"/>
          <p:cNvSpPr/>
          <p:nvPr/>
        </p:nvSpPr>
        <p:spPr>
          <a:xfrm rot="10800000">
            <a:off x="8354963" y="4173427"/>
            <a:ext cx="386865" cy="199301"/>
          </a:xfrm>
          <a:prstGeom prst="triangle">
            <a:avLst>
              <a:gd name="adj" fmla="val 478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851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 / celular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-4397" y="633046"/>
            <a:ext cx="2699239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 Pedido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01162" y="1266091"/>
            <a:ext cx="155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Pedido Nro 00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159115" y="5279596"/>
            <a:ext cx="2023700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Confirmar Pedido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505556" y="1907982"/>
            <a:ext cx="3683977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Desayuno | </a:t>
            </a:r>
            <a:r>
              <a:rPr lang="es-ES" b="1" dirty="0" smtClean="0"/>
              <a:t>Cocina</a:t>
            </a:r>
            <a:r>
              <a:rPr lang="es-ES" dirty="0" smtClean="0"/>
              <a:t> | Bebidas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509953" y="2584828"/>
            <a:ext cx="368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Plato 1 | Precio $00</a:t>
            </a:r>
            <a:endParaRPr lang="es-AR" dirty="0"/>
          </a:p>
        </p:txBody>
      </p:sp>
      <p:sp>
        <p:nvSpPr>
          <p:cNvPr id="24" name="Rectángulo 23"/>
          <p:cNvSpPr/>
          <p:nvPr/>
        </p:nvSpPr>
        <p:spPr>
          <a:xfrm>
            <a:off x="2987916" y="2563061"/>
            <a:ext cx="1201617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_____ -</a:t>
            </a:r>
            <a:endParaRPr lang="es-AR" dirty="0"/>
          </a:p>
        </p:txBody>
      </p:sp>
      <p:sp>
        <p:nvSpPr>
          <p:cNvPr id="25" name="CuadroTexto 24"/>
          <p:cNvSpPr txBox="1"/>
          <p:nvPr/>
        </p:nvSpPr>
        <p:spPr>
          <a:xfrm>
            <a:off x="501162" y="3195845"/>
            <a:ext cx="368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Plato 2 | Precio $00</a:t>
            </a:r>
            <a:endParaRPr lang="es-AR" dirty="0"/>
          </a:p>
        </p:txBody>
      </p:sp>
      <p:sp>
        <p:nvSpPr>
          <p:cNvPr id="26" name="Rectángulo 25"/>
          <p:cNvSpPr/>
          <p:nvPr/>
        </p:nvSpPr>
        <p:spPr>
          <a:xfrm>
            <a:off x="2987916" y="3143146"/>
            <a:ext cx="1201617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_____ -</a:t>
            </a:r>
            <a:endParaRPr lang="es-AR" dirty="0"/>
          </a:p>
        </p:txBody>
      </p:sp>
      <p:sp>
        <p:nvSpPr>
          <p:cNvPr id="28" name="Rectángulo 27"/>
          <p:cNvSpPr/>
          <p:nvPr/>
        </p:nvSpPr>
        <p:spPr>
          <a:xfrm>
            <a:off x="501161" y="3907945"/>
            <a:ext cx="3688371" cy="954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>
                <a:solidFill>
                  <a:schemeClr val="tx1"/>
                </a:solidFill>
              </a:rPr>
              <a:t>Observaciones: 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317022" y="2598066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 Info</a:t>
            </a:r>
            <a:endParaRPr lang="es-AR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317022" y="3195845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 Info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7385538" y="1349571"/>
            <a:ext cx="4229100" cy="2215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PLATO 1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Observación de plato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Foto plato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5143500" y="2400300"/>
            <a:ext cx="1987062" cy="36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159115" y="5846098"/>
            <a:ext cx="2023700" cy="4220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Cancelar</a:t>
            </a:r>
            <a:endParaRPr lang="es-AR" dirty="0"/>
          </a:p>
        </p:txBody>
      </p:sp>
      <p:sp>
        <p:nvSpPr>
          <p:cNvPr id="35" name="Rectángulo 34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MESAS</a:t>
            </a:r>
            <a:endParaRPr lang="es-AR" dirty="0"/>
          </a:p>
        </p:txBody>
      </p:sp>
      <p:cxnSp>
        <p:nvCxnSpPr>
          <p:cNvPr id="36" name="Conector recto 35"/>
          <p:cNvCxnSpPr/>
          <p:nvPr/>
        </p:nvCxnSpPr>
        <p:spPr>
          <a:xfrm>
            <a:off x="143607" y="949569"/>
            <a:ext cx="12048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0" y="694592"/>
            <a:ext cx="2998177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Sectores y Mesas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ESPACIOS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320919" y="1503484"/>
            <a:ext cx="4585189" cy="42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Sector 1</a:t>
            </a:r>
            <a:r>
              <a:rPr lang="es-ES" dirty="0" smtClean="0"/>
              <a:t> | Sector 2 | Sector 3  </a:t>
            </a:r>
            <a:endParaRPr lang="es-AR" dirty="0"/>
          </a:p>
        </p:txBody>
      </p:sp>
      <p:sp>
        <p:nvSpPr>
          <p:cNvPr id="27" name="Rectángulo 26"/>
          <p:cNvSpPr/>
          <p:nvPr/>
        </p:nvSpPr>
        <p:spPr>
          <a:xfrm>
            <a:off x="5282711" y="1503484"/>
            <a:ext cx="1311519" cy="422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SECTOR</a:t>
            </a:r>
            <a:endParaRPr lang="es-AR" dirty="0"/>
          </a:p>
        </p:txBody>
      </p:sp>
      <p:cxnSp>
        <p:nvCxnSpPr>
          <p:cNvPr id="31" name="Conector recto 30"/>
          <p:cNvCxnSpPr/>
          <p:nvPr/>
        </p:nvCxnSpPr>
        <p:spPr>
          <a:xfrm>
            <a:off x="0" y="10111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112224" y="2602521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1</a:t>
            </a:r>
            <a:endParaRPr lang="es-AR" dirty="0"/>
          </a:p>
        </p:txBody>
      </p:sp>
      <p:sp>
        <p:nvSpPr>
          <p:cNvPr id="34" name="Elipse 33"/>
          <p:cNvSpPr/>
          <p:nvPr/>
        </p:nvSpPr>
        <p:spPr>
          <a:xfrm>
            <a:off x="2923441" y="2584937"/>
            <a:ext cx="1266092" cy="896815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2</a:t>
            </a:r>
            <a:endParaRPr lang="es-AR" dirty="0" smtClean="0"/>
          </a:p>
        </p:txBody>
      </p:sp>
      <p:sp>
        <p:nvSpPr>
          <p:cNvPr id="35" name="Elipse 34"/>
          <p:cNvSpPr/>
          <p:nvPr/>
        </p:nvSpPr>
        <p:spPr>
          <a:xfrm>
            <a:off x="1112224" y="3938950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3</a:t>
            </a:r>
            <a:endParaRPr lang="es-AR" dirty="0"/>
          </a:p>
        </p:txBody>
      </p:sp>
      <p:sp>
        <p:nvSpPr>
          <p:cNvPr id="36" name="Elipse 35"/>
          <p:cNvSpPr/>
          <p:nvPr/>
        </p:nvSpPr>
        <p:spPr>
          <a:xfrm>
            <a:off x="1138602" y="5275379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5</a:t>
            </a:r>
            <a:endParaRPr lang="es-AR" dirty="0"/>
          </a:p>
        </p:txBody>
      </p:sp>
      <p:sp>
        <p:nvSpPr>
          <p:cNvPr id="37" name="Elipse 36"/>
          <p:cNvSpPr/>
          <p:nvPr/>
        </p:nvSpPr>
        <p:spPr>
          <a:xfrm>
            <a:off x="2923441" y="5272445"/>
            <a:ext cx="1266092" cy="8968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MESA</a:t>
            </a:r>
            <a:endParaRPr lang="es-AR" dirty="0"/>
          </a:p>
        </p:txBody>
      </p:sp>
      <p:sp>
        <p:nvSpPr>
          <p:cNvPr id="38" name="Elipse 37"/>
          <p:cNvSpPr/>
          <p:nvPr/>
        </p:nvSpPr>
        <p:spPr>
          <a:xfrm>
            <a:off x="2923441" y="3927219"/>
            <a:ext cx="1266092" cy="8968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Mesa 4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6594230" y="5245926"/>
            <a:ext cx="2505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Tocas y se agrega una mesa/sector con un </a:t>
            </a:r>
            <a:r>
              <a:rPr lang="es-ES" dirty="0" err="1" smtClean="0"/>
              <a:t>nro</a:t>
            </a:r>
            <a:r>
              <a:rPr lang="es-ES" dirty="0" smtClean="0"/>
              <a:t> correlativo – doble </a:t>
            </a:r>
            <a:r>
              <a:rPr lang="es-ES" dirty="0" err="1" smtClean="0"/>
              <a:t>click</a:t>
            </a:r>
            <a:r>
              <a:rPr lang="es-ES" dirty="0" smtClean="0"/>
              <a:t> para cambiar nombre</a:t>
            </a:r>
            <a:endParaRPr lang="es-AR" dirty="0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4598377" y="5707591"/>
            <a:ext cx="1679331" cy="1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5938470" y="2189285"/>
            <a:ext cx="1165715" cy="264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5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23" name="Rectángulo 22"/>
          <p:cNvSpPr/>
          <p:nvPr/>
        </p:nvSpPr>
        <p:spPr>
          <a:xfrm>
            <a:off x="0" y="694592"/>
            <a:ext cx="2998177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Platos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PLATOS</a:t>
            </a:r>
            <a:endParaRPr lang="es-AR" dirty="0"/>
          </a:p>
        </p:txBody>
      </p:sp>
      <p:cxnSp>
        <p:nvCxnSpPr>
          <p:cNvPr id="31" name="Conector recto 30"/>
          <p:cNvCxnSpPr/>
          <p:nvPr/>
        </p:nvCxnSpPr>
        <p:spPr>
          <a:xfrm>
            <a:off x="0" y="10111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769327" y="1558861"/>
            <a:ext cx="445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Nombre: ____</a:t>
            </a:r>
          </a:p>
          <a:p>
            <a:endParaRPr lang="es-ES" dirty="0" smtClean="0"/>
          </a:p>
          <a:p>
            <a:r>
              <a:rPr lang="es-ES" dirty="0" smtClean="0"/>
              <a:t>Descripción: ____</a:t>
            </a:r>
          </a:p>
          <a:p>
            <a:endParaRPr lang="es-ES" dirty="0" smtClean="0"/>
          </a:p>
          <a:p>
            <a:r>
              <a:rPr lang="es-ES" dirty="0" smtClean="0"/>
              <a:t>Precio: $____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endParaRPr lang="es-AR" u="sng" dirty="0"/>
          </a:p>
        </p:txBody>
      </p:sp>
      <p:sp>
        <p:nvSpPr>
          <p:cNvPr id="19" name="Rectángulo 18"/>
          <p:cNvSpPr/>
          <p:nvPr/>
        </p:nvSpPr>
        <p:spPr>
          <a:xfrm>
            <a:off x="769327" y="3279209"/>
            <a:ext cx="3532386" cy="4047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Categoría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Triángulo isósceles 19"/>
          <p:cNvSpPr/>
          <p:nvPr/>
        </p:nvSpPr>
        <p:spPr>
          <a:xfrm rot="10800000">
            <a:off x="3818133" y="3387800"/>
            <a:ext cx="386865" cy="199301"/>
          </a:xfrm>
          <a:prstGeom prst="triangle">
            <a:avLst>
              <a:gd name="adj" fmla="val 47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682869" y="5059955"/>
            <a:ext cx="2228850" cy="501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Agregar Plato</a:t>
            </a:r>
            <a:endParaRPr lang="es-AR" dirty="0"/>
          </a:p>
        </p:txBody>
      </p:sp>
      <p:sp>
        <p:nvSpPr>
          <p:cNvPr id="22" name="Rectángulo 21"/>
          <p:cNvSpPr/>
          <p:nvPr/>
        </p:nvSpPr>
        <p:spPr>
          <a:xfrm>
            <a:off x="3261946" y="5059954"/>
            <a:ext cx="2228850" cy="501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Cancelar</a:t>
            </a:r>
            <a:endParaRPr lang="es-AR" dirty="0"/>
          </a:p>
        </p:txBody>
      </p:sp>
      <p:sp>
        <p:nvSpPr>
          <p:cNvPr id="24" name="Rectángulo 23"/>
          <p:cNvSpPr/>
          <p:nvPr/>
        </p:nvSpPr>
        <p:spPr>
          <a:xfrm>
            <a:off x="769327" y="4069355"/>
            <a:ext cx="1094642" cy="4015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+ Fotos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7297615" y="1934308"/>
            <a:ext cx="332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Falta hacer la pantalla de eliminar o modificar platos</a:t>
            </a:r>
            <a:endParaRPr lang="es-AR" dirty="0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5227027" y="2347546"/>
            <a:ext cx="1798027" cy="155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8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621106" y="6169260"/>
            <a:ext cx="1396511" cy="5451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REPORTES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3261946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Vista de computadora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0" y="694592"/>
            <a:ext cx="2998177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Gestionar Caja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0" y="10111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quina doblada 9"/>
          <p:cNvSpPr/>
          <p:nvPr/>
        </p:nvSpPr>
        <p:spPr>
          <a:xfrm>
            <a:off x="756139" y="2869222"/>
            <a:ext cx="3613637" cy="13335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smtClean="0"/>
              <a:t>- Ver que informes</a:t>
            </a:r>
          </a:p>
          <a:p>
            <a:r>
              <a:rPr lang="es-ES" dirty="0" smtClean="0"/>
              <a:t>- Ver cambios de turnos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Ver informes por turno o </a:t>
            </a:r>
            <a:r>
              <a:rPr lang="es-ES" b="1" dirty="0" smtClean="0"/>
              <a:t>fechas</a:t>
            </a:r>
          </a:p>
          <a:p>
            <a:pPr marL="285750" indent="-285750">
              <a:buFontTx/>
              <a:buChar char="-"/>
            </a:pPr>
            <a:r>
              <a:rPr lang="es-ES" b="1" dirty="0" smtClean="0"/>
              <a:t>VER DATOS DE CAJA</a:t>
            </a:r>
            <a:endParaRPr lang="es-AR" b="1" dirty="0"/>
          </a:p>
        </p:txBody>
      </p:sp>
      <p:cxnSp>
        <p:nvCxnSpPr>
          <p:cNvPr id="14" name="Conector recto de flecha 13"/>
          <p:cNvCxnSpPr>
            <a:stCxn id="10" idx="3"/>
          </p:cNvCxnSpPr>
          <p:nvPr/>
        </p:nvCxnSpPr>
        <p:spPr>
          <a:xfrm flipV="1">
            <a:off x="4369776" y="2108005"/>
            <a:ext cx="1582616" cy="142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6096000" y="1784838"/>
            <a:ext cx="3601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 las fechas para todos los cambios, para hacer los informes</a:t>
            </a:r>
          </a:p>
        </p:txBody>
      </p:sp>
    </p:spTree>
    <p:extLst>
      <p:ext uri="{BB962C8B-B14F-4D97-AF65-F5344CB8AC3E}">
        <p14:creationId xmlns:p14="http://schemas.microsoft.com/office/powerpoint/2010/main" val="2955398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295</Words>
  <Application>Microsoft Office PowerPoint</Application>
  <PresentationFormat>Panorámica</PresentationFormat>
  <Paragraphs>92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17</cp:revision>
  <dcterms:created xsi:type="dcterms:W3CDTF">2024-03-12T20:55:42Z</dcterms:created>
  <dcterms:modified xsi:type="dcterms:W3CDTF">2024-03-13T17:51:42Z</dcterms:modified>
</cp:coreProperties>
</file>