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C3A"/>
    <a:srgbClr val="00C0F4"/>
    <a:srgbClr val="4B3E18"/>
    <a:srgbClr val="F4511E"/>
    <a:srgbClr val="0096A7"/>
    <a:srgbClr val="351F0F"/>
    <a:srgbClr val="FD0000"/>
    <a:srgbClr val="5F4122"/>
    <a:srgbClr val="9B6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220" autoAdjust="0"/>
  </p:normalViewPr>
  <p:slideViewPr>
    <p:cSldViewPr snapToGrid="0">
      <p:cViewPr>
        <p:scale>
          <a:sx n="91" d="100"/>
          <a:sy n="91" d="100"/>
        </p:scale>
        <p:origin x="240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08295"/>
            <a:ext cx="7343338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7932" y="3587970"/>
            <a:ext cx="73433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91C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91C3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ln w="19050">
            <a:solidFill>
              <a:schemeClr val="tx1"/>
            </a:solidFill>
          </a:ln>
          <a:solidFill>
            <a:srgbClr val="00C0F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  <a:br>
              <a:rPr lang="hr-HR" dirty="0"/>
            </a:br>
            <a:r>
              <a:rPr lang="hr-HR" dirty="0"/>
              <a:t> taxi službe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latin typeface="Arial Rounded MT Bold" panose="020F0704030504030204" pitchFamily="34" charset="0"/>
              </a:rPr>
              <a:t>Borna Sirovec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A37AA3-D02E-445E-A2FA-0605440D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4FC5AFB0-975C-424E-8FE9-0FFA2F7CC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9311"/>
            <a:ext cx="10515600" cy="23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C31699-D6CA-4093-B82C-AB19D3E6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601FDC9-AA77-4EA3-8995-B1F58EA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hr-HR" dirty="0"/>
              <a:t>Sve vožnje jednog vozača 15.8.</a:t>
            </a:r>
          </a:p>
          <a:p>
            <a:endParaRPr lang="hr-HR" dirty="0"/>
          </a:p>
          <a:p>
            <a:r>
              <a:rPr lang="hr-HR" dirty="0"/>
              <a:t>Tko je radio 26.7?</a:t>
            </a:r>
          </a:p>
          <a:p>
            <a:endParaRPr lang="hr-HR" dirty="0"/>
          </a:p>
          <a:p>
            <a:r>
              <a:rPr lang="hr-HR" dirty="0"/>
              <a:t>Prosječan trošak goriva</a:t>
            </a:r>
          </a:p>
          <a:p>
            <a:endParaRPr lang="hr-HR" dirty="0"/>
          </a:p>
          <a:p>
            <a:r>
              <a:rPr lang="hr-HR" dirty="0"/>
              <a:t>Vozač s najvećim </a:t>
            </a:r>
            <a:r>
              <a:rPr lang="hr-HR" dirty="0" err="1"/>
              <a:t>income</a:t>
            </a:r>
            <a:r>
              <a:rPr lang="hr-HR" dirty="0"/>
              <a:t>-om</a:t>
            </a:r>
          </a:p>
          <a:p>
            <a:endParaRPr lang="hr-HR" dirty="0"/>
          </a:p>
          <a:p>
            <a:r>
              <a:rPr lang="hr-HR" dirty="0"/>
              <a:t>Iznos plaće vozača s </a:t>
            </a:r>
            <a:r>
              <a:rPr lang="hr-HR" dirty="0" err="1"/>
              <a:t>driver_id</a:t>
            </a:r>
            <a:r>
              <a:rPr lang="hr-HR" dirty="0"/>
              <a:t>=2 za Rujan</a:t>
            </a:r>
          </a:p>
        </p:txBody>
      </p:sp>
    </p:spTree>
    <p:extLst>
      <p:ext uri="{BB962C8B-B14F-4D97-AF65-F5344CB8AC3E}">
        <p14:creationId xmlns:p14="http://schemas.microsoft.com/office/powerpoint/2010/main" val="221857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98DE77-3A20-4348-BA2B-B92AE10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3BE9353-8B57-41F7-9B29-8AA440DE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Promjena satnice vozača čiji je ID proslijeđen</a:t>
            </a:r>
          </a:p>
          <a:p>
            <a:endParaRPr lang="hr-HR" dirty="0"/>
          </a:p>
          <a:p>
            <a:r>
              <a:rPr lang="hr-HR" dirty="0"/>
              <a:t>‘Kreiranje’ vozila</a:t>
            </a:r>
          </a:p>
        </p:txBody>
      </p:sp>
    </p:spTree>
    <p:extLst>
      <p:ext uri="{BB962C8B-B14F-4D97-AF65-F5344CB8AC3E}">
        <p14:creationId xmlns:p14="http://schemas.microsoft.com/office/powerpoint/2010/main" val="393796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F077AD-9A7E-41FD-B630-B3D3F7F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INDEXI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9BBCDE6-5CF0-4C4F-A9F6-19CD6DCF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Brojevi telefona na vožnjama</a:t>
            </a:r>
          </a:p>
          <a:p>
            <a:endParaRPr lang="hr-HR" dirty="0"/>
          </a:p>
          <a:p>
            <a:r>
              <a:rPr lang="hr-HR" dirty="0"/>
              <a:t>Vrsta troškova</a:t>
            </a:r>
          </a:p>
        </p:txBody>
      </p:sp>
    </p:spTree>
    <p:extLst>
      <p:ext uri="{BB962C8B-B14F-4D97-AF65-F5344CB8AC3E}">
        <p14:creationId xmlns:p14="http://schemas.microsoft.com/office/powerpoint/2010/main" val="21375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56B085-0048-40DF-BC63-A76A0AAA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OKIDAČI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843E2B7-1E13-4790-86D8-48C0C48B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RowLevel</a:t>
            </a:r>
            <a:r>
              <a:rPr lang="hr-HR" dirty="0"/>
              <a:t> – prije promjene satnice nekog od vozača</a:t>
            </a:r>
          </a:p>
          <a:p>
            <a:endParaRPr lang="hr-HR" dirty="0"/>
          </a:p>
          <a:p>
            <a:r>
              <a:rPr lang="hr-HR" dirty="0" err="1"/>
              <a:t>RowLevel</a:t>
            </a:r>
            <a:r>
              <a:rPr lang="hr-HR" dirty="0"/>
              <a:t> – nakon promjene statusa vožnje</a:t>
            </a:r>
          </a:p>
          <a:p>
            <a:endParaRPr lang="hr-HR" dirty="0"/>
          </a:p>
          <a:p>
            <a:r>
              <a:rPr lang="hr-HR" dirty="0" err="1"/>
              <a:t>StatementLevel</a:t>
            </a:r>
            <a:r>
              <a:rPr lang="hr-HR" dirty="0"/>
              <a:t> – nakon promjene u tablici RIDE</a:t>
            </a:r>
          </a:p>
        </p:txBody>
      </p:sp>
    </p:spTree>
    <p:extLst>
      <p:ext uri="{BB962C8B-B14F-4D97-AF65-F5344CB8AC3E}">
        <p14:creationId xmlns:p14="http://schemas.microsoft.com/office/powerpoint/2010/main" val="5124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022"/>
            <a:ext cx="10515600" cy="1325563"/>
          </a:xfrm>
        </p:spPr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AB789D1F-B449-4A9C-B6CE-B2555DCA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4387352"/>
          </a:xfrm>
        </p:spPr>
        <p:txBody>
          <a:bodyPr/>
          <a:lstStyle/>
          <a:p>
            <a:r>
              <a:rPr lang="hr-HR" dirty="0"/>
              <a:t>Postojeći rasporedi za Srpanj, Kolovoz i Rujan</a:t>
            </a:r>
          </a:p>
          <a:p>
            <a:endParaRPr lang="hr-HR" dirty="0"/>
          </a:p>
          <a:p>
            <a:r>
              <a:rPr lang="hr-HR" dirty="0"/>
              <a:t>Rasporedi po vozaču, smjene po rasporedu, vožnje po smjeni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C62BF4F-19A6-461B-8F72-9CE1C97A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1" y="0"/>
            <a:ext cx="5325928" cy="6069434"/>
          </a:xfrm>
          <a:noFill/>
        </p:spPr>
      </p:pic>
    </p:spTree>
    <p:extLst>
      <p:ext uri="{BB962C8B-B14F-4D97-AF65-F5344CB8AC3E}">
        <p14:creationId xmlns:p14="http://schemas.microsoft.com/office/powerpoint/2010/main" val="34133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637436-56FF-4FFD-B1C0-7FCB3612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MEV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9286C5-AB32-4AF6-A84B-176FCC6B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8918196" cy="4351338"/>
          </a:xfrm>
        </p:spPr>
        <p:txBody>
          <a:bodyPr/>
          <a:lstStyle/>
          <a:p>
            <a:r>
              <a:rPr lang="hr-HR" dirty="0"/>
              <a:t>7 tablica, 7 veza</a:t>
            </a:r>
          </a:p>
          <a:p>
            <a:endParaRPr lang="hr-HR" dirty="0"/>
          </a:p>
          <a:p>
            <a:r>
              <a:rPr lang="hr-HR" dirty="0"/>
              <a:t>Završna verzija je nastala iz trećeg pokušaja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801FAB-D97D-426F-AA42-D56EC5D1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E4D4A89-2800-4F49-A3B4-1D3848D8241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7" y="427243"/>
            <a:ext cx="5503437" cy="5220878"/>
          </a:xfrm>
          <a:prstGeom prst="rect">
            <a:avLst/>
          </a:prstGeom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7EFA69E-727F-496A-93B8-06F329276DA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5418" y="365125"/>
            <a:ext cx="5028806" cy="52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>
            <a:extLst>
              <a:ext uri="{FF2B5EF4-FFF2-40B4-BE49-F238E27FC236}">
                <a16:creationId xmlns:a16="http://schemas.microsoft.com/office/drawing/2014/main" id="{E34BBFD4-32E0-4662-AFB3-1417C74C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4DF1359E-1FD7-48B1-A662-9E1BBBED17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31" y="543824"/>
            <a:ext cx="7203641" cy="53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022"/>
            <a:ext cx="10515600" cy="1325563"/>
          </a:xfrm>
        </p:spPr>
        <p:txBody>
          <a:bodyPr/>
          <a:lstStyle/>
          <a:p>
            <a:r>
              <a:rPr lang="hr-HR" dirty="0"/>
              <a:t>UNOSI</a:t>
            </a:r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AB789D1F-B449-4A9C-B6CE-B2555DCA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4387352"/>
          </a:xfrm>
        </p:spPr>
        <p:txBody>
          <a:bodyPr/>
          <a:lstStyle/>
          <a:p>
            <a:r>
              <a:rPr lang="hr-HR" dirty="0"/>
              <a:t>„Ručno”, pomoću Microsoft Excela i Python skripte</a:t>
            </a:r>
          </a:p>
          <a:p>
            <a:endParaRPr lang="hr-HR" dirty="0"/>
          </a:p>
          <a:p>
            <a:r>
              <a:rPr lang="hr-HR" dirty="0"/>
              <a:t>Jednostavniji unosi odrađeni ručno</a:t>
            </a:r>
          </a:p>
          <a:p>
            <a:endParaRPr lang="hr-HR" dirty="0"/>
          </a:p>
          <a:p>
            <a:r>
              <a:rPr lang="hr-HR" dirty="0"/>
              <a:t>Smjene i rasporedi – Excel</a:t>
            </a:r>
          </a:p>
          <a:p>
            <a:endParaRPr lang="hr-HR" dirty="0"/>
          </a:p>
          <a:p>
            <a:r>
              <a:rPr lang="hr-HR" dirty="0"/>
              <a:t>„Random” unosi - Python</a:t>
            </a:r>
          </a:p>
        </p:txBody>
      </p:sp>
    </p:spTree>
    <p:extLst>
      <p:ext uri="{BB962C8B-B14F-4D97-AF65-F5344CB8AC3E}">
        <p14:creationId xmlns:p14="http://schemas.microsoft.com/office/powerpoint/2010/main" val="28070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FD0EC9-4E0C-42DE-9D6D-1AD57B63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3B8B8C-4E72-4826-8D9D-32B1E168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903564D-270D-4D68-91D4-243EF197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46"/>
            <a:ext cx="7614418" cy="5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17915-F991-4820-82C9-8FA23C6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3A8306-10B8-4699-BCD2-7D595D83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0D48CB6-8791-4A00-B122-18D75AC8F7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8424"/>
            <a:ext cx="9697674" cy="44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13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per-Bowl-PowePoint-Template" id="{4B85BAAD-0C6C-F540-B978-6556A450101F}" vid="{19AB0D37-A829-6C40-A18C-06351D5B49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137</Words>
  <Application>Microsoft Office PowerPoint</Application>
  <PresentationFormat>Široki zaslon</PresentationFormat>
  <Paragraphs>42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Trebuchet MS</vt:lpstr>
      <vt:lpstr>Tema sustava Office</vt:lpstr>
      <vt:lpstr>Baza podataka  taxi službe</vt:lpstr>
      <vt:lpstr>UVOD</vt:lpstr>
      <vt:lpstr>PowerPoint prezentacija</vt:lpstr>
      <vt:lpstr>MEV</vt:lpstr>
      <vt:lpstr>PowerPoint prezentacija</vt:lpstr>
      <vt:lpstr>PowerPoint prezentacija</vt:lpstr>
      <vt:lpstr>UNOSI</vt:lpstr>
      <vt:lpstr>PowerPoint prezentacija</vt:lpstr>
      <vt:lpstr>PowerPoint prezentacija</vt:lpstr>
      <vt:lpstr>PowerPoint prezentacija</vt:lpstr>
      <vt:lpstr>UPITI</vt:lpstr>
      <vt:lpstr>PROCEDURE</vt:lpstr>
      <vt:lpstr>INDEXI</vt:lpstr>
      <vt:lpstr>OKIDAČI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podataka  taxi službe</dc:title>
  <dc:creator>Borna Sirovec</dc:creator>
  <cp:lastModifiedBy>Borna Sirovec</cp:lastModifiedBy>
  <cp:revision>3</cp:revision>
  <dcterms:created xsi:type="dcterms:W3CDTF">2020-07-06T08:02:51Z</dcterms:created>
  <dcterms:modified xsi:type="dcterms:W3CDTF">2020-07-06T08:31:07Z</dcterms:modified>
</cp:coreProperties>
</file>