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70" r:id="rId4"/>
    <p:sldId id="267" r:id="rId5"/>
    <p:sldId id="271" r:id="rId6"/>
    <p:sldId id="277" r:id="rId7"/>
    <p:sldId id="272" r:id="rId8"/>
    <p:sldId id="273" r:id="rId9"/>
    <p:sldId id="274" r:id="rId10"/>
    <p:sldId id="278" r:id="rId11"/>
    <p:sldId id="279" r:id="rId12"/>
    <p:sldId id="275" r:id="rId13"/>
    <p:sldId id="282" r:id="rId14"/>
    <p:sldId id="284" r:id="rId15"/>
    <p:sldId id="276" r:id="rId16"/>
    <p:sldId id="280" r:id="rId17"/>
    <p:sldId id="281" r:id="rId18"/>
    <p:sldId id="285" r:id="rId1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67710F-3642-4364-A370-CF0C621EC9A8}" v="429" dt="2023-05-03T10:27:19.654"/>
    <p1510:client id="{A9838925-FD8D-4DF1-A7C0-3B55467EA019}" v="1412" dt="2023-05-03T14:39:22.085"/>
    <p1510:client id="{AA28470E-1545-4A8E-9FAC-097041D87E70}" v="123" dt="2023-05-03T09:22:24.664"/>
    <p1510:client id="{BDB7F9F4-2F8F-4A12-87F4-143C68D9F51F}" v="585" dt="2023-05-03T10:01:43.274"/>
  </p1510:revLst>
</p1510:revInfo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-702" y="-6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04-May-23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04-May-23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04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Click to edit Master subtitle style</a:t>
            </a:r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04-May-23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04-May-23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04-May-23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04-May-23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04-May-23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04-May-23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04-May-23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04-May-23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04-May-23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04-May-23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/>
              <a:pPr/>
              <a:t>04-May-23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haveibeenpwned.com/" TargetMode="External"/><Relationship Id="rId2" Type="http://schemas.openxmlformats.org/officeDocument/2006/relationships/hyperlink" Target="https://www.security.org/how-secure-is-my-password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zlp.ba/GDPR_Menu/Sta_je_GDPR/default.aspx?id=2373&amp;langTag=sr-SP-Cyrl&amp;template_id=149&amp;pageIndex=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8224" y="1550186"/>
            <a:ext cx="9144000" cy="2667000"/>
          </a:xfrm>
        </p:spPr>
        <p:txBody>
          <a:bodyPr/>
          <a:lstStyle/>
          <a:p>
            <a:r>
              <a:rPr lang="en-US" err="1"/>
              <a:t>Zloupotreba</a:t>
            </a:r>
            <a:r>
              <a:rPr lang="en-US"/>
              <a:t> </a:t>
            </a:r>
            <a:r>
              <a:rPr lang="en-US" err="1"/>
              <a:t>i</a:t>
            </a:r>
            <a:r>
              <a:rPr lang="en-US"/>
              <a:t> </a:t>
            </a:r>
            <a:r>
              <a:rPr lang="en-US" err="1"/>
              <a:t>zaštita</a:t>
            </a:r>
            <a:r>
              <a:rPr lang="en-US"/>
              <a:t> </a:t>
            </a:r>
            <a:r>
              <a:rPr lang="en-US" err="1"/>
              <a:t>podataka</a:t>
            </a:r>
            <a:r>
              <a:rPr lang="en-US"/>
              <a:t> u </a:t>
            </a:r>
            <a:r>
              <a:rPr lang="en-US" err="1"/>
              <a:t>mobilnim</a:t>
            </a:r>
            <a:r>
              <a:rPr lang="en-US"/>
              <a:t> </a:t>
            </a:r>
            <a:r>
              <a:rPr lang="en-US" err="1"/>
              <a:t>sistemima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224" y="4963474"/>
            <a:ext cx="9143999" cy="1066800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/>
              <a:t>Boško </a:t>
            </a:r>
            <a:r>
              <a:rPr lang="en-US" err="1"/>
              <a:t>Gogić</a:t>
            </a:r>
            <a:r>
              <a:rPr lang="en-US"/>
              <a:t/>
            </a:r>
            <a:br>
              <a:rPr lang="en-US"/>
            </a:br>
            <a:r>
              <a:rPr lang="en-US"/>
              <a:t>11121/14</a:t>
            </a:r>
            <a:br>
              <a:rPr lang="en-US"/>
            </a:br>
            <a:r>
              <a:rPr lang="en-US" err="1"/>
              <a:t>Mobilno</a:t>
            </a:r>
            <a:r>
              <a:rPr lang="en-US"/>
              <a:t> </a:t>
            </a:r>
            <a:r>
              <a:rPr lang="en-US" err="1"/>
              <a:t>računarstvo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6A9EFA-975B-52DC-1481-4F2C7F888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Zloupotreba</a:t>
            </a:r>
            <a:r>
              <a:rPr lang="en-US"/>
              <a:t> </a:t>
            </a:r>
            <a:r>
              <a:rPr lang="en-US" err="1"/>
              <a:t>podataka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BCABADA-B8F7-9552-A60B-279629EAF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733550"/>
            <a:ext cx="9589582" cy="49562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veći</a:t>
            </a:r>
            <a:r>
              <a:rPr lang="en-US" dirty="0"/>
              <a:t> </a:t>
            </a:r>
            <a:r>
              <a:rPr lang="en-US" dirty="0" err="1"/>
              <a:t>jaz</a:t>
            </a:r>
            <a:r>
              <a:rPr lang="en-US" dirty="0"/>
              <a:t> </a:t>
            </a:r>
            <a:r>
              <a:rPr lang="sr-Latn-ME" dirty="0" smtClean="0"/>
              <a:t>i</a:t>
            </a:r>
            <a:r>
              <a:rPr lang="en-US" dirty="0" smtClean="0"/>
              <a:t> </a:t>
            </a:r>
            <a:r>
              <a:rPr lang="en-US" dirty="0" err="1"/>
              <a:t>nepovjerenje</a:t>
            </a:r>
            <a:r>
              <a:rPr lang="en-US" dirty="0"/>
              <a:t> </a:t>
            </a:r>
            <a:r>
              <a:rPr lang="en-US" dirty="0" err="1"/>
              <a:t>između</a:t>
            </a:r>
            <a:r>
              <a:rPr lang="en-US" dirty="0"/>
              <a:t> </a:t>
            </a:r>
            <a:r>
              <a:rPr lang="en-US" dirty="0" err="1"/>
              <a:t>prosječnog</a:t>
            </a:r>
            <a:r>
              <a:rPr lang="en-US" dirty="0"/>
              <a:t> </a:t>
            </a:r>
            <a:r>
              <a:rPr lang="en-US" dirty="0" err="1"/>
              <a:t>korisnika</a:t>
            </a:r>
            <a:r>
              <a:rPr lang="en-US" dirty="0"/>
              <a:t> </a:t>
            </a:r>
            <a:r>
              <a:rPr lang="sr-Latn-ME" dirty="0" smtClean="0"/>
              <a:t>i</a:t>
            </a:r>
            <a:r>
              <a:rPr lang="en-US" dirty="0" smtClean="0"/>
              <a:t> </a:t>
            </a:r>
            <a:r>
              <a:rPr lang="en-US" dirty="0" err="1"/>
              <a:t>korporacija</a:t>
            </a:r>
            <a:r>
              <a:rPr lang="en-US" dirty="0"/>
              <a:t> </a:t>
            </a:r>
          </a:p>
          <a:p>
            <a:r>
              <a:rPr lang="en-US" dirty="0" err="1"/>
              <a:t>Svježi</a:t>
            </a:r>
            <a:r>
              <a:rPr lang="en-US" dirty="0"/>
              <a:t> </a:t>
            </a:r>
            <a:r>
              <a:rPr lang="en-US" dirty="0" err="1"/>
              <a:t>primjeri</a:t>
            </a:r>
            <a:r>
              <a:rPr lang="en-US" dirty="0"/>
              <a:t> - </a:t>
            </a:r>
            <a:r>
              <a:rPr lang="en-US" dirty="0" err="1"/>
              <a:t>društvene</a:t>
            </a:r>
            <a:r>
              <a:rPr lang="en-US" dirty="0"/>
              <a:t> </a:t>
            </a:r>
            <a:r>
              <a:rPr lang="en-US" dirty="0" err="1"/>
              <a:t>mreže</a:t>
            </a:r>
            <a:r>
              <a:rPr lang="en-US" dirty="0"/>
              <a:t> u </a:t>
            </a:r>
            <a:r>
              <a:rPr lang="en-US" dirty="0" err="1"/>
              <a:t>Rusiji</a:t>
            </a:r>
            <a:r>
              <a:rPr lang="en-US" dirty="0"/>
              <a:t>, </a:t>
            </a:r>
            <a:r>
              <a:rPr lang="en-US" dirty="0" err="1"/>
              <a:t>nalozi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društvenim</a:t>
            </a:r>
            <a:r>
              <a:rPr lang="en-US" dirty="0"/>
              <a:t> </a:t>
            </a:r>
            <a:r>
              <a:rPr lang="en-US" dirty="0" err="1"/>
              <a:t>mrežama</a:t>
            </a:r>
            <a:r>
              <a:rPr lang="en-US" dirty="0"/>
              <a:t> </a:t>
            </a:r>
            <a:r>
              <a:rPr lang="en-US" dirty="0" err="1"/>
              <a:t>Donalda</a:t>
            </a:r>
            <a:r>
              <a:rPr lang="en-US" dirty="0"/>
              <a:t> Trump – a</a:t>
            </a:r>
          </a:p>
          <a:p>
            <a:r>
              <a:rPr lang="en-US" dirty="0" err="1"/>
              <a:t>TikTok</a:t>
            </a:r>
            <a:r>
              <a:rPr lang="en-US" dirty="0"/>
              <a:t> </a:t>
            </a:r>
            <a:r>
              <a:rPr lang="en-US" dirty="0" err="1"/>
              <a:t>optužen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prikupljanje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u </a:t>
            </a:r>
            <a:r>
              <a:rPr lang="en-US" dirty="0" err="1"/>
              <a:t>američkom</a:t>
            </a:r>
            <a:r>
              <a:rPr lang="en-US" dirty="0"/>
              <a:t> </a:t>
            </a:r>
            <a:r>
              <a:rPr lang="en-US" dirty="0" err="1"/>
              <a:t>kongresu</a:t>
            </a:r>
            <a:endParaRPr lang="en-US" dirty="0"/>
          </a:p>
          <a:p>
            <a:r>
              <a:rPr lang="en-US" dirty="0"/>
              <a:t>Facebook </a:t>
            </a:r>
            <a:r>
              <a:rPr lang="sr-Latn-ME" dirty="0"/>
              <a:t>i</a:t>
            </a:r>
            <a:r>
              <a:rPr lang="en-US" dirty="0" smtClean="0"/>
              <a:t> </a:t>
            </a:r>
            <a:r>
              <a:rPr lang="en-US" dirty="0" err="1"/>
              <a:t>Instagram</a:t>
            </a:r>
            <a:r>
              <a:rPr lang="en-US" dirty="0"/>
              <a:t> (Meta) </a:t>
            </a:r>
            <a:r>
              <a:rPr lang="en-US" dirty="0" err="1"/>
              <a:t>potresaju</a:t>
            </a:r>
            <a:r>
              <a:rPr lang="en-US" dirty="0"/>
              <a:t> </a:t>
            </a:r>
            <a:r>
              <a:rPr lang="en-US" dirty="0" err="1"/>
              <a:t>skandali</a:t>
            </a:r>
            <a:r>
              <a:rPr lang="en-US" dirty="0"/>
              <a:t> u </a:t>
            </a:r>
            <a:r>
              <a:rPr lang="en-US" dirty="0" err="1"/>
              <a:t>vezi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slanjem</a:t>
            </a:r>
            <a:r>
              <a:rPr lang="en-US" dirty="0"/>
              <a:t> </a:t>
            </a:r>
            <a:r>
              <a:rPr lang="en-US" dirty="0" err="1"/>
              <a:t>ličnih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 </a:t>
            </a:r>
            <a:r>
              <a:rPr lang="en-US" dirty="0" err="1"/>
              <a:t>određenim</a:t>
            </a:r>
            <a:r>
              <a:rPr lang="en-US" dirty="0"/>
              <a:t> </a:t>
            </a:r>
            <a:r>
              <a:rPr lang="en-US" dirty="0" err="1"/>
              <a:t>državnim</a:t>
            </a:r>
            <a:r>
              <a:rPr lang="en-US" dirty="0"/>
              <a:t> </a:t>
            </a:r>
            <a:r>
              <a:rPr lang="en-US" dirty="0" err="1"/>
              <a:t>organima</a:t>
            </a:r>
            <a:r>
              <a:rPr lang="en-US" dirty="0"/>
              <a:t> u SAD (NASA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/>
              <a:t>slično</a:t>
            </a:r>
            <a:r>
              <a:rPr lang="en-US" dirty="0"/>
              <a:t>).</a:t>
            </a:r>
          </a:p>
          <a:p>
            <a:r>
              <a:rPr lang="en-US" dirty="0" err="1"/>
              <a:t>Zabrana</a:t>
            </a:r>
            <a:r>
              <a:rPr lang="en-US" dirty="0"/>
              <a:t> </a:t>
            </a:r>
            <a:r>
              <a:rPr lang="en-US" dirty="0" err="1"/>
              <a:t>društvenih</a:t>
            </a:r>
            <a:r>
              <a:rPr lang="en-US" dirty="0"/>
              <a:t> </a:t>
            </a:r>
            <a:r>
              <a:rPr lang="en-US" dirty="0" err="1"/>
              <a:t>mreža</a:t>
            </a:r>
            <a:r>
              <a:rPr lang="en-US" dirty="0"/>
              <a:t> (Facebook, </a:t>
            </a:r>
            <a:r>
              <a:rPr lang="en-US" dirty="0" err="1"/>
              <a:t>Instagram</a:t>
            </a:r>
            <a:r>
              <a:rPr lang="en-US" dirty="0"/>
              <a:t> </a:t>
            </a:r>
            <a:r>
              <a:rPr lang="sr-Latn-ME" dirty="0" smtClean="0"/>
              <a:t>itd.</a:t>
            </a:r>
            <a:r>
              <a:rPr lang="en-US" dirty="0" smtClean="0"/>
              <a:t>) </a:t>
            </a:r>
            <a:r>
              <a:rPr lang="en-US" dirty="0"/>
              <a:t>u </a:t>
            </a:r>
            <a:r>
              <a:rPr lang="en-US" dirty="0" err="1"/>
              <a:t>dosta</a:t>
            </a:r>
            <a:r>
              <a:rPr lang="en-US" dirty="0"/>
              <a:t> "</a:t>
            </a:r>
            <a:r>
              <a:rPr lang="en-US" dirty="0" err="1"/>
              <a:t>totalitarnih</a:t>
            </a:r>
            <a:r>
              <a:rPr lang="en-US" dirty="0"/>
              <a:t>" </a:t>
            </a:r>
            <a:r>
              <a:rPr lang="en-US" dirty="0" err="1"/>
              <a:t>država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90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6147E1-78BF-9D47-2D0E-155A1BE1B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Zloupotreba</a:t>
            </a:r>
            <a:r>
              <a:rPr lang="en-US"/>
              <a:t> </a:t>
            </a:r>
            <a:r>
              <a:rPr lang="en-US" err="1"/>
              <a:t>podataka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3F3682-4686-4904-2BA0-881219686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752600"/>
            <a:ext cx="9144000" cy="4419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Algoritam</a:t>
            </a:r>
            <a:r>
              <a:rPr lang="en-US" dirty="0"/>
              <a:t> koji </a:t>
            </a:r>
            <a:r>
              <a:rPr lang="en-US" dirty="0" err="1"/>
              <a:t>prati</a:t>
            </a:r>
            <a:r>
              <a:rPr lang="en-US" dirty="0"/>
              <a:t> </a:t>
            </a:r>
            <a:r>
              <a:rPr lang="en-US" dirty="0" err="1"/>
              <a:t>naše</a:t>
            </a:r>
            <a:r>
              <a:rPr lang="en-US" dirty="0"/>
              <a:t> </a:t>
            </a:r>
            <a:r>
              <a:rPr lang="en-US" dirty="0" err="1"/>
              <a:t>aktivnosti</a:t>
            </a:r>
            <a:r>
              <a:rPr lang="en-US" dirty="0"/>
              <a:t> (</a:t>
            </a:r>
            <a:r>
              <a:rPr lang="en-US" dirty="0" err="1"/>
              <a:t>izbacivanje</a:t>
            </a:r>
            <a:r>
              <a:rPr lang="en-US" dirty="0"/>
              <a:t> </a:t>
            </a:r>
            <a:r>
              <a:rPr lang="en-US" dirty="0" err="1"/>
              <a:t>reklama</a:t>
            </a:r>
            <a:r>
              <a:rPr lang="en-US" dirty="0"/>
              <a:t> </a:t>
            </a:r>
            <a:r>
              <a:rPr lang="en-US" dirty="0" err="1"/>
              <a:t>baš</a:t>
            </a:r>
            <a:r>
              <a:rPr lang="en-US" dirty="0"/>
              <a:t> </a:t>
            </a:r>
            <a:r>
              <a:rPr lang="en-US" dirty="0" err="1"/>
              <a:t>koje</a:t>
            </a:r>
            <a:r>
              <a:rPr lang="en-US" dirty="0"/>
              <a:t> </a:t>
            </a:r>
            <a:r>
              <a:rPr lang="en-US" dirty="0" err="1"/>
              <a:t>nas</a:t>
            </a:r>
            <a:r>
              <a:rPr lang="en-US" dirty="0"/>
              <a:t> </a:t>
            </a:r>
            <a:r>
              <a:rPr lang="en-US" dirty="0" err="1"/>
              <a:t>zanimaju</a:t>
            </a:r>
            <a:r>
              <a:rPr lang="en-US" dirty="0"/>
              <a:t> </a:t>
            </a:r>
            <a:r>
              <a:rPr lang="sr-Latn-ME" dirty="0" smtClean="0"/>
              <a:t>i</a:t>
            </a:r>
            <a:r>
              <a:rPr lang="en-US" dirty="0"/>
              <a:t> </a:t>
            </a:r>
            <a:r>
              <a:rPr lang="en-US" dirty="0" err="1"/>
              <a:t>život</a:t>
            </a:r>
            <a:r>
              <a:rPr lang="en-US" dirty="0"/>
              <a:t> "u </a:t>
            </a:r>
            <a:r>
              <a:rPr lang="en-US" dirty="0" err="1"/>
              <a:t>balonu</a:t>
            </a:r>
            <a:r>
              <a:rPr lang="en-US" dirty="0"/>
              <a:t>")</a:t>
            </a:r>
          </a:p>
          <a:p>
            <a:r>
              <a:rPr lang="en-US" dirty="0" err="1"/>
              <a:t>Zahtjevanje</a:t>
            </a:r>
            <a:r>
              <a:rPr lang="en-US" dirty="0"/>
              <a:t> </a:t>
            </a:r>
            <a:r>
              <a:rPr lang="en-US" dirty="0" err="1"/>
              <a:t>određenih</a:t>
            </a:r>
            <a:r>
              <a:rPr lang="en-US" dirty="0"/>
              <a:t> </a:t>
            </a:r>
            <a:r>
              <a:rPr lang="en-US" dirty="0" err="1"/>
              <a:t>bitnih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, koji u </a:t>
            </a:r>
            <a:r>
              <a:rPr lang="en-US" dirty="0" err="1"/>
              <a:t>datom</a:t>
            </a:r>
            <a:r>
              <a:rPr lang="en-US" dirty="0"/>
              <a:t> </a:t>
            </a:r>
            <a:r>
              <a:rPr lang="en-US" dirty="0" err="1"/>
              <a:t>trenutku</a:t>
            </a:r>
            <a:r>
              <a:rPr lang="en-US" dirty="0"/>
              <a:t> </a:t>
            </a:r>
            <a:r>
              <a:rPr lang="en-US" dirty="0" err="1"/>
              <a:t>nisu</a:t>
            </a:r>
            <a:r>
              <a:rPr lang="en-US" dirty="0"/>
              <a:t> </a:t>
            </a:r>
            <a:r>
              <a:rPr lang="en-US" dirty="0" err="1"/>
              <a:t>presudni</a:t>
            </a:r>
            <a:r>
              <a:rPr lang="en-US" dirty="0"/>
              <a:t> (</a:t>
            </a:r>
            <a:r>
              <a:rPr lang="en-US" dirty="0" err="1"/>
              <a:t>primjer</a:t>
            </a:r>
            <a:r>
              <a:rPr lang="en-US" dirty="0"/>
              <a:t> </a:t>
            </a:r>
            <a:r>
              <a:rPr lang="en-US" dirty="0" err="1"/>
              <a:t>mobilno</a:t>
            </a:r>
            <a:r>
              <a:rPr lang="en-US" dirty="0"/>
              <a:t> </a:t>
            </a:r>
            <a:r>
              <a:rPr lang="en-US" dirty="0" err="1"/>
              <a:t>računarstvo</a:t>
            </a:r>
            <a:r>
              <a:rPr lang="en-US" dirty="0"/>
              <a:t> - google account za google maps </a:t>
            </a:r>
            <a:r>
              <a:rPr lang="en-US" dirty="0" err="1"/>
              <a:t>api</a:t>
            </a:r>
            <a:r>
              <a:rPr lang="en-US" dirty="0"/>
              <a:t>)</a:t>
            </a:r>
          </a:p>
          <a:p>
            <a:r>
              <a:rPr lang="en-US" dirty="0" err="1"/>
              <a:t>Kompanija</a:t>
            </a:r>
            <a:r>
              <a:rPr lang="en-US" dirty="0"/>
              <a:t> Google </a:t>
            </a:r>
            <a:r>
              <a:rPr lang="en-US" dirty="0" err="1"/>
              <a:t>osuđen</a:t>
            </a:r>
            <a:r>
              <a:rPr lang="en-US" dirty="0"/>
              <a:t> od </a:t>
            </a:r>
            <a:r>
              <a:rPr lang="en-US" dirty="0" err="1"/>
              <a:t>strane</a:t>
            </a:r>
            <a:r>
              <a:rPr lang="en-US" dirty="0"/>
              <a:t> </a:t>
            </a:r>
            <a:r>
              <a:rPr lang="en-US" dirty="0" err="1"/>
              <a:t>Francuske</a:t>
            </a:r>
            <a:r>
              <a:rPr lang="en-US" dirty="0"/>
              <a:t> </a:t>
            </a:r>
            <a:r>
              <a:rPr lang="en-US" dirty="0" err="1"/>
              <a:t>agencije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zaštitu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 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kaznu</a:t>
            </a:r>
            <a:r>
              <a:rPr lang="en-US" dirty="0"/>
              <a:t> od 50 </a:t>
            </a:r>
            <a:r>
              <a:rPr lang="en-US" dirty="0" err="1"/>
              <a:t>miliona</a:t>
            </a:r>
            <a:r>
              <a:rPr lang="en-US" dirty="0"/>
              <a:t> </a:t>
            </a:r>
            <a:r>
              <a:rPr lang="en-US" dirty="0" err="1"/>
              <a:t>dolara</a:t>
            </a:r>
            <a:r>
              <a:rPr lang="en-US" dirty="0"/>
              <a:t> </a:t>
            </a:r>
            <a:r>
              <a:rPr lang="en-US" dirty="0" err="1"/>
              <a:t>zbog</a:t>
            </a:r>
            <a:r>
              <a:rPr lang="en-US" dirty="0"/>
              <a:t> </a:t>
            </a:r>
            <a:r>
              <a:rPr lang="en-US" dirty="0" err="1"/>
              <a:t>propusta</a:t>
            </a:r>
            <a:r>
              <a:rPr lang="en-US" dirty="0"/>
              <a:t> u </a:t>
            </a:r>
            <a:r>
              <a:rPr lang="en-US" dirty="0" err="1"/>
              <a:t>zaštiti</a:t>
            </a:r>
            <a:r>
              <a:rPr lang="en-US" dirty="0"/>
              <a:t> </a:t>
            </a:r>
            <a:r>
              <a:rPr lang="en-US" dirty="0" err="1"/>
              <a:t>ličnih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njenih</a:t>
            </a:r>
            <a:r>
              <a:rPr lang="en-US" dirty="0"/>
              <a:t> </a:t>
            </a:r>
            <a:r>
              <a:rPr lang="en-US" dirty="0" err="1"/>
              <a:t>korisnika</a:t>
            </a:r>
            <a:endParaRPr lang="en-US" dirty="0"/>
          </a:p>
          <a:p>
            <a:r>
              <a:rPr lang="en-US" dirty="0"/>
              <a:t>Pored </a:t>
            </a:r>
            <a:r>
              <a:rPr lang="en-US" dirty="0" err="1"/>
              <a:t>svih</a:t>
            </a:r>
            <a:r>
              <a:rPr lang="en-US" dirty="0"/>
              <a:t> </a:t>
            </a:r>
            <a:r>
              <a:rPr lang="en-US" dirty="0" err="1"/>
              <a:t>ovih</a:t>
            </a:r>
            <a:r>
              <a:rPr lang="en-US" dirty="0"/>
              <a:t> </a:t>
            </a:r>
            <a:r>
              <a:rPr lang="en-US" dirty="0" err="1"/>
              <a:t>korporacijskih</a:t>
            </a:r>
            <a:r>
              <a:rPr lang="en-US" dirty="0"/>
              <a:t> </a:t>
            </a:r>
            <a:r>
              <a:rPr lang="en-US" dirty="0" err="1"/>
              <a:t>stvari</a:t>
            </a:r>
            <a:r>
              <a:rPr lang="en-US" dirty="0"/>
              <a:t>, </a:t>
            </a:r>
            <a:r>
              <a:rPr lang="en-US" dirty="0" err="1"/>
              <a:t>imamo</a:t>
            </a:r>
            <a:r>
              <a:rPr lang="en-US" dirty="0"/>
              <a:t> </a:t>
            </a:r>
            <a:r>
              <a:rPr lang="sr-Latn-ME" dirty="0" smtClean="0"/>
              <a:t>i</a:t>
            </a:r>
            <a:r>
              <a:rPr lang="en-US" dirty="0" smtClean="0"/>
              <a:t> </a:t>
            </a:r>
            <a:r>
              <a:rPr lang="en-US" dirty="0" err="1"/>
              <a:t>mobil</a:t>
            </a:r>
            <a:r>
              <a:rPr lang="en-US" dirty="0"/>
              <a:t> malware (</a:t>
            </a:r>
            <a:r>
              <a:rPr lang="en-US" dirty="0" err="1"/>
              <a:t>maliciozni</a:t>
            </a:r>
            <a:r>
              <a:rPr lang="en-US" dirty="0"/>
              <a:t> </a:t>
            </a:r>
            <a:r>
              <a:rPr lang="en-US" dirty="0" err="1"/>
              <a:t>softver</a:t>
            </a:r>
            <a:r>
              <a:rPr lang="en-US" dirty="0"/>
              <a:t>), </a:t>
            </a:r>
            <a:r>
              <a:rPr lang="en-US" dirty="0" err="1"/>
              <a:t>maliciozne</a:t>
            </a:r>
            <a:r>
              <a:rPr lang="en-US" dirty="0"/>
              <a:t> </a:t>
            </a:r>
            <a:r>
              <a:rPr lang="en-US" dirty="0" err="1"/>
              <a:t>aplikacije</a:t>
            </a:r>
            <a:r>
              <a:rPr lang="en-US" dirty="0"/>
              <a:t>, man in the middle </a:t>
            </a:r>
            <a:r>
              <a:rPr lang="en-US" dirty="0" err="1"/>
              <a:t>napade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slično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57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B156A9-57E4-AAE1-FA6A-5AB3AEF08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Zaštita</a:t>
            </a:r>
            <a:r>
              <a:rPr lang="en-US"/>
              <a:t> </a:t>
            </a:r>
            <a:r>
              <a:rPr lang="en-US" err="1"/>
              <a:t>podataka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9591F3C-C2DE-B665-4BD5-B03559C54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689340"/>
            <a:ext cx="9819560" cy="46410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Često</a:t>
            </a:r>
            <a:r>
              <a:rPr lang="en-US" dirty="0"/>
              <a:t> se </a:t>
            </a:r>
            <a:r>
              <a:rPr lang="en-US" dirty="0" err="1"/>
              <a:t>pitamo</a:t>
            </a:r>
            <a:r>
              <a:rPr lang="en-US" dirty="0"/>
              <a:t> - </a:t>
            </a:r>
            <a:r>
              <a:rPr lang="en-US" dirty="0" err="1"/>
              <a:t>šta</a:t>
            </a:r>
            <a:r>
              <a:rPr lang="en-US" dirty="0"/>
              <a:t> je u </a:t>
            </a:r>
            <a:r>
              <a:rPr lang="en-US" dirty="0" err="1"/>
              <a:t>našoj</a:t>
            </a:r>
            <a:r>
              <a:rPr lang="en-US" dirty="0"/>
              <a:t> </a:t>
            </a:r>
            <a:r>
              <a:rPr lang="en-US" dirty="0" err="1"/>
              <a:t>moći</a:t>
            </a:r>
            <a:r>
              <a:rPr lang="en-US" dirty="0"/>
              <a:t> da </a:t>
            </a:r>
            <a:r>
              <a:rPr lang="en-US" dirty="0" err="1"/>
              <a:t>uradimo</a:t>
            </a:r>
            <a:r>
              <a:rPr lang="en-US" dirty="0"/>
              <a:t> u </a:t>
            </a:r>
            <a:r>
              <a:rPr lang="en-US" dirty="0" err="1"/>
              <a:t>ovoj</a:t>
            </a:r>
            <a:r>
              <a:rPr lang="en-US" dirty="0"/>
              <a:t> </a:t>
            </a:r>
            <a:r>
              <a:rPr lang="en-US" dirty="0" err="1"/>
              <a:t>velikoj</a:t>
            </a:r>
            <a:r>
              <a:rPr lang="en-US" dirty="0"/>
              <a:t> </a:t>
            </a:r>
            <a:r>
              <a:rPr lang="en-US" dirty="0" err="1"/>
              <a:t>igri</a:t>
            </a:r>
            <a:r>
              <a:rPr lang="en-US" dirty="0"/>
              <a:t> ?</a:t>
            </a:r>
          </a:p>
          <a:p>
            <a:r>
              <a:rPr lang="en-US" dirty="0"/>
              <a:t>Za </a:t>
            </a:r>
            <a:r>
              <a:rPr lang="en-US" dirty="0" err="1"/>
              <a:t>početak,što</a:t>
            </a:r>
            <a:r>
              <a:rPr lang="en-US" dirty="0"/>
              <a:t> se </a:t>
            </a:r>
            <a:r>
              <a:rPr lang="en-US" dirty="0" err="1"/>
              <a:t>tiče</a:t>
            </a:r>
            <a:r>
              <a:rPr lang="en-US" dirty="0"/>
              <a:t> </a:t>
            </a:r>
            <a:r>
              <a:rPr lang="en-US" dirty="0" err="1"/>
              <a:t>zakona</a:t>
            </a:r>
            <a:r>
              <a:rPr lang="en-US" dirty="0"/>
              <a:t>, u </a:t>
            </a:r>
            <a:r>
              <a:rPr lang="en-US" dirty="0" err="1"/>
              <a:t>slučaju</a:t>
            </a:r>
            <a:r>
              <a:rPr lang="en-US" dirty="0"/>
              <a:t> da </a:t>
            </a:r>
            <a:r>
              <a:rPr lang="en-US" dirty="0" err="1"/>
              <a:t>shvatimo</a:t>
            </a:r>
            <a:r>
              <a:rPr lang="en-US" dirty="0"/>
              <a:t> da </a:t>
            </a:r>
            <a:r>
              <a:rPr lang="en-US" dirty="0" err="1"/>
              <a:t>nam</a:t>
            </a:r>
            <a:r>
              <a:rPr lang="en-US" dirty="0"/>
              <a:t> se </a:t>
            </a:r>
            <a:r>
              <a:rPr lang="en-US" dirty="0" err="1"/>
              <a:t>zloupotrebljavaju</a:t>
            </a:r>
            <a:r>
              <a:rPr lang="en-US" dirty="0"/>
              <a:t> </a:t>
            </a:r>
            <a:r>
              <a:rPr lang="en-US" dirty="0" err="1"/>
              <a:t>lični</a:t>
            </a:r>
            <a:r>
              <a:rPr lang="en-US" dirty="0"/>
              <a:t> </a:t>
            </a:r>
            <a:r>
              <a:rPr lang="en-US" dirty="0" err="1"/>
              <a:t>podaci</a:t>
            </a:r>
            <a:r>
              <a:rPr lang="en-US" dirty="0"/>
              <a:t> </a:t>
            </a:r>
            <a:r>
              <a:rPr lang="en-US" dirty="0" err="1"/>
              <a:t>možemo</a:t>
            </a:r>
            <a:r>
              <a:rPr lang="en-US" dirty="0"/>
              <a:t> </a:t>
            </a:r>
            <a:r>
              <a:rPr lang="en-US" dirty="0" err="1"/>
              <a:t>uložiti</a:t>
            </a:r>
            <a:r>
              <a:rPr lang="en-US" dirty="0"/>
              <a:t> </a:t>
            </a:r>
            <a:r>
              <a:rPr lang="en-US" dirty="0" err="1"/>
              <a:t>prigovor</a:t>
            </a:r>
            <a:r>
              <a:rPr lang="en-US" dirty="0"/>
              <a:t> </a:t>
            </a:r>
            <a:r>
              <a:rPr lang="en-US" dirty="0" err="1"/>
              <a:t>Agenciji</a:t>
            </a:r>
            <a:r>
              <a:rPr lang="en-US" dirty="0"/>
              <a:t> za </a:t>
            </a:r>
            <a:r>
              <a:rPr lang="en-US" dirty="0" err="1"/>
              <a:t>zaštitu</a:t>
            </a:r>
            <a:r>
              <a:rPr lang="en-US" dirty="0"/>
              <a:t> </a:t>
            </a:r>
            <a:r>
              <a:rPr lang="en-US" dirty="0" err="1"/>
              <a:t>ličnih</a:t>
            </a:r>
            <a:r>
              <a:rPr lang="en-US" dirty="0"/>
              <a:t> </a:t>
            </a:r>
            <a:r>
              <a:rPr lang="en-US" dirty="0" err="1"/>
              <a:t>podataka</a:t>
            </a:r>
            <a:r>
              <a:rPr lang="en-US" dirty="0"/>
              <a:t> BiH</a:t>
            </a:r>
          </a:p>
          <a:p>
            <a:r>
              <a:rPr lang="en-US" dirty="0" err="1"/>
              <a:t>Standardno</a:t>
            </a:r>
            <a:r>
              <a:rPr lang="en-US" dirty="0"/>
              <a:t>, </a:t>
            </a:r>
            <a:r>
              <a:rPr lang="en-US" dirty="0" err="1"/>
              <a:t>što</a:t>
            </a:r>
            <a:r>
              <a:rPr lang="en-US" dirty="0"/>
              <a:t> "</a:t>
            </a:r>
            <a:r>
              <a:rPr lang="en-US" dirty="0" err="1"/>
              <a:t>jača</a:t>
            </a:r>
            <a:r>
              <a:rPr lang="en-US" dirty="0"/>
              <a:t>" </a:t>
            </a:r>
            <a:r>
              <a:rPr lang="en-US" dirty="0" err="1"/>
              <a:t>šifra</a:t>
            </a:r>
            <a:r>
              <a:rPr lang="en-US" dirty="0"/>
              <a:t> (minimum 8 </a:t>
            </a:r>
            <a:r>
              <a:rPr lang="en-US" dirty="0" err="1"/>
              <a:t>karaktera</a:t>
            </a:r>
            <a:r>
              <a:rPr lang="en-US" dirty="0"/>
              <a:t>, </a:t>
            </a:r>
            <a:r>
              <a:rPr lang="en-US" dirty="0" err="1"/>
              <a:t>znakovi</a:t>
            </a:r>
            <a:r>
              <a:rPr lang="en-US" dirty="0"/>
              <a:t>, </a:t>
            </a:r>
            <a:r>
              <a:rPr lang="en-US" dirty="0" err="1"/>
              <a:t>velika</a:t>
            </a:r>
            <a:r>
              <a:rPr lang="en-US" dirty="0"/>
              <a:t> </a:t>
            </a:r>
            <a:r>
              <a:rPr lang="en-US" dirty="0" err="1"/>
              <a:t>slova</a:t>
            </a:r>
            <a:r>
              <a:rPr lang="en-US" dirty="0"/>
              <a:t>)</a:t>
            </a:r>
          </a:p>
          <a:p>
            <a:r>
              <a:rPr lang="en-US" dirty="0" err="1"/>
              <a:t>Provjera</a:t>
            </a:r>
            <a:r>
              <a:rPr lang="en-US" dirty="0"/>
              <a:t> </a:t>
            </a:r>
            <a:r>
              <a:rPr lang="en-US" dirty="0" err="1"/>
              <a:t>koliko</a:t>
            </a:r>
            <a:r>
              <a:rPr lang="en-US" dirty="0"/>
              <a:t> je </a:t>
            </a:r>
            <a:r>
              <a:rPr lang="en-US" dirty="0" err="1"/>
              <a:t>sigurna</a:t>
            </a:r>
            <a:r>
              <a:rPr lang="en-US" dirty="0"/>
              <a:t> </a:t>
            </a:r>
            <a:r>
              <a:rPr lang="en-US" dirty="0" err="1"/>
              <a:t>lozinka</a:t>
            </a:r>
            <a:r>
              <a:rPr lang="en-US" dirty="0"/>
              <a:t> - </a:t>
            </a:r>
            <a:r>
              <a:rPr lang="en-US" dirty="0">
                <a:hlinkClick r:id="rId2"/>
              </a:rPr>
              <a:t>https://www.security.org/how-secure-is-my-password/</a:t>
            </a:r>
            <a:endParaRPr lang="en-US" dirty="0"/>
          </a:p>
          <a:p>
            <a:r>
              <a:rPr lang="en-US" dirty="0" err="1"/>
              <a:t>Provjera</a:t>
            </a:r>
            <a:r>
              <a:rPr lang="en-US" dirty="0"/>
              <a:t> da li </a:t>
            </a:r>
            <a:r>
              <a:rPr lang="en-US" dirty="0" err="1"/>
              <a:t>vam</a:t>
            </a:r>
            <a:r>
              <a:rPr lang="en-US" dirty="0"/>
              <a:t> je email </a:t>
            </a:r>
            <a:r>
              <a:rPr lang="en-US" dirty="0" err="1"/>
              <a:t>siguran</a:t>
            </a:r>
            <a:r>
              <a:rPr lang="en-US" dirty="0"/>
              <a:t> </a:t>
            </a:r>
            <a:r>
              <a:rPr lang="en-US" dirty="0">
                <a:hlinkClick r:id="rId3"/>
              </a:rPr>
              <a:t>https://haveibeenpwned.com/</a:t>
            </a:r>
            <a:endParaRPr lang="en-US" dirty="0">
              <a:ea typeface="+mn-lt"/>
              <a:cs typeface="+mn-lt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80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0A66FF-A3F7-AAF7-52A9-0E2EFDD9A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Zaštita</a:t>
            </a:r>
            <a:r>
              <a:rPr lang="en-US" dirty="0"/>
              <a:t> </a:t>
            </a:r>
            <a:r>
              <a:rPr lang="en-US" dirty="0" err="1"/>
              <a:t>podataka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565FC6-2108-F4FC-C797-3F9700A49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Za </a:t>
            </a:r>
            <a:r>
              <a:rPr lang="en-US" dirty="0" err="1"/>
              <a:t>bilo</a:t>
            </a:r>
            <a:r>
              <a:rPr lang="en-US" dirty="0"/>
              <a:t> </a:t>
            </a:r>
            <a:r>
              <a:rPr lang="en-US" dirty="0" err="1"/>
              <a:t>kakve</a:t>
            </a:r>
            <a:r>
              <a:rPr lang="en-US" dirty="0"/>
              <a:t> </a:t>
            </a:r>
            <a:r>
              <a:rPr lang="en-US" dirty="0" err="1"/>
              <a:t>sajtove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kojima</a:t>
            </a:r>
            <a:r>
              <a:rPr lang="en-US" dirty="0"/>
              <a:t> </a:t>
            </a:r>
            <a:r>
              <a:rPr lang="en-US" dirty="0" err="1"/>
              <a:t>koristite</a:t>
            </a:r>
            <a:r>
              <a:rPr lang="en-US" dirty="0"/>
              <a:t> </a:t>
            </a:r>
            <a:r>
              <a:rPr lang="en-US" dirty="0" err="1"/>
              <a:t>osjetljive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 (JMB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smtClean="0"/>
              <a:t>bank</a:t>
            </a:r>
            <a:r>
              <a:rPr lang="sr-Latn-ME" dirty="0" smtClean="0"/>
              <a:t>ovnog</a:t>
            </a:r>
            <a:r>
              <a:rPr lang="en-US" dirty="0" smtClean="0"/>
              <a:t> </a:t>
            </a:r>
            <a:r>
              <a:rPr lang="en-US" dirty="0" err="1"/>
              <a:t>računa</a:t>
            </a:r>
            <a:r>
              <a:rPr lang="en-US" dirty="0"/>
              <a:t>) ne </a:t>
            </a:r>
            <a:r>
              <a:rPr lang="en-US" dirty="0" err="1"/>
              <a:t>treba</a:t>
            </a:r>
            <a:r>
              <a:rPr lang="en-US" dirty="0"/>
              <a:t> </a:t>
            </a:r>
            <a:r>
              <a:rPr lang="en-US" dirty="0" err="1"/>
              <a:t>koristiti</a:t>
            </a:r>
            <a:r>
              <a:rPr lang="en-US" dirty="0"/>
              <a:t> </a:t>
            </a:r>
            <a:r>
              <a:rPr lang="en-US" dirty="0" err="1"/>
              <a:t>javne</a:t>
            </a:r>
            <a:r>
              <a:rPr lang="en-US" dirty="0"/>
              <a:t> </a:t>
            </a:r>
            <a:r>
              <a:rPr lang="en-US" dirty="0" err="1"/>
              <a:t>WiFi</a:t>
            </a:r>
            <a:r>
              <a:rPr lang="en-US" dirty="0"/>
              <a:t> </a:t>
            </a:r>
            <a:r>
              <a:rPr lang="en-US" dirty="0" err="1"/>
              <a:t>mreže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nekakve</a:t>
            </a:r>
            <a:r>
              <a:rPr lang="en-US" dirty="0"/>
              <a:t> </a:t>
            </a:r>
            <a:r>
              <a:rPr lang="en-US" dirty="0" err="1"/>
              <a:t>WiFi</a:t>
            </a:r>
            <a:r>
              <a:rPr lang="en-US" dirty="0"/>
              <a:t> </a:t>
            </a:r>
            <a:r>
              <a:rPr lang="en-US" dirty="0" err="1"/>
              <a:t>mreže</a:t>
            </a:r>
            <a:r>
              <a:rPr lang="en-US" dirty="0"/>
              <a:t> </a:t>
            </a:r>
            <a:r>
              <a:rPr lang="en-US" dirty="0" err="1"/>
              <a:t>širih</a:t>
            </a:r>
            <a:r>
              <a:rPr lang="en-US" dirty="0"/>
              <a:t> </a:t>
            </a:r>
            <a:r>
              <a:rPr lang="en-US" dirty="0" err="1"/>
              <a:t>upotreba</a:t>
            </a:r>
            <a:r>
              <a:rPr lang="en-US" dirty="0"/>
              <a:t> (</a:t>
            </a:r>
            <a:r>
              <a:rPr lang="en-US" dirty="0" err="1"/>
              <a:t>kafići</a:t>
            </a:r>
            <a:r>
              <a:rPr lang="en-US" dirty="0"/>
              <a:t> </a:t>
            </a:r>
            <a:r>
              <a:rPr lang="sr-Latn-ME" dirty="0" smtClean="0"/>
              <a:t>i</a:t>
            </a:r>
            <a:r>
              <a:rPr lang="en-US" dirty="0" smtClean="0"/>
              <a:t> </a:t>
            </a:r>
            <a:r>
              <a:rPr lang="en-US" dirty="0" err="1"/>
              <a:t>slično</a:t>
            </a:r>
            <a:r>
              <a:rPr lang="en-US" dirty="0"/>
              <a:t>)</a:t>
            </a:r>
          </a:p>
          <a:p>
            <a:r>
              <a:rPr lang="en-US" dirty="0" err="1"/>
              <a:t>Pripazite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punjenje</a:t>
            </a:r>
            <a:r>
              <a:rPr lang="en-US" dirty="0"/>
              <a:t> </a:t>
            </a:r>
            <a:r>
              <a:rPr lang="en-US" dirty="0" err="1"/>
              <a:t>telefona</a:t>
            </a:r>
            <a:r>
              <a:rPr lang="en-US" dirty="0"/>
              <a:t> </a:t>
            </a:r>
            <a:r>
              <a:rPr lang="en-US" dirty="0" err="1"/>
              <a:t>preko</a:t>
            </a:r>
            <a:r>
              <a:rPr lang="en-US" dirty="0"/>
              <a:t> USB </a:t>
            </a:r>
            <a:r>
              <a:rPr lang="en-US" dirty="0" err="1"/>
              <a:t>portova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drugim</a:t>
            </a:r>
            <a:r>
              <a:rPr lang="en-US" dirty="0"/>
              <a:t> </a:t>
            </a:r>
            <a:r>
              <a:rPr lang="en-US" dirty="0" err="1"/>
              <a:t>laptopima</a:t>
            </a:r>
            <a:r>
              <a:rPr lang="en-US" dirty="0"/>
              <a:t> (Ista </a:t>
            </a:r>
            <a:r>
              <a:rPr lang="en-US" dirty="0" err="1"/>
              <a:t>konekcija</a:t>
            </a:r>
            <a:r>
              <a:rPr lang="en-US" dirty="0"/>
              <a:t> </a:t>
            </a:r>
            <a:r>
              <a:rPr lang="sr-Latn-ME" dirty="0" smtClean="0"/>
              <a:t>i</a:t>
            </a:r>
            <a:r>
              <a:rPr lang="en-US" dirty="0" smtClean="0"/>
              <a:t> </a:t>
            </a:r>
            <a:r>
              <a:rPr lang="en-US" dirty="0"/>
              <a:t>za </a:t>
            </a:r>
            <a:r>
              <a:rPr lang="en-US" dirty="0" err="1"/>
              <a:t>punjenje</a:t>
            </a:r>
            <a:r>
              <a:rPr lang="en-US" dirty="0"/>
              <a:t> </a:t>
            </a:r>
            <a:r>
              <a:rPr lang="sr-Latn-ME" dirty="0" smtClean="0"/>
              <a:t>i</a:t>
            </a:r>
            <a:r>
              <a:rPr lang="en-US" dirty="0" smtClean="0"/>
              <a:t> </a:t>
            </a:r>
            <a:r>
              <a:rPr lang="en-US" dirty="0"/>
              <a:t>za </a:t>
            </a:r>
            <a:r>
              <a:rPr lang="en-US" dirty="0" err="1"/>
              <a:t>prenos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91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1959DC-D9CE-9AD1-2DDB-AC1AE45DD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Zaštita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– VPN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059B311-708C-912F-E8A1-BFD310998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Virtuelna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privatna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mreža</a:t>
            </a:r>
            <a:r>
              <a:rPr lang="en-US" dirty="0">
                <a:ea typeface="+mn-lt"/>
                <a:cs typeface="+mn-lt"/>
              </a:rPr>
              <a:t> (VPN) je </a:t>
            </a:r>
            <a:r>
              <a:rPr lang="en-US" dirty="0" err="1">
                <a:ea typeface="+mn-lt"/>
                <a:cs typeface="+mn-lt"/>
              </a:rPr>
              <a:t>usluga</a:t>
            </a:r>
            <a:r>
              <a:rPr lang="en-US" dirty="0">
                <a:ea typeface="+mn-lt"/>
                <a:cs typeface="+mn-lt"/>
              </a:rPr>
              <a:t> za </a:t>
            </a:r>
            <a:r>
              <a:rPr lang="en-US" dirty="0" err="1">
                <a:ea typeface="+mn-lt"/>
                <a:cs typeface="+mn-lt"/>
              </a:rPr>
              <a:t>bezbednost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internetu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koja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korisnicima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omogućava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pristup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internetu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kao</a:t>
            </a:r>
            <a:r>
              <a:rPr lang="en-US" dirty="0">
                <a:ea typeface="+mn-lt"/>
                <a:cs typeface="+mn-lt"/>
              </a:rPr>
              <a:t> da </a:t>
            </a:r>
            <a:r>
              <a:rPr lang="en-US" dirty="0" err="1">
                <a:ea typeface="+mn-lt"/>
                <a:cs typeface="+mn-lt"/>
              </a:rPr>
              <a:t>su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povezani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privatnom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mrežom</a:t>
            </a:r>
            <a:r>
              <a:rPr lang="en-US" dirty="0">
                <a:ea typeface="+mn-lt"/>
                <a:cs typeface="+mn-lt"/>
              </a:rPr>
              <a:t>. VPN-</a:t>
            </a:r>
            <a:r>
              <a:rPr lang="en-US" dirty="0" err="1">
                <a:ea typeface="+mn-lt"/>
                <a:cs typeface="+mn-lt"/>
              </a:rPr>
              <a:t>ovi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koriste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enkripciju</a:t>
            </a:r>
            <a:r>
              <a:rPr lang="en-US" dirty="0">
                <a:ea typeface="+mn-lt"/>
                <a:cs typeface="+mn-lt"/>
              </a:rPr>
              <a:t> za </a:t>
            </a:r>
            <a:r>
              <a:rPr lang="en-US" dirty="0" err="1">
                <a:ea typeface="+mn-lt"/>
                <a:cs typeface="+mn-lt"/>
              </a:rPr>
              <a:t>kreiranje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bezbedne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veze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preko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neobezbeđene</a:t>
            </a:r>
            <a:r>
              <a:rPr lang="en-US" dirty="0">
                <a:ea typeface="+mn-lt"/>
                <a:cs typeface="+mn-lt"/>
              </a:rPr>
              <a:t> internet </a:t>
            </a:r>
            <a:r>
              <a:rPr lang="en-US" dirty="0" err="1" smtClean="0">
                <a:ea typeface="+mn-lt"/>
                <a:cs typeface="+mn-lt"/>
              </a:rPr>
              <a:t>infrastrukture</a:t>
            </a:r>
            <a:endParaRPr lang="en-US" dirty="0">
              <a:ea typeface="+mn-lt"/>
              <a:cs typeface="+mn-lt"/>
            </a:endParaRPr>
          </a:p>
          <a:p>
            <a:r>
              <a:rPr lang="en-US" dirty="0"/>
              <a:t>U </a:t>
            </a:r>
            <a:r>
              <a:rPr lang="en-US" dirty="0" err="1"/>
              <a:t>zadnje</a:t>
            </a:r>
            <a:r>
              <a:rPr lang="en-US" dirty="0"/>
              <a:t> </a:t>
            </a:r>
            <a:r>
              <a:rPr lang="en-US" dirty="0" err="1"/>
              <a:t>vrijeme</a:t>
            </a:r>
            <a:r>
              <a:rPr lang="en-US" dirty="0"/>
              <a:t>, </a:t>
            </a:r>
            <a:r>
              <a:rPr lang="en-US" dirty="0" err="1"/>
              <a:t>prema</a:t>
            </a:r>
            <a:r>
              <a:rPr lang="en-US" dirty="0"/>
              <a:t> </a:t>
            </a:r>
            <a:r>
              <a:rPr lang="en-US" dirty="0" err="1"/>
              <a:t>ličnim</a:t>
            </a:r>
            <a:r>
              <a:rPr lang="en-US" dirty="0"/>
              <a:t> </a:t>
            </a:r>
            <a:r>
              <a:rPr lang="en-US" dirty="0" err="1"/>
              <a:t>istraživanja</a:t>
            </a:r>
            <a:r>
              <a:rPr lang="en-US" dirty="0"/>
              <a:t>, </a:t>
            </a:r>
            <a:r>
              <a:rPr lang="en-US" dirty="0" err="1"/>
              <a:t>dosta</a:t>
            </a:r>
            <a:r>
              <a:rPr lang="en-US" dirty="0"/>
              <a:t> </a:t>
            </a:r>
            <a:r>
              <a:rPr lang="en-US" dirty="0" smtClean="0"/>
              <a:t>“</a:t>
            </a:r>
            <a:r>
              <a:rPr lang="en-US" dirty="0" err="1" smtClean="0"/>
              <a:t>sumnjivih</a:t>
            </a:r>
            <a:r>
              <a:rPr lang="en-US" dirty="0" smtClean="0"/>
              <a:t>” </a:t>
            </a:r>
            <a:r>
              <a:rPr lang="en-US" dirty="0" err="1" smtClean="0"/>
              <a:t>sajtova</a:t>
            </a:r>
            <a:r>
              <a:rPr lang="en-US" dirty="0" smtClean="0"/>
              <a:t> </a:t>
            </a:r>
            <a:r>
              <a:rPr lang="en-US" dirty="0" err="1"/>
              <a:t>vezano</a:t>
            </a:r>
            <a:r>
              <a:rPr lang="en-US" dirty="0"/>
              <a:t> za VPN</a:t>
            </a:r>
          </a:p>
          <a:p>
            <a:r>
              <a:rPr lang="en-US" dirty="0"/>
              <a:t>U </a:t>
            </a:r>
            <a:r>
              <a:rPr lang="en-US" dirty="0" err="1"/>
              <a:t>suštini</a:t>
            </a:r>
            <a:r>
              <a:rPr lang="en-US" dirty="0"/>
              <a:t>, u </a:t>
            </a:r>
            <a:r>
              <a:rPr lang="en-US" dirty="0" err="1"/>
              <a:t>slučaju</a:t>
            </a:r>
            <a:r>
              <a:rPr lang="en-US" dirty="0"/>
              <a:t> da </a:t>
            </a:r>
            <a:r>
              <a:rPr lang="en-US" dirty="0" err="1"/>
              <a:t>želite</a:t>
            </a:r>
            <a:r>
              <a:rPr lang="en-US" dirty="0"/>
              <a:t> </a:t>
            </a:r>
            <a:r>
              <a:rPr lang="en-US" dirty="0" err="1"/>
              <a:t>koristit</a:t>
            </a:r>
            <a:r>
              <a:rPr lang="en-US" dirty="0"/>
              <a:t> </a:t>
            </a:r>
            <a:r>
              <a:rPr lang="en-US" dirty="0" err="1"/>
              <a:t>određeni</a:t>
            </a:r>
            <a:r>
              <a:rPr lang="en-US" dirty="0"/>
              <a:t> VPN </a:t>
            </a:r>
            <a:r>
              <a:rPr lang="en-US" dirty="0" err="1"/>
              <a:t>servis</a:t>
            </a:r>
            <a:r>
              <a:rPr lang="en-US" dirty="0"/>
              <a:t> (program) </a:t>
            </a:r>
            <a:r>
              <a:rPr lang="en-US" dirty="0" err="1"/>
              <a:t>potrebno</a:t>
            </a:r>
            <a:r>
              <a:rPr lang="en-US" dirty="0"/>
              <a:t> je </a:t>
            </a:r>
            <a:r>
              <a:rPr lang="en-US" dirty="0" err="1"/>
              <a:t>prije</a:t>
            </a:r>
            <a:r>
              <a:rPr lang="en-US" dirty="0"/>
              <a:t> toga </a:t>
            </a:r>
            <a:r>
              <a:rPr lang="en-US" dirty="0" err="1"/>
              <a:t>izvršiti</a:t>
            </a:r>
            <a:r>
              <a:rPr lang="en-US" dirty="0"/>
              <a:t> </a:t>
            </a:r>
            <a:r>
              <a:rPr lang="en-US" dirty="0" err="1"/>
              <a:t>detaljnu</a:t>
            </a:r>
            <a:r>
              <a:rPr lang="en-US" dirty="0"/>
              <a:t> </a:t>
            </a:r>
            <a:r>
              <a:rPr lang="en-US" dirty="0" err="1"/>
              <a:t>analizu</a:t>
            </a:r>
            <a:r>
              <a:rPr lang="en-US" dirty="0"/>
              <a:t> </a:t>
            </a:r>
            <a:r>
              <a:rPr lang="en-US" dirty="0" err="1"/>
              <a:t>istog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766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8E845E-F5D4-4F48-34FA-7C60A4B41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Zaštita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– VPN </a:t>
            </a:r>
            <a:r>
              <a:rPr lang="en-US" dirty="0" err="1"/>
              <a:t>Upotreba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DB700621-DFA4-5AE6-FC7A-685A8DACE7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0720" y="1662080"/>
            <a:ext cx="8113411" cy="5000444"/>
          </a:xfrm>
        </p:spPr>
      </p:pic>
    </p:spTree>
    <p:extLst>
      <p:ext uri="{BB962C8B-B14F-4D97-AF65-F5344CB8AC3E}">
        <p14:creationId xmlns:p14="http://schemas.microsoft.com/office/powerpoint/2010/main" val="358015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4805DF-9B77-057B-D72A-887EA0C6A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575206" cy="1020762"/>
          </a:xfrm>
        </p:spPr>
        <p:txBody>
          <a:bodyPr/>
          <a:lstStyle/>
          <a:p>
            <a:r>
              <a:rPr lang="en-US" dirty="0" err="1"/>
              <a:t>Zaštita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– VPN </a:t>
            </a:r>
            <a:r>
              <a:rPr lang="en-US" dirty="0" err="1"/>
              <a:t>Operativni</a:t>
            </a:r>
            <a:r>
              <a:rPr lang="en-US" dirty="0"/>
              <a:t> </a:t>
            </a:r>
            <a:r>
              <a:rPr lang="en-US" dirty="0" err="1"/>
              <a:t>sistemi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BF486D6E-2846-03CE-E821-D162C1D03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3988" y="1633639"/>
            <a:ext cx="7607903" cy="4871050"/>
          </a:xfrm>
        </p:spPr>
      </p:pic>
    </p:spTree>
    <p:extLst>
      <p:ext uri="{BB962C8B-B14F-4D97-AF65-F5344CB8AC3E}">
        <p14:creationId xmlns:p14="http://schemas.microsoft.com/office/powerpoint/2010/main" val="111124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2CCB24-2277-0EAC-6786-D612907D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Zaključak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6CC4B4B-2C02-34C1-8D52-9D712EAB2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Ne </a:t>
            </a:r>
            <a:r>
              <a:rPr lang="en-US" dirty="0" err="1"/>
              <a:t>treba</a:t>
            </a:r>
            <a:r>
              <a:rPr lang="en-US" dirty="0"/>
              <a:t> </a:t>
            </a:r>
            <a:r>
              <a:rPr lang="en-US" dirty="0" err="1"/>
              <a:t>biti</a:t>
            </a:r>
            <a:r>
              <a:rPr lang="en-US" dirty="0"/>
              <a:t> </a:t>
            </a:r>
            <a:r>
              <a:rPr lang="en-US" dirty="0" err="1"/>
              <a:t>skeptik</a:t>
            </a:r>
            <a:r>
              <a:rPr lang="en-US" dirty="0"/>
              <a:t>, </a:t>
            </a:r>
            <a:r>
              <a:rPr lang="en-US" dirty="0" err="1"/>
              <a:t>ali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 </a:t>
            </a:r>
            <a:r>
              <a:rPr lang="en-US" dirty="0" err="1"/>
              <a:t>previše</a:t>
            </a:r>
            <a:r>
              <a:rPr lang="en-US" dirty="0"/>
              <a:t> </a:t>
            </a:r>
            <a:r>
              <a:rPr lang="en-US" dirty="0" err="1"/>
              <a:t>optimističan</a:t>
            </a:r>
          </a:p>
          <a:p>
            <a:r>
              <a:rPr lang="en-US" dirty="0" err="1"/>
              <a:t>Potrebno</a:t>
            </a:r>
            <a:r>
              <a:rPr lang="en-US" dirty="0"/>
              <a:t> je da </a:t>
            </a:r>
            <a:r>
              <a:rPr lang="en-US" dirty="0" err="1"/>
              <a:t>svi</a:t>
            </a:r>
            <a:r>
              <a:rPr lang="en-US" dirty="0"/>
              <a:t> </a:t>
            </a:r>
            <a:r>
              <a:rPr lang="en-US" dirty="0" err="1"/>
              <a:t>cjelokupno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društvo</a:t>
            </a:r>
            <a:r>
              <a:rPr lang="en-US" dirty="0"/>
              <a:t> </a:t>
            </a:r>
            <a:r>
              <a:rPr lang="en-US" dirty="0" err="1"/>
              <a:t>više</a:t>
            </a:r>
            <a:r>
              <a:rPr lang="en-US" dirty="0"/>
              <a:t> </a:t>
            </a:r>
            <a:r>
              <a:rPr lang="en-US" dirty="0" err="1"/>
              <a:t>pazimo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ležerno</a:t>
            </a:r>
            <a:r>
              <a:rPr lang="en-US" dirty="0"/>
              <a:t> </a:t>
            </a:r>
            <a:r>
              <a:rPr lang="en-US" dirty="0" err="1"/>
              <a:t>odavanje</a:t>
            </a:r>
            <a:r>
              <a:rPr lang="en-US" dirty="0"/>
              <a:t> </a:t>
            </a:r>
            <a:r>
              <a:rPr lang="en-US" dirty="0" err="1"/>
              <a:t>podataka</a:t>
            </a:r>
          </a:p>
          <a:p>
            <a:r>
              <a:rPr lang="en-US" dirty="0"/>
              <a:t>Mi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studenti</a:t>
            </a:r>
            <a:r>
              <a:rPr lang="en-US" dirty="0"/>
              <a:t> </a:t>
            </a:r>
            <a:r>
              <a:rPr lang="en-US" dirty="0" err="1"/>
              <a:t>elektrotehničkog</a:t>
            </a:r>
            <a:r>
              <a:rPr lang="en-US" dirty="0"/>
              <a:t> </a:t>
            </a:r>
            <a:r>
              <a:rPr lang="en-US" dirty="0" err="1"/>
              <a:t>fakulteta</a:t>
            </a:r>
            <a:r>
              <a:rPr lang="en-US" dirty="0"/>
              <a:t> </a:t>
            </a:r>
            <a:r>
              <a:rPr lang="en-US" dirty="0" err="1" smtClean="0"/>
              <a:t>trebalo</a:t>
            </a:r>
            <a:r>
              <a:rPr lang="en-US" dirty="0" smtClean="0"/>
              <a:t> </a:t>
            </a:r>
            <a:r>
              <a:rPr lang="en-US" dirty="0" smtClean="0"/>
              <a:t>bi </a:t>
            </a:r>
            <a:r>
              <a:rPr lang="en-US" dirty="0"/>
              <a:t>da </a:t>
            </a:r>
            <a:r>
              <a:rPr lang="en-US" dirty="0" err="1"/>
              <a:t>imamo</a:t>
            </a:r>
            <a:r>
              <a:rPr lang="en-US" dirty="0"/>
              <a:t> </a:t>
            </a:r>
            <a:r>
              <a:rPr lang="en-US" dirty="0" err="1"/>
              <a:t>veću</a:t>
            </a:r>
            <a:r>
              <a:rPr lang="en-US" dirty="0"/>
              <a:t> </a:t>
            </a:r>
            <a:r>
              <a:rPr lang="en-US" dirty="0" err="1"/>
              <a:t>svijest</a:t>
            </a:r>
            <a:r>
              <a:rPr lang="en-US" dirty="0"/>
              <a:t> o </a:t>
            </a:r>
            <a:r>
              <a:rPr lang="en-US" dirty="0" err="1"/>
              <a:t>svemu</a:t>
            </a:r>
            <a:r>
              <a:rPr lang="en-US" dirty="0"/>
              <a:t> </a:t>
            </a:r>
            <a:r>
              <a:rPr lang="en-US" dirty="0" err="1"/>
              <a:t>ovome</a:t>
            </a:r>
            <a:endParaRPr lang="en-US" dirty="0"/>
          </a:p>
          <a:p>
            <a:r>
              <a:rPr lang="en-US" dirty="0"/>
              <a:t>Kao </a:t>
            </a:r>
            <a:r>
              <a:rPr lang="en-US" dirty="0" err="1" smtClean="0"/>
              <a:t>uzorni</a:t>
            </a:r>
            <a:r>
              <a:rPr lang="en-US" dirty="0" smtClean="0"/>
              <a:t> </a:t>
            </a:r>
            <a:r>
              <a:rPr lang="en-US" dirty="0" err="1"/>
              <a:t>građani</a:t>
            </a:r>
            <a:r>
              <a:rPr lang="en-US" dirty="0"/>
              <a:t> </a:t>
            </a:r>
            <a:r>
              <a:rPr lang="en-US" dirty="0" err="1"/>
              <a:t>trebali</a:t>
            </a:r>
            <a:r>
              <a:rPr lang="en-US" dirty="0"/>
              <a:t> bi da </a:t>
            </a:r>
            <a:r>
              <a:rPr lang="en-US" dirty="0" err="1"/>
              <a:t>reagujemo</a:t>
            </a:r>
            <a:r>
              <a:rPr lang="en-US" dirty="0"/>
              <a:t> u </a:t>
            </a:r>
            <a:r>
              <a:rPr lang="en-US" dirty="0" err="1"/>
              <a:t>slučaju</a:t>
            </a:r>
            <a:r>
              <a:rPr lang="en-US" dirty="0"/>
              <a:t> da </a:t>
            </a:r>
            <a:r>
              <a:rPr lang="en-US" dirty="0" err="1"/>
              <a:t>primjetimo</a:t>
            </a:r>
            <a:r>
              <a:rPr lang="en-US" dirty="0"/>
              <a:t> </a:t>
            </a:r>
            <a:r>
              <a:rPr lang="en-US" dirty="0" err="1"/>
              <a:t>zloupotrebu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08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7F47756-91E5-8FCB-2A27-C31CC9785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="" xmlns:a16="http://schemas.microsoft.com/office/drawing/2014/main" id="{A5281CD3-F629-58A4-87A3-A22A34F986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9607" y="259185"/>
            <a:ext cx="6278394" cy="6337539"/>
          </a:xfrm>
        </p:spPr>
      </p:pic>
    </p:spTree>
    <p:extLst>
      <p:ext uri="{BB962C8B-B14F-4D97-AF65-F5344CB8AC3E}">
        <p14:creationId xmlns:p14="http://schemas.microsoft.com/office/powerpoint/2010/main" val="102063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Poglavlja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732472"/>
            <a:ext cx="9144000" cy="44397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Uvod</a:t>
            </a:r>
            <a:endParaRPr lang="en-US"/>
          </a:p>
          <a:p>
            <a:r>
              <a:rPr lang="en-US" err="1"/>
              <a:t>Zakonske</a:t>
            </a:r>
            <a:r>
              <a:rPr lang="en-US"/>
              <a:t> regulative</a:t>
            </a:r>
          </a:p>
          <a:p>
            <a:r>
              <a:rPr lang="en-US" err="1"/>
              <a:t>Zloupotreba</a:t>
            </a:r>
            <a:r>
              <a:rPr lang="en-US"/>
              <a:t> </a:t>
            </a:r>
            <a:r>
              <a:rPr lang="en-US" err="1"/>
              <a:t>podataka</a:t>
            </a:r>
            <a:endParaRPr lang="en-US"/>
          </a:p>
          <a:p>
            <a:r>
              <a:rPr lang="en-US" err="1"/>
              <a:t>Zaštita</a:t>
            </a:r>
            <a:r>
              <a:rPr lang="en-US"/>
              <a:t> </a:t>
            </a:r>
            <a:r>
              <a:rPr lang="en-US" err="1"/>
              <a:t>podataka</a:t>
            </a:r>
            <a:endParaRPr lang="en-US"/>
          </a:p>
          <a:p>
            <a:r>
              <a:rPr lang="en-US" err="1"/>
              <a:t>Zaključak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59DDA0-C6D7-A8D6-76A3-964BC3BD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Uvod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71C1962-355F-9A81-6288-EF39DD8F5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 err="1"/>
              <a:t>Svjedoci</a:t>
            </a:r>
            <a:r>
              <a:rPr lang="en-US" dirty="0"/>
              <a:t> </a:t>
            </a:r>
            <a:r>
              <a:rPr lang="en-US" dirty="0" err="1"/>
              <a:t>smo</a:t>
            </a:r>
            <a:r>
              <a:rPr lang="en-US" dirty="0"/>
              <a:t>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većeg</a:t>
            </a:r>
            <a:r>
              <a:rPr lang="en-US" dirty="0"/>
              <a:t> </a:t>
            </a:r>
            <a:r>
              <a:rPr lang="en-US" dirty="0" err="1"/>
              <a:t>nepovjerenja</a:t>
            </a:r>
            <a:r>
              <a:rPr lang="en-US" dirty="0"/>
              <a:t> </a:t>
            </a:r>
            <a:r>
              <a:rPr lang="en-US" dirty="0" err="1"/>
              <a:t>prema</a:t>
            </a:r>
            <a:r>
              <a:rPr lang="en-US" dirty="0"/>
              <a:t> </a:t>
            </a:r>
            <a:r>
              <a:rPr lang="en-US" dirty="0" err="1"/>
              <a:t>određenim</a:t>
            </a:r>
            <a:r>
              <a:rPr lang="en-US" dirty="0"/>
              <a:t> </a:t>
            </a:r>
            <a:r>
              <a:rPr lang="en-US" dirty="0" err="1"/>
              <a:t>korporacijama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 smtClean="0"/>
              <a:t> </a:t>
            </a:r>
            <a:r>
              <a:rPr lang="en-US" dirty="0" err="1"/>
              <a:t>kompanijama</a:t>
            </a:r>
            <a:r>
              <a:rPr lang="en-US" dirty="0"/>
              <a:t> u </a:t>
            </a:r>
            <a:r>
              <a:rPr lang="en-US" dirty="0" err="1"/>
              <a:t>vezi</a:t>
            </a:r>
            <a:r>
              <a:rPr lang="en-US" dirty="0"/>
              <a:t> </a:t>
            </a:r>
            <a:r>
              <a:rPr lang="en-US" dirty="0" err="1"/>
              <a:t>čuvanja</a:t>
            </a:r>
            <a:r>
              <a:rPr lang="en-US" dirty="0"/>
              <a:t>, </a:t>
            </a:r>
            <a:r>
              <a:rPr lang="en-US" dirty="0" err="1"/>
              <a:t>skladištenja</a:t>
            </a:r>
            <a:r>
              <a:rPr lang="en-US" dirty="0"/>
              <a:t> </a:t>
            </a:r>
            <a:r>
              <a:rPr lang="en-US" dirty="0" err="1" smtClean="0"/>
              <a:t>i</a:t>
            </a:r>
            <a:r>
              <a:rPr lang="en-US" dirty="0"/>
              <a:t>  "</a:t>
            </a:r>
            <a:r>
              <a:rPr lang="en-US" dirty="0" err="1"/>
              <a:t>špijuniranja</a:t>
            </a:r>
            <a:r>
              <a:rPr lang="en-US" dirty="0"/>
              <a:t>" </a:t>
            </a:r>
            <a:r>
              <a:rPr lang="en-US" dirty="0" err="1" smtClean="0"/>
              <a:t>podataka</a:t>
            </a:r>
            <a:r>
              <a:rPr lang="en-US" dirty="0" smtClean="0"/>
              <a:t>(</a:t>
            </a:r>
            <a:r>
              <a:rPr lang="sr-Latn-ME" dirty="0" smtClean="0"/>
              <a:t>društvene mreže</a:t>
            </a:r>
            <a:r>
              <a:rPr lang="en-US" dirty="0" smtClean="0"/>
              <a:t>, </a:t>
            </a:r>
            <a:r>
              <a:rPr lang="en-US" dirty="0" err="1" smtClean="0"/>
              <a:t>teorije</a:t>
            </a:r>
            <a:r>
              <a:rPr lang="en-US" dirty="0" smtClean="0"/>
              <a:t> </a:t>
            </a:r>
            <a:r>
              <a:rPr lang="en-US" dirty="0" err="1" smtClean="0"/>
              <a:t>zavjere</a:t>
            </a:r>
            <a:r>
              <a:rPr lang="en-US" dirty="0" smtClean="0"/>
              <a:t>, </a:t>
            </a:r>
            <a:r>
              <a:rPr lang="en-US" dirty="0" err="1"/>
              <a:t>prikazivanje</a:t>
            </a:r>
            <a:r>
              <a:rPr lang="en-US" dirty="0"/>
              <a:t> </a:t>
            </a:r>
            <a:r>
              <a:rPr lang="en-US" dirty="0" err="1"/>
              <a:t>sličnih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)</a:t>
            </a:r>
          </a:p>
          <a:p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veći</a:t>
            </a:r>
            <a:r>
              <a:rPr lang="en-US" dirty="0"/>
              <a:t> </a:t>
            </a:r>
            <a:r>
              <a:rPr lang="en-US" dirty="0" err="1"/>
              <a:t>strah</a:t>
            </a:r>
            <a:r>
              <a:rPr lang="en-US" dirty="0"/>
              <a:t> od </a:t>
            </a:r>
            <a:r>
              <a:rPr lang="en-US" dirty="0" err="1"/>
              <a:t>praćenja</a:t>
            </a:r>
            <a:r>
              <a:rPr lang="en-US" dirty="0"/>
              <a:t> </a:t>
            </a:r>
            <a:r>
              <a:rPr lang="en-US" dirty="0" err="1"/>
              <a:t>kroz</a:t>
            </a:r>
            <a:r>
              <a:rPr lang="en-US" dirty="0"/>
              <a:t> </a:t>
            </a:r>
            <a:r>
              <a:rPr lang="en-US" dirty="0" err="1"/>
              <a:t>kamere</a:t>
            </a:r>
            <a:r>
              <a:rPr lang="en-US" dirty="0"/>
              <a:t> </a:t>
            </a:r>
            <a:r>
              <a:rPr lang="sr-Latn-ME" dirty="0" smtClean="0"/>
              <a:t>i</a:t>
            </a:r>
            <a:r>
              <a:rPr lang="en-US" dirty="0" smtClean="0"/>
              <a:t> </a:t>
            </a:r>
            <a:r>
              <a:rPr lang="en-US" dirty="0" err="1"/>
              <a:t>ostale</a:t>
            </a:r>
            <a:r>
              <a:rPr lang="en-US" dirty="0"/>
              <a:t> </a:t>
            </a:r>
            <a:r>
              <a:rPr lang="en-US" dirty="0" err="1"/>
              <a:t>servise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telefonima</a:t>
            </a:r>
            <a:endParaRPr lang="en-US" dirty="0"/>
          </a:p>
          <a:p>
            <a:r>
              <a:rPr lang="en-US" dirty="0" err="1"/>
              <a:t>Popularna</a:t>
            </a:r>
            <a:r>
              <a:rPr lang="en-US" dirty="0"/>
              <a:t> </a:t>
            </a:r>
            <a:r>
              <a:rPr lang="en-US" dirty="0" err="1"/>
              <a:t>serija</a:t>
            </a:r>
            <a:r>
              <a:rPr lang="en-US" dirty="0"/>
              <a:t> Money Heist (La casa de </a:t>
            </a:r>
            <a:r>
              <a:rPr lang="en-US" dirty="0" err="1"/>
              <a:t>papel</a:t>
            </a:r>
            <a:r>
              <a:rPr lang="en-US" dirty="0"/>
              <a:t>) - </a:t>
            </a:r>
            <a:r>
              <a:rPr lang="en-US" dirty="0" err="1"/>
              <a:t>praćenje</a:t>
            </a:r>
            <a:r>
              <a:rPr lang="en-US" dirty="0"/>
              <a:t> </a:t>
            </a:r>
            <a:r>
              <a:rPr lang="en-US" dirty="0" err="1"/>
              <a:t>kriminalaca</a:t>
            </a:r>
            <a:r>
              <a:rPr lang="en-US" dirty="0"/>
              <a:t> </a:t>
            </a:r>
            <a:r>
              <a:rPr lang="en-US" dirty="0" err="1"/>
              <a:t>preko</a:t>
            </a:r>
            <a:r>
              <a:rPr lang="en-US" dirty="0"/>
              <a:t> </a:t>
            </a:r>
            <a:r>
              <a:rPr lang="en-US" dirty="0" err="1"/>
              <a:t>kamera</a:t>
            </a:r>
            <a:r>
              <a:rPr lang="en-US" dirty="0"/>
              <a:t> </a:t>
            </a:r>
          </a:p>
          <a:p>
            <a:r>
              <a:rPr lang="en-US" dirty="0" err="1"/>
              <a:t>Korona</a:t>
            </a:r>
            <a:r>
              <a:rPr lang="en-US" dirty="0"/>
              <a:t> </a:t>
            </a:r>
            <a:r>
              <a:rPr lang="en-US" dirty="0" err="1"/>
              <a:t>protesti</a:t>
            </a:r>
            <a:r>
              <a:rPr lang="en-US" dirty="0"/>
              <a:t> </a:t>
            </a:r>
            <a:r>
              <a:rPr lang="sr-Latn-ME" dirty="0" smtClean="0"/>
              <a:t>i</a:t>
            </a:r>
            <a:r>
              <a:rPr lang="en-US" dirty="0" smtClean="0"/>
              <a:t> </a:t>
            </a:r>
            <a:r>
              <a:rPr lang="en-US" dirty="0" err="1"/>
              <a:t>zamrzavanje</a:t>
            </a:r>
            <a:r>
              <a:rPr lang="en-US" dirty="0"/>
              <a:t> </a:t>
            </a:r>
            <a:r>
              <a:rPr lang="en-US" dirty="0" err="1"/>
              <a:t>računa</a:t>
            </a:r>
            <a:r>
              <a:rPr lang="en-US" dirty="0"/>
              <a:t> od </a:t>
            </a:r>
            <a:r>
              <a:rPr lang="en-US" dirty="0" err="1"/>
              <a:t>strane</a:t>
            </a:r>
            <a:r>
              <a:rPr lang="en-US" dirty="0"/>
              <a:t> </a:t>
            </a:r>
            <a:r>
              <a:rPr lang="en-US" dirty="0" err="1"/>
              <a:t>države</a:t>
            </a:r>
            <a:r>
              <a:rPr lang="en-US" dirty="0"/>
              <a:t> </a:t>
            </a:r>
            <a:r>
              <a:rPr lang="en-US" dirty="0" err="1"/>
              <a:t>Kanade</a:t>
            </a:r>
            <a:r>
              <a:rPr lang="en-US" dirty="0"/>
              <a:t> </a:t>
            </a:r>
          </a:p>
          <a:p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veći</a:t>
            </a:r>
            <a:r>
              <a:rPr lang="en-US" dirty="0"/>
              <a:t> cyber </a:t>
            </a:r>
            <a:r>
              <a:rPr lang="en-US" dirty="0" err="1"/>
              <a:t>ratovi</a:t>
            </a:r>
            <a:r>
              <a:rPr lang="en-US" dirty="0"/>
              <a:t> </a:t>
            </a:r>
            <a:r>
              <a:rPr lang="en-US" dirty="0" err="1"/>
              <a:t>između</a:t>
            </a:r>
            <a:r>
              <a:rPr lang="en-US" dirty="0"/>
              <a:t> </a:t>
            </a:r>
            <a:r>
              <a:rPr lang="en-US" dirty="0" err="1"/>
              <a:t>društvenih</a:t>
            </a:r>
            <a:r>
              <a:rPr lang="en-US" dirty="0"/>
              <a:t> </a:t>
            </a:r>
            <a:r>
              <a:rPr lang="en-US" dirty="0" err="1"/>
              <a:t>mreža</a:t>
            </a:r>
            <a:r>
              <a:rPr lang="en-US" dirty="0"/>
              <a:t> (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više</a:t>
            </a:r>
            <a:r>
              <a:rPr lang="en-US" dirty="0"/>
              <a:t> </a:t>
            </a:r>
            <a:r>
              <a:rPr lang="en-US" dirty="0" err="1"/>
              <a:t>država</a:t>
            </a:r>
            <a:r>
              <a:rPr lang="en-US" dirty="0"/>
              <a:t> </a:t>
            </a:r>
            <a:r>
              <a:rPr lang="en-US" dirty="0" err="1"/>
              <a:t>zabranjuje</a:t>
            </a:r>
            <a:r>
              <a:rPr lang="en-US" dirty="0"/>
              <a:t> </a:t>
            </a:r>
            <a:r>
              <a:rPr lang="en-US" dirty="0" err="1"/>
              <a:t>društvene</a:t>
            </a:r>
            <a:r>
              <a:rPr lang="en-US" dirty="0"/>
              <a:t> </a:t>
            </a:r>
            <a:r>
              <a:rPr lang="en-US" dirty="0" err="1"/>
              <a:t>mreže</a:t>
            </a:r>
            <a:r>
              <a:rPr lang="en-US" dirty="0"/>
              <a:t>, </a:t>
            </a:r>
            <a:r>
              <a:rPr lang="en-US" dirty="0" err="1"/>
              <a:t>tik</a:t>
            </a:r>
            <a:r>
              <a:rPr lang="en-US" dirty="0"/>
              <a:t> </a:t>
            </a:r>
            <a:r>
              <a:rPr lang="en-US" dirty="0" err="1"/>
              <a:t>tok</a:t>
            </a:r>
            <a:r>
              <a:rPr lang="en-US" dirty="0"/>
              <a:t> je </a:t>
            </a:r>
            <a:r>
              <a:rPr lang="en-US" dirty="0" err="1"/>
              <a:t>stigao</a:t>
            </a:r>
            <a:r>
              <a:rPr lang="en-US" dirty="0"/>
              <a:t> </a:t>
            </a:r>
            <a:r>
              <a:rPr lang="sr-Latn-ME" dirty="0" smtClean="0"/>
              <a:t>i</a:t>
            </a:r>
            <a:r>
              <a:rPr lang="en-US" dirty="0" smtClean="0"/>
              <a:t> </a:t>
            </a:r>
            <a:r>
              <a:rPr lang="en-US" dirty="0"/>
              <a:t>do </a:t>
            </a:r>
            <a:r>
              <a:rPr lang="en-US" dirty="0" err="1"/>
              <a:t>kongresa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7073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Odavanje</a:t>
            </a:r>
            <a:r>
              <a:rPr lang="en-US"/>
              <a:t> </a:t>
            </a:r>
            <a:r>
              <a:rPr lang="en-US" err="1"/>
              <a:t>informacija</a:t>
            </a:r>
            <a:r>
              <a:rPr lang="en-US"/>
              <a:t> - </a:t>
            </a:r>
            <a:r>
              <a:rPr lang="en-US" err="1"/>
              <a:t>dijagram</a:t>
            </a:r>
          </a:p>
        </p:txBody>
      </p:sp>
      <p:pic>
        <p:nvPicPr>
          <p:cNvPr id="8" name="Picture 8" descr="Chart&#10;&#10;Description automatically generated">
            <a:extLst>
              <a:ext uri="{FF2B5EF4-FFF2-40B4-BE49-F238E27FC236}">
                <a16:creationId xmlns="" xmlns:a16="http://schemas.microsoft.com/office/drawing/2014/main" id="{741D6C42-3A74-614E-6CA7-D03CA3E487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84066" y="1619862"/>
            <a:ext cx="7112536" cy="5144218"/>
          </a:xfrm>
        </p:spPr>
      </p:pic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A871B6-2FC0-08B5-574B-3810E11AC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Zakonske</a:t>
            </a:r>
            <a:r>
              <a:rPr lang="en-US"/>
              <a:t> regulative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4F5F60F-42EF-31DC-EE49-FD16C7122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5403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Dosta </a:t>
            </a:r>
            <a:r>
              <a:rPr lang="en-US" dirty="0" err="1"/>
              <a:t>više</a:t>
            </a:r>
            <a:r>
              <a:rPr lang="en-US" dirty="0"/>
              <a:t> </a:t>
            </a:r>
            <a:r>
              <a:rPr lang="en-US" dirty="0" err="1"/>
              <a:t>pažnje</a:t>
            </a:r>
            <a:r>
              <a:rPr lang="en-US" dirty="0"/>
              <a:t> je </a:t>
            </a:r>
            <a:r>
              <a:rPr lang="en-US" dirty="0" err="1"/>
              <a:t>posvećeno</a:t>
            </a:r>
            <a:r>
              <a:rPr lang="en-US" dirty="0"/>
              <a:t> </a:t>
            </a:r>
            <a:r>
              <a:rPr lang="en-US" dirty="0" err="1"/>
              <a:t>zaštiti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u </a:t>
            </a:r>
            <a:r>
              <a:rPr lang="en-US" dirty="0" err="1"/>
              <a:t>Evropi</a:t>
            </a:r>
            <a:r>
              <a:rPr lang="en-US" dirty="0"/>
              <a:t> </a:t>
            </a:r>
            <a:r>
              <a:rPr lang="en-US" dirty="0" err="1"/>
              <a:t>nego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nas</a:t>
            </a:r>
            <a:endParaRPr lang="en-US" dirty="0"/>
          </a:p>
          <a:p>
            <a:r>
              <a:rPr lang="en-US" dirty="0"/>
              <a:t>Dosta </a:t>
            </a:r>
            <a:r>
              <a:rPr lang="en-US" dirty="0" err="1"/>
              <a:t>više</a:t>
            </a:r>
            <a:r>
              <a:rPr lang="en-US" dirty="0"/>
              <a:t> </a:t>
            </a:r>
            <a:r>
              <a:rPr lang="en-US" dirty="0" err="1"/>
              <a:t>cenzure</a:t>
            </a:r>
            <a:r>
              <a:rPr lang="en-US" dirty="0"/>
              <a:t> </a:t>
            </a:r>
            <a:r>
              <a:rPr lang="sr-Latn-ME" dirty="0" smtClean="0"/>
              <a:t>i</a:t>
            </a:r>
            <a:r>
              <a:rPr lang="en-US" dirty="0" smtClean="0"/>
              <a:t> </a:t>
            </a:r>
            <a:r>
              <a:rPr lang="en-US" dirty="0" err="1"/>
              <a:t>ograničenje</a:t>
            </a:r>
            <a:r>
              <a:rPr lang="en-US" dirty="0"/>
              <a:t> "</a:t>
            </a:r>
            <a:r>
              <a:rPr lang="en-US" dirty="0" err="1"/>
              <a:t>protoka</a:t>
            </a:r>
            <a:r>
              <a:rPr lang="en-US" dirty="0"/>
              <a:t>" </a:t>
            </a:r>
            <a:r>
              <a:rPr lang="en-US" dirty="0" err="1"/>
              <a:t>podataka</a:t>
            </a:r>
            <a:endParaRPr lang="en-US" dirty="0"/>
          </a:p>
          <a:p>
            <a:r>
              <a:rPr lang="sr-Latn-ME" dirty="0" smtClean="0"/>
              <a:t>Prit</a:t>
            </a:r>
            <a:r>
              <a:rPr lang="en-US" dirty="0" err="1" smtClean="0"/>
              <a:t>užba</a:t>
            </a:r>
            <a:r>
              <a:rPr lang="en-US" dirty="0" smtClean="0"/>
              <a:t> </a:t>
            </a:r>
            <a:r>
              <a:rPr lang="en-US" dirty="0"/>
              <a:t>za </a:t>
            </a:r>
            <a:r>
              <a:rPr lang="en-US" dirty="0" err="1"/>
              <a:t>mljekaru</a:t>
            </a:r>
            <a:r>
              <a:rPr lang="en-US" dirty="0"/>
              <a:t> – </a:t>
            </a:r>
            <a:r>
              <a:rPr lang="en-US" dirty="0" err="1"/>
              <a:t>inspekcija</a:t>
            </a:r>
            <a:r>
              <a:rPr lang="en-US" dirty="0"/>
              <a:t> </a:t>
            </a:r>
            <a:r>
              <a:rPr lang="en-US" dirty="0" err="1"/>
              <a:t>proslijedila</a:t>
            </a:r>
            <a:r>
              <a:rPr lang="en-US" dirty="0"/>
              <a:t> </a:t>
            </a:r>
            <a:r>
              <a:rPr lang="en-US" dirty="0" err="1"/>
              <a:t>moj</a:t>
            </a:r>
            <a:r>
              <a:rPr lang="en-US" dirty="0"/>
              <a:t> </a:t>
            </a:r>
            <a:r>
              <a:rPr lang="en-US" dirty="0" err="1"/>
              <a:t>mejl</a:t>
            </a:r>
            <a:r>
              <a:rPr lang="en-US" dirty="0"/>
              <a:t> </a:t>
            </a:r>
          </a:p>
          <a:p>
            <a:r>
              <a:rPr lang="en-US" dirty="0"/>
              <a:t>Call </a:t>
            </a:r>
            <a:r>
              <a:rPr lang="en-US" dirty="0" err="1"/>
              <a:t>centar</a:t>
            </a:r>
            <a:r>
              <a:rPr lang="en-US" dirty="0"/>
              <a:t> u </a:t>
            </a:r>
            <a:r>
              <a:rPr lang="en-US" dirty="0" err="1"/>
              <a:t>Banjaluci</a:t>
            </a:r>
            <a:r>
              <a:rPr lang="en-US" dirty="0"/>
              <a:t>, ne </a:t>
            </a:r>
            <a:r>
              <a:rPr lang="en-US" dirty="0" err="1"/>
              <a:t>smiju</a:t>
            </a:r>
            <a:r>
              <a:rPr lang="en-US" dirty="0"/>
              <a:t> </a:t>
            </a:r>
            <a:r>
              <a:rPr lang="en-US" dirty="0" err="1"/>
              <a:t>ponoviti</a:t>
            </a:r>
            <a:r>
              <a:rPr lang="en-US" dirty="0"/>
              <a:t> </a:t>
            </a:r>
            <a:r>
              <a:rPr lang="en-US" dirty="0" err="1"/>
              <a:t>mejl</a:t>
            </a:r>
            <a:r>
              <a:rPr lang="en-US" dirty="0"/>
              <a:t> </a:t>
            </a:r>
            <a:r>
              <a:rPr lang="en-US" dirty="0" err="1"/>
              <a:t>preko</a:t>
            </a:r>
            <a:r>
              <a:rPr lang="en-US" dirty="0"/>
              <a:t> </a:t>
            </a:r>
            <a:r>
              <a:rPr lang="en-US" dirty="0" err="1"/>
              <a:t>telefona</a:t>
            </a:r>
            <a:r>
              <a:rPr lang="en-US" dirty="0"/>
              <a:t> </a:t>
            </a:r>
            <a:r>
              <a:rPr lang="en-US" dirty="0" err="1"/>
              <a:t>dok</a:t>
            </a:r>
            <a:r>
              <a:rPr lang="en-US" dirty="0"/>
              <a:t> </a:t>
            </a:r>
            <a:r>
              <a:rPr lang="en-US" dirty="0" err="1"/>
              <a:t>klijent</a:t>
            </a:r>
            <a:r>
              <a:rPr lang="en-US" dirty="0"/>
              <a:t> ne </a:t>
            </a:r>
            <a:r>
              <a:rPr lang="en-US" dirty="0" err="1"/>
              <a:t>potvrdi</a:t>
            </a:r>
            <a:endParaRPr lang="en-US" dirty="0"/>
          </a:p>
          <a:p>
            <a:r>
              <a:rPr lang="en-US" dirty="0" err="1"/>
              <a:t>Opšta</a:t>
            </a:r>
            <a:r>
              <a:rPr lang="en-US" dirty="0"/>
              <a:t> </a:t>
            </a:r>
            <a:r>
              <a:rPr lang="en-US" dirty="0" err="1"/>
              <a:t>odredba</a:t>
            </a:r>
            <a:r>
              <a:rPr lang="en-US" dirty="0"/>
              <a:t> o </a:t>
            </a:r>
            <a:r>
              <a:rPr lang="en-US" dirty="0" err="1"/>
              <a:t>zaštiti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(EU)</a:t>
            </a:r>
            <a:br>
              <a:rPr lang="en-US" dirty="0"/>
            </a:br>
            <a:r>
              <a:rPr lang="en-US" dirty="0">
                <a:ea typeface="+mn-lt"/>
                <a:cs typeface="+mn-lt"/>
                <a:hlinkClick r:id="rId2"/>
              </a:rPr>
              <a:t>http://www.azlp.ba/GDPR_Menu/Sta_je_GDPR/default.aspx?id=2373&amp;langTag=sr-SP-Cyrl&amp;template_id=149&amp;pageIndex=1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6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489F02-633F-4444-0698-2988A8FFE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Zakonske</a:t>
            </a:r>
            <a:r>
              <a:rPr lang="en-US" dirty="0"/>
              <a:t> regulative - </a:t>
            </a:r>
            <a:r>
              <a:rPr lang="en-US" dirty="0" err="1"/>
              <a:t>Kod</a:t>
            </a:r>
            <a:r>
              <a:rPr lang="en-US" dirty="0"/>
              <a:t> </a:t>
            </a:r>
            <a:r>
              <a:rPr lang="en-US" dirty="0" err="1"/>
              <a:t>nas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D950FF4-05F7-BEDF-A78E-D113655A6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10236394" cy="4267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Agencija</a:t>
            </a:r>
            <a:r>
              <a:rPr lang="en-US" dirty="0"/>
              <a:t> </a:t>
            </a:r>
            <a:r>
              <a:rPr lang="en-US" dirty="0" err="1"/>
              <a:t>za</a:t>
            </a:r>
            <a:r>
              <a:rPr lang="en-US" dirty="0"/>
              <a:t> </a:t>
            </a:r>
            <a:r>
              <a:rPr lang="en-US" dirty="0" err="1"/>
              <a:t>zaštitu</a:t>
            </a:r>
            <a:r>
              <a:rPr lang="en-US" dirty="0"/>
              <a:t> </a:t>
            </a:r>
            <a:r>
              <a:rPr lang="en-US" dirty="0" err="1"/>
              <a:t>ličnih</a:t>
            </a:r>
            <a:r>
              <a:rPr lang="en-US" dirty="0"/>
              <a:t>/</a:t>
            </a:r>
            <a:r>
              <a:rPr lang="en-US" dirty="0" err="1"/>
              <a:t>osobnih</a:t>
            </a:r>
            <a:r>
              <a:rPr lang="en-US" dirty="0"/>
              <a:t> </a:t>
            </a:r>
            <a:r>
              <a:rPr lang="en-US" dirty="0" err="1"/>
              <a:t>podataka</a:t>
            </a:r>
            <a:r>
              <a:rPr lang="en-US" dirty="0"/>
              <a:t> u </a:t>
            </a:r>
            <a:r>
              <a:rPr lang="en-US" dirty="0" err="1"/>
              <a:t>Bosni</a:t>
            </a:r>
            <a:r>
              <a:rPr lang="en-US" dirty="0"/>
              <a:t> </a:t>
            </a:r>
            <a:r>
              <a:rPr lang="sr-Latn-ME" dirty="0" smtClean="0"/>
              <a:t>i</a:t>
            </a:r>
            <a:r>
              <a:rPr lang="en-US" dirty="0"/>
              <a:t> </a:t>
            </a:r>
            <a:r>
              <a:rPr lang="en-US" dirty="0" err="1"/>
              <a:t>Hercegovini</a:t>
            </a:r>
            <a:endParaRPr lang="en-US" dirty="0"/>
          </a:p>
          <a:p>
            <a:r>
              <a:rPr lang="en-US" dirty="0" err="1"/>
              <a:t>Dosta</a:t>
            </a:r>
            <a:r>
              <a:rPr lang="en-US" dirty="0"/>
              <a:t> </a:t>
            </a:r>
            <a:r>
              <a:rPr lang="en-US" dirty="0" err="1"/>
              <a:t>tromo</a:t>
            </a:r>
            <a:r>
              <a:rPr lang="en-US" dirty="0"/>
              <a:t>, </a:t>
            </a:r>
            <a:r>
              <a:rPr lang="en-US" dirty="0" err="1"/>
              <a:t>puno</a:t>
            </a:r>
            <a:r>
              <a:rPr lang="en-US" dirty="0"/>
              <a:t> </a:t>
            </a:r>
            <a:r>
              <a:rPr lang="en-US" dirty="0" err="1"/>
              <a:t>kanala</a:t>
            </a:r>
            <a:r>
              <a:rPr lang="en-US" dirty="0"/>
              <a:t> </a:t>
            </a:r>
            <a:r>
              <a:rPr lang="en-US" dirty="0" err="1"/>
              <a:t>komunikacije</a:t>
            </a:r>
            <a:r>
              <a:rPr lang="en-US" dirty="0"/>
              <a:t> (</a:t>
            </a:r>
            <a:r>
              <a:rPr lang="en-US" dirty="0" err="1"/>
              <a:t>agencija</a:t>
            </a:r>
            <a:r>
              <a:rPr lang="en-US" dirty="0"/>
              <a:t> </a:t>
            </a:r>
            <a:r>
              <a:rPr lang="en-US" dirty="0" err="1"/>
              <a:t>koja</a:t>
            </a:r>
            <a:r>
              <a:rPr lang="en-US" dirty="0"/>
              <a:t> </a:t>
            </a:r>
            <a:r>
              <a:rPr lang="en-US" dirty="0" err="1"/>
              <a:t>poziva</a:t>
            </a:r>
            <a:r>
              <a:rPr lang="en-US" dirty="0"/>
              <a:t> </a:t>
            </a:r>
            <a:r>
              <a:rPr lang="en-US" dirty="0" err="1"/>
              <a:t>inspekciju</a:t>
            </a:r>
            <a:r>
              <a:rPr lang="en-US" dirty="0"/>
              <a:t> </a:t>
            </a:r>
            <a:r>
              <a:rPr lang="en-US" dirty="0" err="1"/>
              <a:t>koja</a:t>
            </a:r>
            <a:r>
              <a:rPr lang="en-US" dirty="0"/>
              <a:t> </a:t>
            </a:r>
            <a:r>
              <a:rPr lang="sr-Latn-ME" dirty="0"/>
              <a:t/>
            </a:r>
            <a:br>
              <a:rPr lang="sr-Latn-ME" dirty="0"/>
            </a:br>
            <a:r>
              <a:rPr lang="en-US" dirty="0" err="1" smtClean="0"/>
              <a:t>tek</a:t>
            </a:r>
            <a:r>
              <a:rPr lang="en-US" dirty="0"/>
              <a:t> </a:t>
            </a:r>
            <a:r>
              <a:rPr lang="en-US" dirty="0" err="1"/>
              <a:t>onda</a:t>
            </a:r>
            <a:r>
              <a:rPr lang="en-US" dirty="0"/>
              <a:t> </a:t>
            </a:r>
            <a:r>
              <a:rPr lang="en-US" dirty="0" err="1"/>
              <a:t>izlazi</a:t>
            </a:r>
            <a:r>
              <a:rPr lang="en-US" dirty="0"/>
              <a:t> </a:t>
            </a:r>
            <a:r>
              <a:rPr lang="en-US" dirty="0" err="1"/>
              <a:t>na</a:t>
            </a:r>
            <a:r>
              <a:rPr lang="en-US" dirty="0"/>
              <a:t> </a:t>
            </a:r>
            <a:r>
              <a:rPr lang="en-US" dirty="0" err="1"/>
              <a:t>teren</a:t>
            </a:r>
            <a:r>
              <a:rPr lang="en-US" dirty="0"/>
              <a:t>)</a:t>
            </a:r>
          </a:p>
          <a:p>
            <a:r>
              <a:rPr lang="en-US" dirty="0" err="1"/>
              <a:t>Naše</a:t>
            </a:r>
            <a:r>
              <a:rPr lang="en-US" dirty="0"/>
              <a:t> </a:t>
            </a:r>
            <a:r>
              <a:rPr lang="en-US" dirty="0" err="1"/>
              <a:t>standardne</a:t>
            </a:r>
            <a:r>
              <a:rPr lang="en-US" dirty="0"/>
              <a:t> </a:t>
            </a:r>
            <a:r>
              <a:rPr lang="en-US" dirty="0" err="1"/>
              <a:t>anomalije</a:t>
            </a:r>
            <a:r>
              <a:rPr lang="en-US" dirty="0"/>
              <a:t>, </a:t>
            </a:r>
            <a:r>
              <a:rPr lang="en-US" dirty="0" err="1"/>
              <a:t>korupcija</a:t>
            </a:r>
            <a:r>
              <a:rPr lang="en-US" dirty="0"/>
              <a:t>, </a:t>
            </a:r>
            <a:r>
              <a:rPr lang="en-US" dirty="0" err="1"/>
              <a:t>izlazak</a:t>
            </a:r>
            <a:r>
              <a:rPr lang="en-US" dirty="0"/>
              <a:t> </a:t>
            </a:r>
            <a:r>
              <a:rPr lang="en-US" dirty="0" err="1"/>
              <a:t>na</a:t>
            </a:r>
            <a:r>
              <a:rPr lang="en-US" dirty="0"/>
              <a:t> </a:t>
            </a:r>
            <a:r>
              <a:rPr lang="en-US" dirty="0" err="1"/>
              <a:t>teren</a:t>
            </a:r>
            <a:r>
              <a:rPr lang="en-US" dirty="0"/>
              <a:t> </a:t>
            </a:r>
            <a:r>
              <a:rPr lang="en-US" dirty="0" err="1"/>
              <a:t>na</a:t>
            </a:r>
            <a:r>
              <a:rPr lang="en-US" dirty="0"/>
              <a:t> </a:t>
            </a:r>
            <a:r>
              <a:rPr lang="en-US" dirty="0" err="1"/>
              <a:t>osnovu</a:t>
            </a:r>
            <a:r>
              <a:rPr lang="en-US" dirty="0"/>
              <a:t> </a:t>
            </a:r>
            <a:r>
              <a:rPr lang="en-US" dirty="0" err="1"/>
              <a:t>poznanstva</a:t>
            </a:r>
            <a:r>
              <a:rPr lang="en-US" dirty="0"/>
              <a:t>, </a:t>
            </a:r>
            <a:r>
              <a:rPr lang="en-US" dirty="0" err="1"/>
              <a:t>različiti</a:t>
            </a:r>
            <a:r>
              <a:rPr lang="en-US" dirty="0"/>
              <a:t> </a:t>
            </a:r>
            <a:r>
              <a:rPr lang="en-US" dirty="0" err="1"/>
              <a:t>lobiji</a:t>
            </a:r>
            <a:r>
              <a:rPr lang="en-US" dirty="0"/>
              <a:t> </a:t>
            </a:r>
          </a:p>
          <a:p>
            <a:r>
              <a:rPr lang="en-US" dirty="0" err="1"/>
              <a:t>Poprilično</a:t>
            </a:r>
            <a:r>
              <a:rPr lang="en-US" dirty="0"/>
              <a:t> </a:t>
            </a:r>
            <a:r>
              <a:rPr lang="en-US" dirty="0" err="1"/>
              <a:t>zaostajemo</a:t>
            </a:r>
            <a:r>
              <a:rPr lang="en-US" dirty="0"/>
              <a:t> </a:t>
            </a:r>
            <a:r>
              <a:rPr lang="en-US" dirty="0" err="1" smtClean="0"/>
              <a:t>čak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/>
              <a:t> </a:t>
            </a:r>
            <a:r>
              <a:rPr lang="en-US" dirty="0" err="1"/>
              <a:t>za</a:t>
            </a:r>
            <a:r>
              <a:rPr lang="en-US" dirty="0"/>
              <a:t> </a:t>
            </a:r>
            <a:r>
              <a:rPr lang="en-US" dirty="0" err="1"/>
              <a:t>Hrvatskom</a:t>
            </a:r>
            <a:r>
              <a:rPr lang="en-US" dirty="0"/>
              <a:t> </a:t>
            </a:r>
            <a:r>
              <a:rPr lang="en-US" dirty="0" err="1"/>
              <a:t>agencijom</a:t>
            </a:r>
            <a:r>
              <a:rPr lang="en-US" dirty="0"/>
              <a:t> </a:t>
            </a:r>
            <a:r>
              <a:rPr lang="en-US" dirty="0" err="1"/>
              <a:t>za</a:t>
            </a:r>
            <a:r>
              <a:rPr lang="en-US" dirty="0"/>
              <a:t> </a:t>
            </a:r>
            <a:r>
              <a:rPr lang="en-US" dirty="0" err="1"/>
              <a:t>zaštitu</a:t>
            </a:r>
            <a:r>
              <a:rPr lang="en-US" dirty="0"/>
              <a:t> </a:t>
            </a:r>
            <a:r>
              <a:rPr lang="en-US" dirty="0" err="1"/>
              <a:t>podataka</a:t>
            </a:r>
            <a:r>
              <a:rPr lang="en-US" dirty="0"/>
              <a:t> (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primjer</a:t>
            </a:r>
            <a:r>
              <a:rPr lang="en-US" dirty="0"/>
              <a:t> </a:t>
            </a:r>
            <a:r>
              <a:rPr lang="en-US" dirty="0" err="1"/>
              <a:t>kod</a:t>
            </a:r>
            <a:r>
              <a:rPr lang="en-US" dirty="0"/>
              <a:t> </a:t>
            </a:r>
            <a:r>
              <a:rPr lang="en-US" dirty="0" err="1"/>
              <a:t>njih</a:t>
            </a:r>
            <a:r>
              <a:rPr lang="en-US" dirty="0"/>
              <a:t> </a:t>
            </a:r>
            <a:r>
              <a:rPr lang="en-US" dirty="0" err="1"/>
              <a:t>na</a:t>
            </a:r>
            <a:r>
              <a:rPr lang="en-US" dirty="0"/>
              <a:t> internet </a:t>
            </a:r>
            <a:r>
              <a:rPr lang="en-US" dirty="0" err="1"/>
              <a:t>stranici</a:t>
            </a:r>
            <a:r>
              <a:rPr lang="en-US" dirty="0"/>
              <a:t> </a:t>
            </a:r>
            <a:r>
              <a:rPr lang="en-US" dirty="0" err="1"/>
              <a:t>imamo</a:t>
            </a:r>
            <a:r>
              <a:rPr lang="en-US" dirty="0"/>
              <a:t> </a:t>
            </a:r>
            <a:r>
              <a:rPr lang="en-US" dirty="0" err="1"/>
              <a:t>upute</a:t>
            </a:r>
            <a:r>
              <a:rPr lang="en-US" dirty="0"/>
              <a:t> </a:t>
            </a:r>
            <a:r>
              <a:rPr lang="sr-Latn-ME" dirty="0" smtClean="0"/>
              <a:t>i</a:t>
            </a:r>
            <a:r>
              <a:rPr lang="en-US" dirty="0"/>
              <a:t> </a:t>
            </a:r>
            <a:r>
              <a:rPr lang="en-US" dirty="0" err="1"/>
              <a:t>smjernice</a:t>
            </a:r>
            <a:r>
              <a:rPr lang="en-US" dirty="0"/>
              <a:t> o </a:t>
            </a:r>
            <a:r>
              <a:rPr lang="en-US" dirty="0" err="1"/>
              <a:t>jačini</a:t>
            </a:r>
            <a:r>
              <a:rPr lang="en-US" dirty="0"/>
              <a:t> </a:t>
            </a:r>
            <a:r>
              <a:rPr lang="sr-Latn-ME" dirty="0" smtClean="0"/>
              <a:t/>
            </a:r>
            <a:br>
              <a:rPr lang="sr-Latn-ME" dirty="0" smtClean="0"/>
            </a:br>
            <a:r>
              <a:rPr lang="en-US" dirty="0" smtClean="0"/>
              <a:t>password </a:t>
            </a:r>
            <a:r>
              <a:rPr lang="en-US" dirty="0"/>
              <a:t>– a, </a:t>
            </a:r>
            <a:r>
              <a:rPr lang="en-US" dirty="0" err="1"/>
              <a:t>upustvo</a:t>
            </a:r>
            <a:r>
              <a:rPr lang="en-US" dirty="0"/>
              <a:t> </a:t>
            </a:r>
            <a:r>
              <a:rPr lang="en-US" dirty="0" err="1"/>
              <a:t>kako</a:t>
            </a:r>
            <a:r>
              <a:rPr lang="en-US" dirty="0"/>
              <a:t> </a:t>
            </a:r>
            <a:r>
              <a:rPr lang="en-US" dirty="0" err="1"/>
              <a:t>obrisati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društvenih</a:t>
            </a:r>
            <a:r>
              <a:rPr lang="en-US" dirty="0"/>
              <a:t> </a:t>
            </a:r>
            <a:r>
              <a:rPr lang="en-US" dirty="0" err="1"/>
              <a:t>mreža</a:t>
            </a:r>
            <a:r>
              <a:rPr lang="en-US" dirty="0"/>
              <a:t> </a:t>
            </a:r>
            <a:r>
              <a:rPr lang="sr-Latn-ME" dirty="0" smtClean="0"/>
              <a:t>i</a:t>
            </a:r>
            <a:r>
              <a:rPr lang="en-US" dirty="0" smtClean="0"/>
              <a:t> </a:t>
            </a:r>
            <a:r>
              <a:rPr lang="en-US" dirty="0" err="1"/>
              <a:t>slično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4226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88F272-A8BE-9365-3DA7-A3750A4FD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Zloupotreba</a:t>
            </a:r>
            <a:r>
              <a:rPr lang="en-US"/>
              <a:t> </a:t>
            </a:r>
            <a:r>
              <a:rPr lang="en-US" err="1"/>
              <a:t>podataka</a:t>
            </a:r>
            <a:r>
              <a:rPr lang="en-US"/>
              <a:t> – </a:t>
            </a:r>
            <a:r>
              <a:rPr lang="en-US" err="1"/>
              <a:t>Anketa</a:t>
            </a:r>
            <a:endParaRPr lang="en-US"/>
          </a:p>
        </p:txBody>
      </p:sp>
      <p:pic>
        <p:nvPicPr>
          <p:cNvPr id="3" name="Picture 5" descr="Chart, pie chart&#10;&#10;Description automatically generated">
            <a:extLst>
              <a:ext uri="{FF2B5EF4-FFF2-40B4-BE49-F238E27FC236}">
                <a16:creationId xmlns="" xmlns:a16="http://schemas.microsoft.com/office/drawing/2014/main" id="{7DC2FBB4-555B-4B3B-0957-E94070664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529" y="1709959"/>
            <a:ext cx="6005297" cy="4196561"/>
          </a:xfrm>
          <a:prstGeom prst="rect">
            <a:avLst/>
          </a:prstGeom>
        </p:spPr>
      </p:pic>
      <p:pic>
        <p:nvPicPr>
          <p:cNvPr id="8" name="Picture 8" descr="Chart, pie chart&#10;&#10;Description automatically generated">
            <a:extLst>
              <a:ext uri="{FF2B5EF4-FFF2-40B4-BE49-F238E27FC236}">
                <a16:creationId xmlns="" xmlns:a16="http://schemas.microsoft.com/office/drawing/2014/main" id="{71513C3C-B8FD-FF42-43A5-147A041691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90207" y="1705050"/>
            <a:ext cx="6198012" cy="4209691"/>
          </a:xfrm>
        </p:spPr>
      </p:pic>
    </p:spTree>
    <p:extLst>
      <p:ext uri="{BB962C8B-B14F-4D97-AF65-F5344CB8AC3E}">
        <p14:creationId xmlns:p14="http://schemas.microsoft.com/office/powerpoint/2010/main" val="42252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B5973D-57CA-A7A3-E693-5C6610DCF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Zloupotreba</a:t>
            </a:r>
            <a:r>
              <a:rPr lang="en-US"/>
              <a:t> </a:t>
            </a:r>
            <a:r>
              <a:rPr lang="en-US" err="1"/>
              <a:t>podataka</a:t>
            </a:r>
            <a:r>
              <a:rPr lang="en-US"/>
              <a:t> - </a:t>
            </a:r>
            <a:r>
              <a:rPr lang="en-US" err="1"/>
              <a:t>Anketa</a:t>
            </a:r>
            <a:r>
              <a:rPr lang="en-US"/>
              <a:t> 2. </a:t>
            </a:r>
            <a:r>
              <a:rPr lang="en-US" err="1"/>
              <a:t>dio</a:t>
            </a:r>
          </a:p>
        </p:txBody>
      </p:sp>
      <p:pic>
        <p:nvPicPr>
          <p:cNvPr id="5" name="Picture 5" descr="Chart, pie chart&#10;&#10;Description automatically generated">
            <a:extLst>
              <a:ext uri="{FF2B5EF4-FFF2-40B4-BE49-F238E27FC236}">
                <a16:creationId xmlns="" xmlns:a16="http://schemas.microsoft.com/office/drawing/2014/main" id="{A7A0693D-3B38-A70D-C3C3-DDCF606FC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642" y="1705482"/>
            <a:ext cx="5861560" cy="4260167"/>
          </a:xfrm>
          <a:prstGeom prst="rect">
            <a:avLst/>
          </a:prstGeom>
        </p:spPr>
      </p:pic>
      <p:pic>
        <p:nvPicPr>
          <p:cNvPr id="10" name="Picture 10" descr="Chart, pie chart&#10;&#10;Description automatically generated">
            <a:extLst>
              <a:ext uri="{FF2B5EF4-FFF2-40B4-BE49-F238E27FC236}">
                <a16:creationId xmlns="" xmlns:a16="http://schemas.microsoft.com/office/drawing/2014/main" id="{5B238446-26CD-4738-6C2F-6FD5C07F03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7009" y="1705050"/>
            <a:ext cx="6203526" cy="4267200"/>
          </a:xfrm>
        </p:spPr>
      </p:pic>
    </p:spTree>
    <p:extLst>
      <p:ext uri="{BB962C8B-B14F-4D97-AF65-F5344CB8AC3E}">
        <p14:creationId xmlns:p14="http://schemas.microsoft.com/office/powerpoint/2010/main" val="324590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1DCF28-7186-C1D5-7B5B-AF1FFF3A5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Zloupotreba</a:t>
            </a:r>
            <a:r>
              <a:rPr lang="en-US"/>
              <a:t> </a:t>
            </a:r>
            <a:r>
              <a:rPr lang="en-US" err="1"/>
              <a:t>podataka</a:t>
            </a:r>
            <a:r>
              <a:rPr lang="en-US"/>
              <a:t> - </a:t>
            </a:r>
            <a:r>
              <a:rPr lang="en-US" err="1"/>
              <a:t>Anketa</a:t>
            </a:r>
            <a:r>
              <a:rPr lang="en-US"/>
              <a:t> 3. </a:t>
            </a:r>
            <a:r>
              <a:rPr lang="en-US" err="1"/>
              <a:t>dio</a:t>
            </a:r>
          </a:p>
        </p:txBody>
      </p:sp>
      <p:pic>
        <p:nvPicPr>
          <p:cNvPr id="6" name="Picture 6" descr="Chart, pie chart&#10;&#10;Description automatically generated">
            <a:extLst>
              <a:ext uri="{FF2B5EF4-FFF2-40B4-BE49-F238E27FC236}">
                <a16:creationId xmlns="" xmlns:a16="http://schemas.microsoft.com/office/drawing/2014/main" id="{C6C039D5-62FD-790B-9B9D-23719E2731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8904" y="1630498"/>
            <a:ext cx="7192534" cy="5014821"/>
          </a:xfrm>
        </p:spPr>
      </p:pic>
    </p:spTree>
    <p:extLst>
      <p:ext uri="{BB962C8B-B14F-4D97-AF65-F5344CB8AC3E}">
        <p14:creationId xmlns:p14="http://schemas.microsoft.com/office/powerpoint/2010/main" val="284645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5596</TotalTime>
  <Words>308</Words>
  <Application>Microsoft Office PowerPoint</Application>
  <PresentationFormat>Custom</PresentationFormat>
  <Paragraphs>69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Chalkboard 16x9</vt:lpstr>
      <vt:lpstr>Zloupotreba i zaštita podataka u mobilnim sistemima</vt:lpstr>
      <vt:lpstr>Poglavlja</vt:lpstr>
      <vt:lpstr>Uvod</vt:lpstr>
      <vt:lpstr>Odavanje informacija - dijagram</vt:lpstr>
      <vt:lpstr>Zakonske regulative</vt:lpstr>
      <vt:lpstr>Zakonske regulative - Kod nas</vt:lpstr>
      <vt:lpstr>Zloupotreba podataka – Anketa</vt:lpstr>
      <vt:lpstr>Zloupotreba podataka - Anketa 2. dio</vt:lpstr>
      <vt:lpstr>Zloupotreba podataka - Anketa 3. dio</vt:lpstr>
      <vt:lpstr>Zloupotreba podataka</vt:lpstr>
      <vt:lpstr>Zloupotreba podataka</vt:lpstr>
      <vt:lpstr>Zaštita podataka</vt:lpstr>
      <vt:lpstr>Zaštita podataka</vt:lpstr>
      <vt:lpstr>Zaštita podataka – VPN </vt:lpstr>
      <vt:lpstr>Zaštita podataka – VPN Upotreba</vt:lpstr>
      <vt:lpstr>Zaštita podataka – VPN Operativni sistemi</vt:lpstr>
      <vt:lpstr>Zaključak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>Bosko Gogic</cp:lastModifiedBy>
  <cp:revision>151</cp:revision>
  <dcterms:created xsi:type="dcterms:W3CDTF">2014-04-17T22:18:44Z</dcterms:created>
  <dcterms:modified xsi:type="dcterms:W3CDTF">2023-05-08T08:50:42Z</dcterms:modified>
</cp:coreProperties>
</file>