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swald" panose="020B0604020202020204" charset="0"/>
      <p:regular r:id="rId16"/>
      <p:bold r:id="rId17"/>
    </p:embeddedFont>
    <p:embeddedFont>
      <p:font typeface="Source Code Pr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80d1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80d1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34b4aa9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34b4aa9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80d1f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80d1f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80d1f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80d1f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34b4aa93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34b4aa93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80d1f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80d1f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80d1f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80d1f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ITnedutS DoS Attack-19</a:t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75" y="3254838"/>
            <a:ext cx="2663925" cy="15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950" y="3215288"/>
            <a:ext cx="2404099" cy="162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7050" y="3215300"/>
            <a:ext cx="3648800" cy="186642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3457100" y="3945775"/>
            <a:ext cx="37101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  POVEŽI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CILJ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*Cilj je omogućiti obavljanje raznih usluga, kao što su dostava osnovnih životnih namirnica, lijekova, prevoz i mnoge druge usluge za sva lica (u daljem tekstu “naručilac”) koja pripadaju kategoriji kojoj je onemogućeno kretanje.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*Usluge bi obavljala sva lica (u daljem tekstu “isporučilac”) kojima je dozvoljeno kretanje i pripadaju manje ugroženoj grupi.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*Ciljna grupa isporučilaca su prije svih studenti, jer pripadaju kategoriji koja je najmanje ugrožena u trenutnoj situaciji, a takođe dovoljno odgovorna da obavi zadatke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PRIJAVA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129000" y="1716575"/>
            <a:ext cx="53073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*</a:t>
            </a:r>
            <a:r>
              <a:rPr lang="en" sz="1400"/>
              <a:t>Prijava isporučioca na platformu bi se vršila u nekoliko koraka. Bilo bi potrebno ostaviti svoje lične podatke (ime, prezime, email adresu, broj telefona i sliku lične karte kao dokaz o identitetu).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*Prijava naručioca bi se vršila direktn putem platforme ili putem broja telefona koji bi se koristio za lica koja iz određenog razloga nemaju pritup platformi.</a:t>
            </a:r>
            <a:endParaRPr sz="14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361" y="154600"/>
            <a:ext cx="3386689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56225" y="786975"/>
            <a:ext cx="8474100" cy="38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*Narudžba bi se vršila direktno putem aplikacije ili putem broja telefona za lica koja nemaju pristup platformi.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*Prilikom ostavljanja narudžbe, kupac treba izabrati(reći) koliko je hitna dostava narudžbe, kako bi dostavljači mogli sortirati njihove dostave.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*Nakon postavljanja narudžbe na mapi svih dostavljača se pojavljuje lokacija novog naručioca, a dostavljač koji prvi klikne na narudžbinu i potvrdi da će je dostaviti u predviđenom vremenu, dobija tu narudžbu te se ista automatski skida sa mape svih drugih dostavljača.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290675" y="281075"/>
            <a:ext cx="3808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NARUDŽBA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 flipH="1">
            <a:off x="1967450" y="562125"/>
            <a:ext cx="6042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          </a:t>
            </a:r>
            <a:r>
              <a:rPr lang="en" b="1"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     IZGLED MAPE IZVRŠIOCA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NAGRADA\KAZNA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" dirty="0"/>
              <a:t>Za svaku uspješnu dostavu, dostavljač osvaja “virtuelne poene” dok za svaku prihvaćenu a neizvršenu dostavu sa njegovog profila mu se skida određeni broj poena koji je veći od broja poena koje bi dobio za uspješnu dostavu.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*Određen broj virtuelnih poena bi značio simboličnu nagradu koja bi se mogla ostvariti u saradnji sa predstavnicima Grada i drugih društveno odgvoornih kompanija.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*Sve kompanije koje bi se uključile u projekat bi samim “poklanjanjem” nagrada vršile promociju svoje kompanije.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9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TIPOVI NAGRADA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421175" y="1778625"/>
            <a:ext cx="2151000" cy="203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421175" y="2147450"/>
            <a:ext cx="18318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1 do 7 dana besplatnog interneta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2663497" y="1423290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*Besplatna mjesečna ili godišnja karta za “BL bike”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*Besplatna godišnja karta za GB incel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*Besplatna članarina za korištenje usluga “Narodne i univerzitetske biblioteke”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2253075" y="25968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5709625" y="2147450"/>
            <a:ext cx="20088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5709825" y="2596750"/>
            <a:ext cx="1912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Slušačlice ili tablet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7893979" y="2394611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7893975" y="2596850"/>
            <a:ext cx="10860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Karte za kino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491875" y="963525"/>
            <a:ext cx="75747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Na primjer, za različit broj virtuelnih poena isporučilac će moći birati: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7771475" y="3844450"/>
            <a:ext cx="13068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38900" y="4364425"/>
            <a:ext cx="85935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Prvobitni plan je da se ova ideja realizuje u Banjoj Luci, a nakon toga i u ostalim opštinama i gradovima Republike Srpske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33984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UPOTREBA U BUDUĆNOSTI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311700" y="1488558"/>
            <a:ext cx="5101850" cy="3374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*Prednost ove aplikacije i same ideje je njena upotrebljivost u budućnosti. S obzirom da je riječ o dostavi uglavnom starijim i nemoćnim licima, njena upotreba bi se mogla nastaviti i nakon novonastale situacije.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/>
              <a:t>*Sigurno da i kada se završi nastala pandemija i dalje ćemo imati određenu populaciju kojoj će biti potrebna dostava određenih namirnica, lijekova i slično.</a:t>
            </a:r>
            <a:endParaRPr sz="1600" dirty="0"/>
          </a:p>
        </p:txBody>
      </p:sp>
      <p:pic>
        <p:nvPicPr>
          <p:cNvPr id="121" name="Google Shape;121;p20" descr="Portrait-oriented black smaptphon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000030" y="1186320"/>
            <a:ext cx="2231426" cy="37304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3653850" y="2684175"/>
            <a:ext cx="37803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63CEA-01F2-41F4-A539-EA9F80C8B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345" y="2048539"/>
            <a:ext cx="3026734" cy="20060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4280D0-0F8A-455B-8ABB-D7E25D335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26848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497</Words>
  <Application>Microsoft Office PowerPoint</Application>
  <PresentationFormat>On-screen Show (16:9)</PresentationFormat>
  <Paragraphs>34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Source Code Pro</vt:lpstr>
      <vt:lpstr>Oswald</vt:lpstr>
      <vt:lpstr>Arial</vt:lpstr>
      <vt:lpstr>Modern Writer</vt:lpstr>
      <vt:lpstr>ITnedutS DoS Attack-19</vt:lpstr>
      <vt:lpstr>CILJ</vt:lpstr>
      <vt:lpstr>PRIJAVA</vt:lpstr>
      <vt:lpstr>*Narudžba bi se vršila direktno putem aplikacije ili putem broja telefona za lica koja nemaju pristup platformi.  *Prilikom ostavljanja narudžbe, kupac treba izabrati(reći) koliko je hitna dostava narudžbe, kako bi dostavljači mogli sortirati njihove dostave.  *Nakon postavljanja narudžbe na mapi svih dostavljača se pojavljuje lokacija novog naručioca, a dostavljač koji prvi klikne na narudžbinu i potvrdi da će je dostaviti u predviđenom vremenu, dobija tu narudžbu te se ista automatski skida sa mape svih drugih dostavljača.</vt:lpstr>
      <vt:lpstr>PowerPoint Presentation</vt:lpstr>
      <vt:lpstr>NAGRADA\KAZNA</vt:lpstr>
      <vt:lpstr>TIPOVI NAGRADA</vt:lpstr>
      <vt:lpstr>UPOTREBA U BUDUĆNOSTI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ITnedutS DoS Attack-19</dc:title>
  <cp:lastModifiedBy>Aleksandar Bejatovic</cp:lastModifiedBy>
  <cp:revision>2</cp:revision>
  <dcterms:modified xsi:type="dcterms:W3CDTF">2020-04-12T19:36:16Z</dcterms:modified>
</cp:coreProperties>
</file>