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38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81" r:id="rId12"/>
    <p:sldId id="264" r:id="rId13"/>
    <p:sldId id="276" r:id="rId14"/>
    <p:sldId id="275" r:id="rId15"/>
    <p:sldId id="273" r:id="rId16"/>
    <p:sldId id="277" r:id="rId17"/>
    <p:sldId id="278" r:id="rId18"/>
    <p:sldId id="279" r:id="rId19"/>
    <p:sldId id="280" r:id="rId20"/>
    <p:sldId id="290" r:id="rId21"/>
    <p:sldId id="293" r:id="rId22"/>
    <p:sldId id="292" r:id="rId23"/>
    <p:sldId id="291" r:id="rId24"/>
    <p:sldId id="294" r:id="rId25"/>
    <p:sldId id="270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71" r:id="rId35"/>
    <p:sldId id="272" r:id="rId36"/>
    <p:sldId id="260" r:id="rId3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35517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48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58394" y="4571124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39738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33893" y="4571124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09949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Injection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sp>
        <p:nvSpPr>
          <p:cNvPr id="3" name="L-Form 2"/>
          <p:cNvSpPr/>
          <p:nvPr/>
        </p:nvSpPr>
        <p:spPr>
          <a:xfrm rot="16200000">
            <a:off x="3841756" y="2636199"/>
            <a:ext cx="3695884" cy="3622651"/>
          </a:xfrm>
          <a:prstGeom prst="corner">
            <a:avLst>
              <a:gd name="adj1" fmla="val 61409"/>
              <a:gd name="adj2" fmla="val 43630"/>
            </a:avLst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00613" y="5467360"/>
            <a:ext cx="300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How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get</a:t>
            </a:r>
            <a:r>
              <a:rPr lang="de-DE" sz="2000" dirty="0" smtClean="0">
                <a:latin typeface="Arial"/>
                <a:cs typeface="Arial"/>
              </a:rPr>
              <a:t> an </a:t>
            </a:r>
            <a:r>
              <a:rPr lang="de-DE" sz="2000" dirty="0" err="1" smtClean="0">
                <a:latin typeface="Arial"/>
                <a:cs typeface="Arial"/>
              </a:rPr>
              <a:t>instance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PresentationManager</a:t>
            </a:r>
            <a:r>
              <a:rPr lang="de-DE" sz="2000" dirty="0" smtClean="0">
                <a:latin typeface="Arial"/>
                <a:cs typeface="Arial"/>
              </a:rPr>
              <a:t>?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...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PresentationManager</a:t>
            </a:r>
            <a:r>
              <a:rPr lang="de-DE" b="0" dirty="0" smtClean="0">
                <a:latin typeface="Consolas"/>
                <a:cs typeface="Consolas"/>
              </a:rPr>
              <a:t> m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PinballPresentationManager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(m);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5610714" y="1193251"/>
            <a:ext cx="3533286" cy="1329623"/>
            <a:chOff x="5250714" y="1193251"/>
            <a:chExt cx="3533286" cy="1329623"/>
          </a:xfrm>
        </p:grpSpPr>
        <p:sp>
          <p:nvSpPr>
            <p:cNvPr id="4" name="Ovale Legende 3"/>
            <p:cNvSpPr/>
            <p:nvPr/>
          </p:nvSpPr>
          <p:spPr>
            <a:xfrm>
              <a:off x="5250714" y="1193251"/>
              <a:ext cx="3145315" cy="1329623"/>
            </a:xfrm>
            <a:prstGeom prst="wedgeEllipseCallout">
              <a:avLst>
                <a:gd name="adj1" fmla="val -26795"/>
                <a:gd name="adj2" fmla="val 70833"/>
              </a:avLst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/>
                <a:cs typeface="Arial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446765" y="1538559"/>
              <a:ext cx="3337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rial"/>
                  <a:cs typeface="Arial"/>
                </a:rPr>
                <a:t>Only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possible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dirty="0" err="1" smtClean="0">
                  <a:latin typeface="Arial"/>
                  <a:cs typeface="Arial"/>
                </a:rPr>
                <a:t>package</a:t>
              </a:r>
              <a:r>
                <a:rPr lang="de-DE" dirty="0" smtClean="0">
                  <a:latin typeface="Arial"/>
                  <a:cs typeface="Arial"/>
                </a:rPr>
                <a:t/>
              </a:r>
              <a:br>
                <a:rPr lang="de-DE" dirty="0" smtClean="0">
                  <a:latin typeface="Arial"/>
                  <a:cs typeface="Arial"/>
                </a:rPr>
              </a:br>
              <a:r>
                <a:rPr lang="de-DE" dirty="0" err="1" smtClean="0">
                  <a:latin typeface="Arial"/>
                  <a:cs typeface="Arial"/>
                </a:rPr>
                <a:t>pinball</a:t>
              </a:r>
              <a:r>
                <a:rPr lang="de-DE" dirty="0">
                  <a:latin typeface="Arial"/>
                  <a:cs typeface="Arial"/>
                </a:rPr>
                <a:t>-game-</a:t>
              </a:r>
              <a:r>
                <a:rPr lang="de-DE" dirty="0" err="1" smtClean="0">
                  <a:latin typeface="Arial"/>
                  <a:cs typeface="Arial"/>
                </a:rPr>
                <a:t>application</a:t>
              </a:r>
              <a:r>
                <a:rPr lang="de-DE" dirty="0" smtClean="0"/>
                <a:t>!</a:t>
              </a:r>
              <a:endParaRPr lang="de-DE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3" name="Bild 2" descr="Screen Shot 2013-01-15 at 8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6924"/>
            <a:ext cx="5858701" cy="4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r>
              <a:rPr lang="de-DE" dirty="0" smtClean="0"/>
              <a:t> /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pic>
        <p:nvPicPr>
          <p:cNvPr id="3" name="Bild 2" descr="Screen Shot 2013-01-15 at 8.3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6" y="1806924"/>
            <a:ext cx="7662975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4"/>
            <a:ext cx="6984000" cy="4735251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AnyWhere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@</a:t>
            </a:r>
            <a:r>
              <a:rPr lang="de-DE" b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Inject</a:t>
            </a:r>
            <a:endParaRPr lang="de-DE" b="0" dirty="0" smtClean="0">
              <a:solidFill>
                <a:schemeClr val="tx2">
                  <a:lumMod val="40000"/>
                  <a:lumOff val="60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PicoContainer</a:t>
            </a:r>
            <a:r>
              <a:rPr lang="de-DE" b="0" dirty="0" smtClean="0"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smtClean="0">
                <a:latin typeface="Consolas"/>
                <a:cs typeface="Consolas"/>
              </a:rPr>
              <a:t>;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  <a:endParaRPr lang="de-DE" b="0" dirty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	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PicoContainer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injects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PresentationManager</a:t>
            </a:r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into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b="0" dirty="0" err="1" smtClean="0">
                <a:solidFill>
                  <a:srgbClr val="376092"/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				</a:t>
            </a:r>
            <a:r>
              <a:rPr lang="de-DE" b="0" dirty="0" err="1" smtClean="0">
                <a:latin typeface="Consolas"/>
                <a:cs typeface="Consolas"/>
              </a:rPr>
              <a:t>SimulationManager.</a:t>
            </a:r>
            <a:r>
              <a:rPr lang="de-DE" b="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9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14331" y="1725353"/>
            <a:ext cx="2982691" cy="1700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83146" y="1813970"/>
            <a:ext cx="250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Not </a:t>
            </a:r>
            <a:r>
              <a:rPr lang="de-DE" sz="2000" dirty="0" err="1" smtClean="0">
                <a:latin typeface="Arial"/>
                <a:cs typeface="Arial"/>
              </a:rPr>
              <a:t>held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(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in </a:t>
            </a:r>
            <a:r>
              <a:rPr lang="de-DE" sz="2000" dirty="0" err="1" smtClean="0">
                <a:latin typeface="Arial"/>
                <a:cs typeface="Arial"/>
              </a:rPr>
              <a:t>game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r>
              <a:rPr lang="de-DE" sz="2000" dirty="0" smtClean="0">
                <a:latin typeface="Arial"/>
                <a:cs typeface="Arial"/>
              </a:rPr>
              <a:t>)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 descr="Screen Shot 2013-01-15 at 6.1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56" y="1777881"/>
            <a:ext cx="6984000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</a:t>
            </a:r>
            <a:r>
              <a:rPr lang="de-DE" dirty="0" err="1" smtClean="0">
                <a:latin typeface="Consolas"/>
                <a:cs typeface="Consolas"/>
              </a:rPr>
              <a:t>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047837" y="2037051"/>
            <a:ext cx="3736162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  <p:pic>
        <p:nvPicPr>
          <p:cNvPr id="3" name="Bild 2" descr="Screen Shot 2013-01-15 at 7.0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271949" cy="41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 descr="Screen Shot 2013-01-15 at 7.0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698316" cy="4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 descr="Screen Shot 2013-01-15 at 7.1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708625" cy="41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r>
              <a:rPr lang="de-DE" dirty="0" err="1" smtClean="0"/>
              <a:t>Portability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469</Words>
  <Application>Microsoft Macintosh PowerPoint</Application>
  <PresentationFormat>Bildschirmpräsentation (4:3)</PresentationFormat>
  <Paragraphs>116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System design</vt:lpstr>
      <vt:lpstr>Overview</vt:lpstr>
      <vt:lpstr>Overview</vt:lpstr>
      <vt:lpstr>Overview</vt:lpstr>
      <vt:lpstr>Overview</vt:lpstr>
      <vt:lpstr>Overview</vt:lpstr>
      <vt:lpstr>System design Dependency Injection</vt:lpstr>
      <vt:lpstr>Good design</vt:lpstr>
      <vt:lpstr>Problem</vt:lpstr>
      <vt:lpstr>Possible solution</vt:lpstr>
      <vt:lpstr>Wiring components</vt:lpstr>
      <vt:lpstr>How it works</vt:lpstr>
      <vt:lpstr>Better solution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34</cp:revision>
  <cp:lastPrinted>2010-06-23T13:47:58Z</cp:lastPrinted>
  <dcterms:created xsi:type="dcterms:W3CDTF">2012-01-30T10:03:31Z</dcterms:created>
  <dcterms:modified xsi:type="dcterms:W3CDTF">2013-01-15T20:07:58Z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