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68" r:id="rId12"/>
    <p:sldId id="264" r:id="rId13"/>
    <p:sldId id="276" r:id="rId14"/>
    <p:sldId id="275" r:id="rId15"/>
    <p:sldId id="273" r:id="rId16"/>
    <p:sldId id="277" r:id="rId17"/>
    <p:sldId id="278" r:id="rId18"/>
    <p:sldId id="270" r:id="rId19"/>
    <p:sldId id="269" r:id="rId20"/>
    <p:sldId id="271" r:id="rId21"/>
    <p:sldId id="272" r:id="rId22"/>
    <p:sldId id="260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</a:t>
            </a:r>
            <a:r>
              <a:rPr lang="de-DE" dirty="0" smtClean="0"/>
              <a:t>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35517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48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58394" y="4571124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39738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33893" y="4571124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09949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Injection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r>
              <a:rPr lang="de-DE" dirty="0" smtClean="0"/>
              <a:t> / DI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r>
              <a:rPr lang="de-DE" dirty="0" smtClean="0"/>
              <a:t> /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</a:t>
            </a:r>
            <a:r>
              <a:rPr lang="de-DE" sz="800" dirty="0" smtClean="0">
                <a:latin typeface="Arial"/>
                <a:cs typeface="Arial"/>
              </a:rPr>
              <a:t>2x.png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/b/b3/</a:t>
            </a:r>
            <a:r>
              <a:rPr lang="de-DE" sz="800" dirty="0" err="1">
                <a:latin typeface="Arial"/>
                <a:cs typeface="Arial"/>
              </a:rPr>
              <a:t>GitHub.svg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 http</a:t>
            </a:r>
            <a:r>
              <a:rPr lang="de-DE" sz="800" dirty="0">
                <a:latin typeface="Arial"/>
                <a:cs typeface="Arial"/>
              </a:rPr>
              <a:t>://ci.m02.ch/</a:t>
            </a:r>
            <a:r>
              <a:rPr lang="de-DE" sz="800" dirty="0" err="1">
                <a:latin typeface="Arial"/>
                <a:cs typeface="Arial"/>
              </a:rPr>
              <a:t>artifactory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webapp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wicket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org.artifactory.web.ui.skins.GreenSkin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/eclipse_juno242x132.jpg</a:t>
            </a: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10931" cy="882753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1861725"/>
            <a:ext cx="1998704" cy="883427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113054"/>
            <a:ext cx="2976321" cy="884338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3109195"/>
            <a:ext cx="2761739" cy="888197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468246"/>
            <a:ext cx="2138036" cy="88810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16" y="4468246"/>
            <a:ext cx="1611954" cy="8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304</Words>
  <Application>Microsoft Macintosh PowerPoint</Application>
  <PresentationFormat>Bildschirmpräsentation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System design</vt:lpstr>
      <vt:lpstr>Overview</vt:lpstr>
      <vt:lpstr>Overview</vt:lpstr>
      <vt:lpstr>Overview</vt:lpstr>
      <vt:lpstr>Overview</vt:lpstr>
      <vt:lpstr>Overview</vt:lpstr>
      <vt:lpstr>System design Model / Persistence</vt:lpstr>
      <vt:lpstr>Domain model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19</cp:revision>
  <cp:lastPrinted>2010-06-23T13:47:58Z</cp:lastPrinted>
  <dcterms:created xsi:type="dcterms:W3CDTF">2012-01-30T10:03:31Z</dcterms:created>
  <dcterms:modified xsi:type="dcterms:W3CDTF">2013-01-15T10:41:52Z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