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well Orendain" userId="63dfd28682aa4da8" providerId="LiveId" clId="{9DD31D77-1E91-4EBE-8815-47A6685CEEA5}"/>
    <pc:docChg chg="modSld">
      <pc:chgData name="Boswell Orendain" userId="63dfd28682aa4da8" providerId="LiveId" clId="{9DD31D77-1E91-4EBE-8815-47A6685CEEA5}" dt="2019-11-26T18:10:15.174" v="13" actId="255"/>
      <pc:docMkLst>
        <pc:docMk/>
      </pc:docMkLst>
      <pc:sldChg chg="modSp">
        <pc:chgData name="Boswell Orendain" userId="63dfd28682aa4da8" providerId="LiveId" clId="{9DD31D77-1E91-4EBE-8815-47A6685CEEA5}" dt="2019-11-26T18:10:15.174" v="13" actId="255"/>
        <pc:sldMkLst>
          <pc:docMk/>
          <pc:sldMk cId="418807550" sldId="260"/>
        </pc:sldMkLst>
        <pc:spChg chg="mod">
          <ac:chgData name="Boswell Orendain" userId="63dfd28682aa4da8" providerId="LiveId" clId="{9DD31D77-1E91-4EBE-8815-47A6685CEEA5}" dt="2019-11-26T18:10:15.174" v="13" actId="255"/>
          <ac:spMkLst>
            <pc:docMk/>
            <pc:sldMk cId="418807550" sldId="260"/>
            <ac:spMk id="3" creationId="{BBDD52A6-F791-4826-823F-046A15C261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41C-A84B-471F-B5D8-EF222569B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CENG317</a:t>
            </a:r>
            <a:r>
              <a:rPr lang="en-CA" dirty="0"/>
              <a:t> </a:t>
            </a:r>
            <a:r>
              <a:rPr lang="en-CA" dirty="0" err="1"/>
              <a:t>Presentaiton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3006-0277-4B67-9611-D89E39A48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Boswell Orendain</a:t>
            </a:r>
          </a:p>
        </p:txBody>
      </p:sp>
    </p:spTree>
    <p:extLst>
      <p:ext uri="{BB962C8B-B14F-4D97-AF65-F5344CB8AC3E}">
        <p14:creationId xmlns:p14="http://schemas.microsoft.com/office/powerpoint/2010/main" val="10977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FC75-57B0-463E-86F2-F933A30C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CA" dirty="0"/>
              <a:t>Introduction</a:t>
            </a:r>
            <a:br>
              <a:rPr lang="en-CA" dirty="0"/>
            </a:br>
            <a:r>
              <a:rPr lang="en-CA" dirty="0"/>
              <a:t>(Proposal)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BCA9D-D3D6-4AE2-BB66-50FDDDB3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030" y="941476"/>
            <a:ext cx="2324241" cy="219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D978E-6798-4639-AA71-D054FAAEA249}"/>
              </a:ext>
            </a:extLst>
          </p:cNvPr>
          <p:cNvSpPr txBox="1"/>
          <p:nvPr/>
        </p:nvSpPr>
        <p:spPr>
          <a:xfrm>
            <a:off x="4026715" y="3347206"/>
            <a:ext cx="7246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Development Platform</a:t>
            </a:r>
            <a:r>
              <a:rPr lang="en-CA" dirty="0"/>
              <a:t>: Arduino </a:t>
            </a:r>
          </a:p>
          <a:p>
            <a:r>
              <a:rPr lang="en-CA" b="1" dirty="0"/>
              <a:t>Codename</a:t>
            </a:r>
            <a:r>
              <a:rPr lang="en-CA" dirty="0"/>
              <a:t>: </a:t>
            </a:r>
            <a:r>
              <a:rPr lang="en-CA" dirty="0" err="1"/>
              <a:t>R3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Hardware Modules Used</a:t>
            </a:r>
            <a:r>
              <a:rPr lang="en-CA" dirty="0"/>
              <a:t>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DHT11</a:t>
            </a:r>
            <a:r>
              <a:rPr lang="en-CA" dirty="0"/>
              <a:t> (Temp/Humidity Sensor)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HC-</a:t>
            </a:r>
            <a:r>
              <a:rPr lang="en-CA" dirty="0" err="1"/>
              <a:t>SR04</a:t>
            </a:r>
            <a:r>
              <a:rPr lang="en-CA" dirty="0"/>
              <a:t> (Distance Sensor)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61CD8-D51A-47B7-A55E-2B7FFF27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53" y="1182560"/>
            <a:ext cx="1923738" cy="149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D1520-2E88-4F9D-8CB9-F73F711A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435" y="1201745"/>
            <a:ext cx="1746880" cy="1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E79C83-AA3F-415F-9A9A-ED2AB5C0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3" y="1298447"/>
            <a:ext cx="4336450" cy="916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/>
              <a:t>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606E6-0716-42F4-A299-07C7BAAD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88" y="338786"/>
            <a:ext cx="6367271" cy="34542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C26A6-C176-49FD-9DA7-1B2B6A3C0A18}"/>
              </a:ext>
            </a:extLst>
          </p:cNvPr>
          <p:cNvSpPr txBox="1"/>
          <p:nvPr/>
        </p:nvSpPr>
        <p:spPr>
          <a:xfrm>
            <a:off x="469783" y="2869035"/>
            <a:ext cx="3858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sensors that </a:t>
            </a:r>
            <a:r>
              <a:rPr lang="en-CA" dirty="0" err="1"/>
              <a:t>im</a:t>
            </a:r>
            <a:r>
              <a:rPr lang="en-CA" dirty="0"/>
              <a:t> working on already came with the kit I bought about a year ago so my budget is $0.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were to buy them separately: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Ardunio</a:t>
            </a:r>
            <a:r>
              <a:rPr lang="en-CA" dirty="0"/>
              <a:t> Uno </a:t>
            </a:r>
            <a:r>
              <a:rPr lang="en-CA" dirty="0" err="1"/>
              <a:t>R3</a:t>
            </a:r>
            <a:r>
              <a:rPr lang="en-CA" dirty="0"/>
              <a:t> = $25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DHT11</a:t>
            </a:r>
            <a:r>
              <a:rPr lang="en-CA" dirty="0"/>
              <a:t> = $ 7.49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HC-</a:t>
            </a:r>
            <a:r>
              <a:rPr lang="en-CA" dirty="0" err="1"/>
              <a:t>SR04</a:t>
            </a:r>
            <a:r>
              <a:rPr lang="en-CA" dirty="0"/>
              <a:t> = $.50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Total = $32.99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843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0685-B9B7-4614-9800-A9DEE2EF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98350"/>
          </a:xfrm>
        </p:spPr>
        <p:txBody>
          <a:bodyPr/>
          <a:lstStyle/>
          <a:p>
            <a:r>
              <a:rPr lang="en-CA" dirty="0"/>
              <a:t>Schedule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F6E191-0D85-49AE-86D0-8223ADF86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33" y="863600"/>
            <a:ext cx="6588810" cy="5121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8E42E-0487-4382-8D32-EA7C70C2765B}"/>
              </a:ext>
            </a:extLst>
          </p:cNvPr>
          <p:cNvSpPr txBox="1"/>
          <p:nvPr/>
        </p:nvSpPr>
        <p:spPr>
          <a:xfrm>
            <a:off x="192947" y="3271706"/>
            <a:ext cx="3187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Started having traffic on week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Started having issues with the PCB Connection to my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Remade 3 different PCBs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That leads to the one I have now</a:t>
            </a:r>
          </a:p>
        </p:txBody>
      </p:sp>
    </p:spTree>
    <p:extLst>
      <p:ext uri="{BB962C8B-B14F-4D97-AF65-F5344CB8AC3E}">
        <p14:creationId xmlns:p14="http://schemas.microsoft.com/office/powerpoint/2010/main" val="236973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CBC9-C5E7-49D7-87E7-25810BEB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3043954" cy="1451582"/>
          </a:xfrm>
        </p:spPr>
        <p:txBody>
          <a:bodyPr>
            <a:normAutofit fontScale="90000"/>
          </a:bodyPr>
          <a:lstStyle/>
          <a:p>
            <a:r>
              <a:rPr lang="en-CA" dirty="0"/>
              <a:t>Previous Knowledge that Helped with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52A6-F791-4826-823F-046A15C2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Embedded Systems</a:t>
            </a:r>
          </a:p>
          <a:p>
            <a:pPr lvl="1"/>
            <a:r>
              <a:rPr lang="en-CA" sz="3800" dirty="0"/>
              <a:t>Microcontroller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905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CBC9-C5E7-49D7-87E7-25810BEB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981800"/>
          </a:xfrm>
        </p:spPr>
        <p:txBody>
          <a:bodyPr/>
          <a:lstStyle/>
          <a:p>
            <a:r>
              <a:rPr lang="en-CA" dirty="0"/>
              <a:t>Enclosure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52A6-F791-4826-823F-046A15C2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72" y="864108"/>
            <a:ext cx="9867396" cy="4664237"/>
          </a:xfrm>
        </p:spPr>
        <p:txBody>
          <a:bodyPr>
            <a:normAutofit/>
          </a:bodyPr>
          <a:lstStyle/>
          <a:p>
            <a:pPr marL="1874520" lvl="4" indent="0" algn="ctr">
              <a:buNone/>
            </a:pPr>
            <a:r>
              <a:rPr lang="en-CA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188075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CENG317 Presentaiton</vt:lpstr>
      <vt:lpstr>Introduction (Proposal)</vt:lpstr>
      <vt:lpstr>Budget</vt:lpstr>
      <vt:lpstr>Schedule</vt:lpstr>
      <vt:lpstr>Previous Knowledge that Helped with this course</vt:lpstr>
      <vt:lpstr>Enclosure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CENG317 Presentaiton</dc:title>
  <dc:creator>Boswell Orendain</dc:creator>
  <cp:lastModifiedBy>Boswell Orendain</cp:lastModifiedBy>
  <cp:revision>2</cp:revision>
  <dcterms:created xsi:type="dcterms:W3CDTF">2019-11-26T17:57:41Z</dcterms:created>
  <dcterms:modified xsi:type="dcterms:W3CDTF">2019-11-26T18:10:23Z</dcterms:modified>
</cp:coreProperties>
</file>