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d7643a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d7643a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d7643a2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d7643a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d7643a2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d7643a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d7643a2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d7643a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d7643a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d7643a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d7643a2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d7643a2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d7643a2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9d7643a2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d7643a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d7643a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d7643a2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d7643a2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d7643a2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d7643a2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e273db4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e273db4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d7643a2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9d7643a2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e273db4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8e273db4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8e273db4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8e273db4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e273db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e273db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e273db4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e273db4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e273db4c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8e273db4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e273db4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e273db4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e273db4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e273db4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d7643a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d7643a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d7643a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d7643a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98050" y="507500"/>
            <a:ext cx="35937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STREAMING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829475" y="3328150"/>
            <a:ext cx="28401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 김유리</a:t>
            </a:r>
            <a:endParaRPr>
              <a:solidFill>
                <a:srgbClr val="F4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조원 박은소리</a:t>
            </a:r>
            <a:endParaRPr>
              <a:solidFill>
                <a:srgbClr val="F4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조원 박도현</a:t>
            </a:r>
            <a:endParaRPr>
              <a:solidFill>
                <a:srgbClr val="F4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650"/>
            <a:ext cx="4416926" cy="2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SERVER 설계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075"/>
            <a:ext cx="3621710" cy="34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SERVER 설계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075"/>
            <a:ext cx="3621710" cy="34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572650" y="3279750"/>
            <a:ext cx="2467500" cy="156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3"/>
          <p:cNvCxnSpPr>
            <a:stCxn id="137" idx="3"/>
          </p:cNvCxnSpPr>
          <p:nvPr/>
        </p:nvCxnSpPr>
        <p:spPr>
          <a:xfrm flipH="1" rot="10800000">
            <a:off x="3040150" y="3133950"/>
            <a:ext cx="1249500" cy="92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575" y="1632775"/>
            <a:ext cx="4549550" cy="3061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229075" y="1509725"/>
            <a:ext cx="760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5" y="184587"/>
            <a:ext cx="6293374" cy="485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7103375" y="437275"/>
            <a:ext cx="1642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Sans Pro"/>
                <a:ea typeface="Source Sans Pro"/>
                <a:cs typeface="Source Sans Pro"/>
                <a:sym typeface="Source Sans Pro"/>
              </a:rPr>
              <a:t>STREAMER.PY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725000" y="4693725"/>
            <a:ext cx="3009900" cy="32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CLIENT 설계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653225" y="1978250"/>
            <a:ext cx="218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Sans Pro"/>
                <a:ea typeface="Source Sans Pro"/>
                <a:cs typeface="Source Sans Pro"/>
                <a:sym typeface="Source Sans Pro"/>
              </a:rPr>
              <a:t>라이브 영상 송출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Sans Pro"/>
                <a:ea typeface="Source Sans Pro"/>
                <a:cs typeface="Source Sans Pro"/>
                <a:sym typeface="Source Sans Pro"/>
              </a:rPr>
              <a:t>▶ </a:t>
            </a:r>
            <a:r>
              <a:rPr b="1" lang="ko" sz="16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MJPG-STREAMER</a:t>
            </a:r>
            <a:endParaRPr b="1" sz="16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075"/>
            <a:ext cx="6390824" cy="33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CLIENT 설계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075"/>
            <a:ext cx="64770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635125" y="1749200"/>
            <a:ext cx="5830800" cy="26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CLIENT 설계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075"/>
            <a:ext cx="64770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635125" y="1749200"/>
            <a:ext cx="5830800" cy="26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228" y="2727925"/>
            <a:ext cx="5878675" cy="1265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0" name="Google Shape;170;p27"/>
          <p:cNvCxnSpPr/>
          <p:nvPr/>
        </p:nvCxnSpPr>
        <p:spPr>
          <a:xfrm>
            <a:off x="4633325" y="2009500"/>
            <a:ext cx="333300" cy="68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CLIENT 설계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075"/>
            <a:ext cx="64770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635125" y="1749200"/>
            <a:ext cx="5830800" cy="26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228" y="2727925"/>
            <a:ext cx="5878675" cy="1265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9" name="Google Shape;179;p28"/>
          <p:cNvCxnSpPr/>
          <p:nvPr/>
        </p:nvCxnSpPr>
        <p:spPr>
          <a:xfrm>
            <a:off x="4633325" y="2009500"/>
            <a:ext cx="333300" cy="68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25300"/>
            <a:ext cx="7757713" cy="12658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600"/>
            <a:ext cx="6249800" cy="48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7103375" y="437275"/>
            <a:ext cx="1642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Sans Pro"/>
                <a:ea typeface="Source Sans Pro"/>
                <a:cs typeface="Source Sans Pro"/>
                <a:sym typeface="Source Sans Pro"/>
              </a:rPr>
              <a:t>VIEWER</a:t>
            </a:r>
            <a:r>
              <a:rPr b="1" lang="ko" sz="1800">
                <a:latin typeface="Source Sans Pro"/>
                <a:ea typeface="Source Sans Pro"/>
                <a:cs typeface="Source Sans Pro"/>
                <a:sym typeface="Source Sans Pro"/>
              </a:rPr>
              <a:t>.PY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600"/>
            <a:ext cx="6249800" cy="48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7103375" y="437275"/>
            <a:ext cx="1642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Sans Pro"/>
                <a:ea typeface="Source Sans Pro"/>
                <a:cs typeface="Source Sans Pro"/>
                <a:sym typeface="Source Sans Pro"/>
              </a:rPr>
              <a:t>VIEWER.PY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075" y="1087246"/>
            <a:ext cx="3806450" cy="3749999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CLIENT 설계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775"/>
            <a:ext cx="4174303" cy="10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40675"/>
            <a:ext cx="4174300" cy="120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98" y="3892898"/>
            <a:ext cx="4174299" cy="113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3298" y="1455775"/>
            <a:ext cx="4478461" cy="11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5309" y="3121450"/>
            <a:ext cx="3994425" cy="13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956850" y="565075"/>
            <a:ext cx="12303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455475" y="1727100"/>
            <a:ext cx="24585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lgun Gothic"/>
              <a:buAutoNum type="arabicPeriod"/>
            </a:pP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b="1"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lgun Gothic"/>
              <a:buAutoNum type="arabicPeriod"/>
            </a:pP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</a:t>
            </a:r>
            <a:endParaRPr b="1"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lgun Gothic"/>
              <a:buAutoNum type="arabicPeriod"/>
            </a:pP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  설계</a:t>
            </a:r>
            <a:endParaRPr b="1"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lgun Gothic"/>
              <a:buAutoNum type="arabicPeriod"/>
            </a:pP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 설계</a:t>
            </a:r>
            <a:endParaRPr b="1"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lgun Gothic"/>
              <a:buAutoNum type="arabicPeriod"/>
            </a:pP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 기능</a:t>
            </a:r>
            <a:endParaRPr b="1"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lgun Gothic"/>
              <a:buAutoNum type="arabicPeriod"/>
            </a:pP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화면</a:t>
            </a:r>
            <a:endParaRPr b="1"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9225" y="350900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CLIENT 설계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075"/>
            <a:ext cx="5333051" cy="22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11100"/>
            <a:ext cx="52673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201" y="2402150"/>
            <a:ext cx="3353750" cy="96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08125" y="1624675"/>
            <a:ext cx="6630300" cy="23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algun Gothic"/>
              <a:buChar char="●"/>
            </a:pPr>
            <a:r>
              <a:rPr b="1" lang="ko" sz="190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pyinstaller</a:t>
            </a:r>
            <a:r>
              <a:rPr b="1" lang="ko" sz="1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패키지 파일 배포(exe)</a:t>
            </a:r>
            <a:endParaRPr b="1" sz="19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opencv 등과 같은 모듈을 같이 배포</a:t>
            </a:r>
            <a:endParaRPr sz="19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부가 기능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975" y="1967856"/>
            <a:ext cx="2661150" cy="28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실행 화면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2397300" y="1990900"/>
            <a:ext cx="4349400" cy="23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Sans Pro"/>
                <a:ea typeface="Source Sans Pro"/>
                <a:cs typeface="Source Sans Pro"/>
                <a:sym typeface="Source Sans Pro"/>
              </a:rPr>
              <a:t>~ 다들 접속해주세요 ~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4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-9225" y="350900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algun Gothic"/>
              <a:buAutoNum type="arabicPeriod"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9100"/>
            <a:ext cx="6024940" cy="3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382525" y="2321850"/>
            <a:ext cx="25404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목적 : </a:t>
            </a: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라이브 방송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참고 :  twitch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-9225" y="350900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algun Gothic"/>
              <a:buAutoNum type="arabicPeriod"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9100"/>
            <a:ext cx="6024940" cy="3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382525" y="2321850"/>
            <a:ext cx="25404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목적 : 라이브 방송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참고 :  twitch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29075" y="2342675"/>
            <a:ext cx="2665500" cy="70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-9225" y="350900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algun Gothic"/>
              <a:buAutoNum type="arabicPeriod"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9100"/>
            <a:ext cx="6024940" cy="3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382525" y="2321850"/>
            <a:ext cx="25404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목적 : 라이브 방송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참고 :  twitch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18675" y="3081925"/>
            <a:ext cx="2082300" cy="1718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9225" y="350900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algun Gothic"/>
              <a:buAutoNum type="arabicPeriod"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9100"/>
            <a:ext cx="6024940" cy="3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382525" y="2321850"/>
            <a:ext cx="25404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목적 : 라이브 방송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참고 :  twitch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394750" y="2061550"/>
            <a:ext cx="3717000" cy="2780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서비스 개요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50" y="1757725"/>
            <a:ext cx="8833100" cy="25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SERVER 설계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363975" y="1582688"/>
            <a:ext cx="36441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1270250" y="1770088"/>
            <a:ext cx="1322400" cy="7080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CLIENT</a:t>
            </a:r>
            <a:endParaRPr b="1"/>
          </a:p>
        </p:txBody>
      </p:sp>
      <p:cxnSp>
        <p:nvCxnSpPr>
          <p:cNvPr id="116" name="Google Shape;116;p20"/>
          <p:cNvCxnSpPr>
            <a:stCxn id="115" idx="6"/>
          </p:cNvCxnSpPr>
          <p:nvPr/>
        </p:nvCxnSpPr>
        <p:spPr>
          <a:xfrm flipH="1" rot="10800000">
            <a:off x="2592650" y="2113588"/>
            <a:ext cx="3342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/>
          <p:nvPr/>
        </p:nvSpPr>
        <p:spPr>
          <a:xfrm>
            <a:off x="5934650" y="1770088"/>
            <a:ext cx="1322400" cy="7080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SERVER</a:t>
            </a:r>
            <a:endParaRPr b="1"/>
          </a:p>
        </p:txBody>
      </p:sp>
      <p:sp>
        <p:nvSpPr>
          <p:cNvPr id="118" name="Google Shape;118;p20"/>
          <p:cNvSpPr txBox="1"/>
          <p:nvPr/>
        </p:nvSpPr>
        <p:spPr>
          <a:xfrm>
            <a:off x="2832050" y="2301113"/>
            <a:ext cx="28893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/채팅메세지”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/후원메세지”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/(후원순위)”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/종료”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370875"/>
            <a:ext cx="91440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SERVER 설계</a:t>
            </a:r>
            <a:endParaRPr sz="3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2275"/>
            <a:ext cx="8839199" cy="101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