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814F9-B2F4-9A78-CD95-27F065D1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4D7F95-0039-FB06-6C9E-6E79AD20F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B16381-D55C-E728-AC06-21A8A7F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995847-0A8A-C8C8-E2FC-7B3F605D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1896AE-3F37-C8F7-9623-8D49CD06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506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88D54-8838-8D77-EFD4-E27FED0F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39F195-AC49-718E-8520-D1348892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18677B-23A4-7375-DA91-F4795508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90F175-68D3-2E69-351D-CAA25BD0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D10290-051D-8F34-C54A-790CCB8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6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1F3B473-C283-8B6A-E137-4B66DC1BA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6FC25B-367B-60CB-A13D-C164FC7C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4B2E60-ACE3-7102-7015-DADF1D36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37BFFB-9AAE-0568-07B0-FAB4D1B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2065844-BE2A-A8BD-351A-720CE1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54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4FE19-4D5A-7AF0-6DC4-9122D5CB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3FB261-FC50-7D86-8958-5348B677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19129F-38BE-2A3F-3284-85342C39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1E728F-E628-F85D-0A17-135C6E85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5F1594-FBA5-EF18-E261-8725A7D1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51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794B3-3402-A0C1-B6C1-2DF80BAC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5497C08-E61E-A29A-532F-7367E584E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8EF9B4-5B08-5E52-4F3A-59D261DE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B8AA16-5403-C55A-C5DC-60CA27A7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00132D-E98A-1551-D7F5-819193A9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56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444DC-C360-A641-5AA8-FD01D409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25C838-B874-8D2D-E2E8-C08929312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70785BA-A317-D852-ED5E-AF41F061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4E1132C-8F8A-3E41-D659-63150F62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D1FDAF-67BD-D3F7-3F72-E7510F5F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1E8097-63EE-611B-1EAB-3F7F5BDB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850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9572F-903C-4FB8-E0F0-8271D039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ED767B-6729-FAF4-DDAD-03A931B5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02251D4-84BA-E433-A918-84475A58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B3B1A46-5619-E445-5B33-086B1FDB8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C94A95E-91DB-8A9B-8661-5CF8F6737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B5D1B8C-C254-2639-6057-45D2BA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342A9B8-558C-FE5C-D270-24CED050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806E6F0-F95A-7EB7-FA20-E3D5C81D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E9AA7-BA7B-8142-4D87-7B2CBAA6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AD76F47-2AE0-D538-A8EC-D4DBAD0B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E4338DA-0F9C-2C37-1571-D8ADC96E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85D7FE-91AF-F0C9-1C10-3B23A4A8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474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556EAE-275D-D73E-7646-9BB03D62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9AAA574-2DAA-4216-1831-D1B34C08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AEAB0FD-D736-8E96-F82E-5CDAA3D7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71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7350D-3FBA-A670-0C53-D8EF5ACB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585E04-3574-C301-4751-9BBFA223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655661-61EB-D038-D606-8BE1B14AF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FC0D019-B4D7-5962-7213-5DC960A6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88BD7D-4E48-E4E2-00B2-E2B35A30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F039FFE-56E6-C33E-F3EA-619A421A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085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CA29F-4F1F-8ED7-34D1-9371F1A0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61B4A50-1035-C26E-67A5-11B7A4874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4600CD-7141-97AB-EE50-3D19317C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8039EC-1764-093F-B33A-0229A4B3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E431698-AE15-D3CC-29D0-6D1CA686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07AC73-7BCE-B336-B38D-6FC5ECBE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98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8509C11-ED86-9A5D-9704-7BCE799A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207F71-4E94-A3FB-C4D3-B6446A124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D3C77E-372C-F311-4CC4-6E00C4A47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3092B-211F-4B91-BC6B-B3B664C4BB3D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4C8B34-5598-171C-1072-08F6BF2A5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BB9C0C7-0C1D-5461-4223-D8FA5333F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120BE-812E-4A38-BA81-E7540474432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171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95089-47C9-02AF-3A97-2A2168A5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0231"/>
          </a:xfrm>
        </p:spPr>
        <p:txBody>
          <a:bodyPr/>
          <a:lstStyle/>
          <a:p>
            <a:r>
              <a:rPr lang="nl-NL" dirty="0"/>
              <a:t>Overall </a:t>
            </a:r>
            <a:r>
              <a:rPr lang="nl-NL" dirty="0" err="1"/>
              <a:t>Results</a:t>
            </a:r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33CD0E0-C20E-D83B-E117-2AE97777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61450"/>
              </p:ext>
            </p:extLst>
          </p:nvPr>
        </p:nvGraphicFramePr>
        <p:xfrm>
          <a:off x="1186425" y="2410814"/>
          <a:ext cx="9766710" cy="301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570">
                  <a:extLst>
                    <a:ext uri="{9D8B030D-6E8A-4147-A177-3AD203B41FA5}">
                      <a16:colId xmlns:a16="http://schemas.microsoft.com/office/drawing/2014/main" val="2106293973"/>
                    </a:ext>
                  </a:extLst>
                </a:gridCol>
                <a:gridCol w="3255570">
                  <a:extLst>
                    <a:ext uri="{9D8B030D-6E8A-4147-A177-3AD203B41FA5}">
                      <a16:colId xmlns:a16="http://schemas.microsoft.com/office/drawing/2014/main" val="3006216946"/>
                    </a:ext>
                  </a:extLst>
                </a:gridCol>
                <a:gridCol w="3255570">
                  <a:extLst>
                    <a:ext uri="{9D8B030D-6E8A-4147-A177-3AD203B41FA5}">
                      <a16:colId xmlns:a16="http://schemas.microsoft.com/office/drawing/2014/main" val="3694432431"/>
                    </a:ext>
                  </a:extLst>
                </a:gridCol>
              </a:tblGrid>
              <a:tr h="690238">
                <a:tc>
                  <a:txBody>
                    <a:bodyPr/>
                    <a:lstStyle/>
                    <a:p>
                      <a:r>
                        <a:rPr lang="nl-NL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800" dirty="0" err="1"/>
                        <a:t>Accuracy</a:t>
                      </a:r>
                      <a:endParaRPr lang="nl-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800" dirty="0" err="1"/>
                        <a:t>Accuracy</a:t>
                      </a:r>
                      <a:r>
                        <a:rPr lang="nl-NL" sz="2800" dirty="0"/>
                        <a:t> </a:t>
                      </a:r>
                      <a:r>
                        <a:rPr lang="nl-NL" sz="2800" dirty="0" err="1"/>
                        <a:t>with</a:t>
                      </a:r>
                      <a:r>
                        <a:rPr lang="nl-NL" sz="2800" dirty="0"/>
                        <a:t> </a:t>
                      </a:r>
                    </a:p>
                    <a:p>
                      <a:r>
                        <a:rPr lang="nl-NL" sz="2800" dirty="0"/>
                        <a:t>FPR &lt;1%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566260"/>
                  </a:ext>
                </a:extLst>
              </a:tr>
              <a:tr h="690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dirty="0" err="1"/>
                        <a:t>Logistic</a:t>
                      </a:r>
                      <a:r>
                        <a:rPr lang="nl-NL" sz="2800" dirty="0"/>
                        <a:t> </a:t>
                      </a:r>
                      <a:r>
                        <a:rPr lang="nl-NL" sz="2800" dirty="0" err="1"/>
                        <a:t>regression</a:t>
                      </a:r>
                      <a:endParaRPr lang="nl-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01457"/>
                  </a:ext>
                </a:extLst>
              </a:tr>
              <a:tr h="690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dirty="0"/>
                        <a:t>Random </a:t>
                      </a:r>
                      <a:r>
                        <a:rPr lang="nl-NL" sz="2800" dirty="0" err="1"/>
                        <a:t>forest</a:t>
                      </a:r>
                      <a:endParaRPr lang="nl-N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800" dirty="0"/>
                        <a:t>95.29 %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800" dirty="0"/>
                        <a:t>93.56%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65780"/>
                  </a:ext>
                </a:extLst>
              </a:tr>
              <a:tr h="690238">
                <a:tc>
                  <a:txBody>
                    <a:bodyPr/>
                    <a:lstStyle/>
                    <a:p>
                      <a:r>
                        <a:rPr lang="nl-NL" sz="2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49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8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D412E-D26E-B51D-2910-72A0DB78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next?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0EBE02-B14D-11B2-EF73-DFF16C21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Updating the data</a:t>
            </a:r>
            <a:endParaRPr lang="nl-N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 personalized information 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zipcodes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local currency,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nl-N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Expanding the predictors </a:t>
            </a:r>
            <a:endParaRPr lang="nl-N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nl-NL" sz="2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Synonyms</a:t>
            </a:r>
            <a:endParaRPr lang="nl-NL" sz="2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nl-NL" sz="2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Groups</a:t>
            </a:r>
            <a:r>
              <a:rPr lang="nl-NL" sz="2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nl-NL" sz="2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words</a:t>
            </a:r>
            <a:endParaRPr lang="nl-NL" sz="2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nl-NL" sz="2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Stemming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32095727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Breedbeeld</PresentationFormat>
  <Paragraphs>17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Kantoorthema</vt:lpstr>
      <vt:lpstr>Overall Results</vt:lpstr>
      <vt:lpstr>What could be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Blokland</dc:creator>
  <cp:lastModifiedBy>Andre Blokland</cp:lastModifiedBy>
  <cp:revision>1</cp:revision>
  <dcterms:created xsi:type="dcterms:W3CDTF">2025-05-28T11:57:03Z</dcterms:created>
  <dcterms:modified xsi:type="dcterms:W3CDTF">2025-05-28T11:57:03Z</dcterms:modified>
</cp:coreProperties>
</file>