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hmdoIE9iC5wXEb2nstA6TzpsCc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8368AB-D04B-41DB-AE69-26AA1854A31A}">
  <a:tblStyle styleId="{088368AB-D04B-41DB-AE69-26AA1854A31A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12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1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1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14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1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1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2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1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cueeclass.ncu.edu.t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作業01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7829990" y="4376404"/>
            <a:ext cx="40062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2020/10/</a:t>
            </a:r>
            <a:r>
              <a:rPr lang="en-US" altLang="zh-TW" sz="2000" b="0" i="0" u="none" strike="noStrike" cap="none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5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23:55</a:t>
            </a:r>
            <a:endParaRPr sz="20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body" idx="1"/>
          </p:nvPr>
        </p:nvSpPr>
        <p:spPr>
          <a:xfrm>
            <a:off x="1069848" y="1902279"/>
            <a:ext cx="10058400" cy="426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程式碼開頭要有以下文字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192" name="Google Shape;192;p10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</a:t>
            </a:r>
            <a:r>
              <a:rPr lang="en-US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: </a:t>
            </a:r>
            <a:r>
              <a:rPr lang="en-US" sz="28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202</a:t>
            </a:r>
            <a:r>
              <a:rPr lang="en-US" altLang="zh-TW" sz="28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en-US" sz="28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-CE1001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</a:t>
            </a:r>
            <a:r>
              <a:rPr lang="en-US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	: </a:t>
            </a:r>
            <a:r>
              <a:rPr lang="en-US" sz="28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202</a:t>
            </a:r>
            <a:r>
              <a:rPr lang="en-US" altLang="zh-TW" sz="28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en-US" sz="28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-CE1003-A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</a:t>
            </a:r>
            <a:r>
              <a:rPr lang="en-US" sz="28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	: </a:t>
            </a:r>
            <a:r>
              <a:rPr lang="en-US" sz="28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202</a:t>
            </a:r>
            <a:r>
              <a:rPr lang="en-US" altLang="zh-TW" sz="28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en-US" sz="2800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-CE1003-B</a:t>
            </a:r>
            <a:endParaRPr sz="2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Python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C++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3">
            <a:alphaModFix/>
          </a:blip>
          <a:srcRect l="32551" t="68887" r="60068" b="18791"/>
          <a:stretch/>
        </p:blipFill>
        <p:spPr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07" y="2227290"/>
            <a:ext cx="4244942" cy="174622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321" y="2056840"/>
            <a:ext cx="3322608" cy="1853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作業01</a:t>
            </a:r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791937" y="1837509"/>
            <a:ext cx="10778740" cy="433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第1題</a:t>
            </a:r>
            <a:r>
              <a:rPr lang="en-US"/>
              <a:t>：</a:t>
            </a:r>
            <a:br>
              <a:rPr lang="en-US"/>
            </a:br>
            <a:r>
              <a:rPr lang="en-US"/>
              <a:t>讓使用者依序</a:t>
            </a:r>
            <a:r>
              <a:rPr lang="en-US">
                <a:solidFill>
                  <a:srgbClr val="FF0000"/>
                </a:solidFill>
              </a:rPr>
              <a:t>輸入三</a:t>
            </a:r>
            <a:r>
              <a:rPr lang="en-US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個</a:t>
            </a:r>
            <a:r>
              <a:rPr lang="en-US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字串</a:t>
            </a:r>
            <a:r>
              <a:rPr lang="en-US"/>
              <a:t>，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輸入前會先輸出</a:t>
            </a:r>
            <a:r>
              <a:rPr lang="en-US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“input1:”“input2:”“input3:”</a:t>
            </a:r>
            <a:r>
              <a:rPr lang="en-US"/>
              <a:t>。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輸入完三個字串後，</a:t>
            </a:r>
            <a:r>
              <a:rPr lang="en-US"/>
              <a:t>先輸出最後輸入的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字串</a:t>
            </a:r>
            <a:r>
              <a:rPr lang="en-US"/>
              <a:t>，再來輸出第二個輸入的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字串</a:t>
            </a:r>
            <a:r>
              <a:rPr lang="en-US"/>
              <a:t>，最後輸出第一個輸入的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字串</a:t>
            </a:r>
            <a:r>
              <a:rPr lang="en-US"/>
              <a:t>，</a:t>
            </a:r>
            <a:r>
              <a:rPr lang="en-US">
                <a:solidFill>
                  <a:srgbClr val="FF0000"/>
                </a:solidFill>
              </a:rPr>
              <a:t>輸出</a:t>
            </a:r>
            <a:r>
              <a:rPr lang="en-US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的每個字串之間都有一個空格</a:t>
            </a:r>
            <a:endParaRPr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例：輸入1、2、3，輸出3 2 1</a:t>
            </a:r>
            <a:endParaRPr b="1"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例：輸入77、88、99，輸出99 88 77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例：輸入a、b、c，輸出c b a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b="1">
                <a:solidFill>
                  <a:srgbClr val="FF0000"/>
                </a:solidFill>
              </a:rPr>
              <a:t>*輸入的字串必須在冒號( : )後面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16" name="Google Shape;116;p2" descr="C:\Users\ZSheng\Downloads\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0556" y="3267351"/>
            <a:ext cx="1263481" cy="11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" descr="C:\Users\ZSheng\Downloads\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19785" y="3222831"/>
            <a:ext cx="1228271" cy="1269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 descr="C:\Users\ZSheng\Downloads\3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15224" y="3222831"/>
            <a:ext cx="1241919" cy="1269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" descr="C:\Users\ZSheng\Downloads\4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5828" y="4734379"/>
            <a:ext cx="967922" cy="193584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7037614" y="5645604"/>
            <a:ext cx="110852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這樣不對</a:t>
            </a:r>
            <a:endParaRPr sz="1800" b="1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6050556" y="4620986"/>
            <a:ext cx="987058" cy="204923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6392637" y="2873829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√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7917542" y="2873829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√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9560626" y="2873829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√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作業01 </a:t>
            </a:r>
            <a:r>
              <a:rPr lang="en-US" sz="2800"/>
              <a:t>第1題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graphicFrame>
        <p:nvGraphicFramePr>
          <p:cNvPr id="130" name="Google Shape;130;p3"/>
          <p:cNvGraphicFramePr/>
          <p:nvPr/>
        </p:nvGraphicFramePr>
        <p:xfrm>
          <a:off x="1140186" y="1725246"/>
          <a:ext cx="10058400" cy="3937040"/>
        </p:xfrm>
        <a:graphic>
          <a:graphicData uri="http://schemas.openxmlformats.org/drawingml/2006/table">
            <a:tbl>
              <a:tblPr firstRow="1" bandRow="1">
                <a:noFill/>
                <a:tableStyleId>{088368AB-D04B-41DB-AE69-26AA1854A31A}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input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3 2 1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666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9999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9999 33 666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 am who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作業01</a:t>
            </a: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173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第2題</a:t>
            </a:r>
            <a:r>
              <a:rPr lang="en-US"/>
              <a:t>：</a:t>
            </a:r>
            <a:br>
              <a:rPr lang="en-US"/>
            </a:br>
            <a:r>
              <a:rPr lang="en-US"/>
              <a:t>讓使用者依序</a:t>
            </a:r>
            <a:r>
              <a:rPr lang="en-US">
                <a:solidFill>
                  <a:srgbClr val="FF0000"/>
                </a:solidFill>
              </a:rPr>
              <a:t>輸入</a:t>
            </a:r>
            <a:r>
              <a:rPr lang="en-US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2個數字(舉例：x和y)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。輸入完成後，依序輸出此2個數的</a:t>
            </a:r>
            <a:r>
              <a:rPr lang="en-US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和(相加)、差(相減)、積(相乘)、商(相除)、x的y次方、x與y的地板除、x mod y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，共7個輸出結果。輸出一個答案後，另一個答案輸出在下一行。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每項都是x在前面，y在後面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（如x-y, x/y）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37" name="Google Shape;137;p4" descr="C:\Users\ZSheng\Downloads\p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2411" y="3846784"/>
            <a:ext cx="739503" cy="269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4" descr="C:\Users\ZSheng\Downloads\p6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4815" y="3868687"/>
            <a:ext cx="610053" cy="2675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896979" y="3791908"/>
            <a:ext cx="2386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例：輸入9、3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5250586" y="3846784"/>
            <a:ext cx="22642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例：輸入5，2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8124868" y="3934017"/>
            <a:ext cx="165234" cy="471863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8124868" y="4493115"/>
            <a:ext cx="165234" cy="190265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8290101" y="3985283"/>
            <a:ext cx="16376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input 輸入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8290102" y="5259778"/>
            <a:ext cx="16376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output 輸出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作業01 </a:t>
            </a:r>
            <a:r>
              <a:rPr lang="en-US" sz="2800"/>
              <a:t>第2題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graphicFrame>
        <p:nvGraphicFramePr>
          <p:cNvPr id="150" name="Google Shape;150;p5"/>
          <p:cNvGraphicFramePr/>
          <p:nvPr/>
        </p:nvGraphicFramePr>
        <p:xfrm>
          <a:off x="1140186" y="1725246"/>
          <a:ext cx="10058400" cy="3808250"/>
        </p:xfrm>
        <a:graphic>
          <a:graphicData uri="http://schemas.openxmlformats.org/drawingml/2006/table">
            <a:tbl>
              <a:tblPr firstRow="1" bandRow="1">
                <a:noFill/>
                <a:tableStyleId>{088368AB-D04B-41DB-AE69-26AA1854A31A}</a:tableStyleId>
              </a:tblPr>
              <a:tblGrid>
                <a:gridCol w="134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3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input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4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output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0.6666666666666666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100000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3.5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49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繳交方式</a:t>
            </a:r>
            <a:endParaRPr/>
          </a:p>
        </p:txBody>
      </p:sp>
      <p:sp>
        <p:nvSpPr>
          <p:cNvPr id="162" name="Google Shape;162;p7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1. </a:t>
            </a:r>
            <a:r>
              <a:rPr lang="en-US" dirty="0" err="1"/>
              <a:t>作業上傳以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新eeclass系統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為主</a:t>
            </a:r>
            <a:r>
              <a:rPr lang="en-US" dirty="0"/>
              <a:t> 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https://ncueeclass.ncu.edu.tw/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2. </a:t>
            </a:r>
            <a:r>
              <a:rPr lang="en-US" dirty="0" err="1">
                <a:solidFill>
                  <a:srgbClr val="FF0000"/>
                </a:solidFill>
              </a:rPr>
              <a:t>有修計實者</a:t>
            </a:r>
            <a:r>
              <a:rPr lang="en-US" dirty="0" err="1"/>
              <a:t>，作業繳交至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計算機實習I</a:t>
            </a:r>
            <a:r>
              <a:rPr lang="en-US" dirty="0">
                <a:solidFill>
                  <a:srgbClr val="FF0000"/>
                </a:solidFill>
              </a:rPr>
              <a:t>” </a:t>
            </a:r>
            <a:endParaRPr dirty="0"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3. </a:t>
            </a:r>
            <a:r>
              <a:rPr lang="en-US" dirty="0" err="1">
                <a:solidFill>
                  <a:srgbClr val="FF0000"/>
                </a:solidFill>
              </a:rPr>
              <a:t>無修計實者</a:t>
            </a:r>
            <a:r>
              <a:rPr lang="en-US" dirty="0" err="1"/>
              <a:t>，但有修計概者，作業繳交至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計算機概論I</a:t>
            </a:r>
            <a:r>
              <a:rPr lang="en-US" dirty="0">
                <a:solidFill>
                  <a:srgbClr val="FF0000"/>
                </a:solidFill>
              </a:rPr>
              <a:t>” </a:t>
            </a:r>
            <a:endParaRPr dirty="0"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4. </a:t>
            </a:r>
            <a:r>
              <a:rPr lang="en-US" dirty="0" err="1"/>
              <a:t>不接受補交</a:t>
            </a:r>
            <a:endParaRPr dirty="0"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8" descr="C:\Users\ZSheng\Downloads\p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0194" y="4718566"/>
            <a:ext cx="6498192" cy="182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1"/>
          </p:nvPr>
        </p:nvSpPr>
        <p:spPr>
          <a:xfrm>
            <a:off x="1069848" y="1992631"/>
            <a:ext cx="10058400" cy="412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dirty="0" err="1"/>
              <a:t>上傳內容須為</a:t>
            </a:r>
            <a:r>
              <a:rPr lang="en-US" dirty="0"/>
              <a:t> .zip </a:t>
            </a:r>
            <a:r>
              <a:rPr lang="en-US" dirty="0" err="1"/>
              <a:t>壓縮檔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 err="1"/>
              <a:t>內容包含</a:t>
            </a:r>
            <a:r>
              <a:rPr lang="en-US" dirty="0"/>
              <a:t>: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b="1" dirty="0" err="1">
                <a:solidFill>
                  <a:srgbClr val="FF0000"/>
                </a:solidFill>
              </a:rPr>
              <a:t>程式碼</a:t>
            </a:r>
            <a:r>
              <a:rPr lang="en-US" b="1" dirty="0">
                <a:solidFill>
                  <a:srgbClr val="FF0000"/>
                </a:solidFill>
              </a:rPr>
              <a:t> (C++為.cpp，Python為.py)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b="1" dirty="0" err="1">
                <a:solidFill>
                  <a:srgbClr val="FF0000"/>
                </a:solidFill>
              </a:rPr>
              <a:t>執行結果截圖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dirty="0" err="1">
                <a:solidFill>
                  <a:srgbClr val="FF0000"/>
                </a:solidFill>
              </a:rPr>
              <a:t>只接受</a:t>
            </a:r>
            <a:r>
              <a:rPr lang="en-US" b="1" dirty="0">
                <a:solidFill>
                  <a:srgbClr val="FF0000"/>
                </a:solidFill>
              </a:rPr>
              <a:t> .</a:t>
            </a:r>
            <a:r>
              <a:rPr lang="en-US" b="1" dirty="0" err="1">
                <a:solidFill>
                  <a:srgbClr val="FF0000"/>
                </a:solidFill>
              </a:rPr>
              <a:t>png</a:t>
            </a:r>
            <a:r>
              <a:rPr lang="en-US" b="1" dirty="0">
                <a:solidFill>
                  <a:srgbClr val="FF0000"/>
                </a:solidFill>
              </a:rPr>
              <a:t> 或 .jpg </a:t>
            </a:r>
            <a:r>
              <a:rPr lang="en-US" b="1" dirty="0" err="1">
                <a:solidFill>
                  <a:srgbClr val="FF0000"/>
                </a:solidFill>
              </a:rPr>
              <a:t>形式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 dirty="0" err="1"/>
              <a:t>檔名皆須為</a:t>
            </a:r>
            <a:r>
              <a:rPr lang="en-US" dirty="0"/>
              <a:t>  A</a:t>
            </a:r>
            <a:r>
              <a:rPr lang="en-US" dirty="0">
                <a:solidFill>
                  <a:srgbClr val="BFBFBF"/>
                </a:solidFill>
              </a:rPr>
              <a:t>X</a:t>
            </a:r>
            <a:r>
              <a:rPr lang="en-US" dirty="0"/>
              <a:t>-10</a:t>
            </a:r>
            <a:r>
              <a:rPr lang="en-US" dirty="0">
                <a:solidFill>
                  <a:srgbClr val="BFBFBF"/>
                </a:solidFill>
              </a:rPr>
              <a:t>XXXXXXX</a:t>
            </a:r>
            <a:r>
              <a:rPr lang="en-US" dirty="0"/>
              <a:t>  或  P</a:t>
            </a:r>
            <a:r>
              <a:rPr lang="en-US" dirty="0">
                <a:solidFill>
                  <a:srgbClr val="BFBFBF"/>
                </a:solidFill>
              </a:rPr>
              <a:t>X</a:t>
            </a:r>
            <a:r>
              <a:rPr lang="en-US" dirty="0"/>
              <a:t>-10</a:t>
            </a:r>
            <a:r>
              <a:rPr lang="en-US" dirty="0">
                <a:solidFill>
                  <a:srgbClr val="BFBFBF"/>
                </a:solidFill>
              </a:rPr>
              <a:t>XXXXXXX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dirty="0"/>
              <a:t>Assignment: A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dirty="0"/>
              <a:t>Practice: P</a:t>
            </a:r>
            <a:endParaRPr dirty="0"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 dirty="0"/>
          </a:p>
          <a:p>
            <a:pPr marL="182880" lvl="0" indent="-7492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sp>
        <p:nvSpPr>
          <p:cNvPr id="171" name="Google Shape;171;p8"/>
          <p:cNvSpPr/>
          <p:nvPr/>
        </p:nvSpPr>
        <p:spPr>
          <a:xfrm>
            <a:off x="1460013" y="5145690"/>
            <a:ext cx="2610196" cy="104392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2022847" y="4771718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8834986" y="6172200"/>
            <a:ext cx="1770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上傳的壓縮檔</a:t>
            </a: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74" name="Google Shape;174;p8"/>
          <p:cNvCxnSpPr>
            <a:endCxn id="173" idx="1"/>
          </p:cNvCxnSpPr>
          <p:nvPr/>
        </p:nvCxnSpPr>
        <p:spPr>
          <a:xfrm>
            <a:off x="7868386" y="6356866"/>
            <a:ext cx="966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5" name="Google Shape;175;p8"/>
          <p:cNvSpPr txBox="1"/>
          <p:nvPr/>
        </p:nvSpPr>
        <p:spPr>
          <a:xfrm>
            <a:off x="7177386" y="2788529"/>
            <a:ext cx="4502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*這週有2題，所以壓縮檔內需共有4個文件</a:t>
            </a:r>
            <a:endParaRPr sz="1800" b="1" dirty="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7177386" y="1992631"/>
            <a:ext cx="42395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檔名後面請附上對應的題號</a:t>
            </a:r>
            <a:endParaRPr sz="20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如第一題檔名為A</a:t>
            </a:r>
            <a:r>
              <a:rPr lang="en-US" sz="2000" dirty="0">
                <a:solidFill>
                  <a:srgbClr val="BFBFB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0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-10</a:t>
            </a:r>
            <a:r>
              <a:rPr lang="en-US" sz="2000" dirty="0">
                <a:solidFill>
                  <a:srgbClr val="BFBFB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000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-1</a:t>
            </a:r>
            <a:endParaRPr sz="20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截圖範例</a:t>
            </a:r>
            <a:endParaRPr/>
          </a:p>
        </p:txBody>
      </p:sp>
      <p:pic>
        <p:nvPicPr>
          <p:cNvPr id="182" name="Google Shape;182;p9" descr="C:\Users\ZSheng\Downloads\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074" y="2511491"/>
            <a:ext cx="4490358" cy="2251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9" descr="C:\Users\ZSheng\Downloads\p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8732" y="2511490"/>
            <a:ext cx="4130935" cy="334066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"/>
          <p:cNvSpPr txBox="1"/>
          <p:nvPr/>
        </p:nvSpPr>
        <p:spPr>
          <a:xfrm>
            <a:off x="1193074" y="1959429"/>
            <a:ext cx="17417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第1題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6368732" y="1959429"/>
            <a:ext cx="17417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第2題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203</Words>
  <Application>Microsoft Office PowerPoint</Application>
  <PresentationFormat>寬螢幕</PresentationFormat>
  <Paragraphs>98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Noto Sans Symbols</vt:lpstr>
      <vt:lpstr>DFKai-SB</vt:lpstr>
      <vt:lpstr>Arial</vt:lpstr>
      <vt:lpstr>Calibri</vt:lpstr>
      <vt:lpstr>Rockwell</vt:lpstr>
      <vt:lpstr>木刻字型</vt:lpstr>
      <vt:lpstr>作業01</vt:lpstr>
      <vt:lpstr>作業01</vt:lpstr>
      <vt:lpstr>作業01 第1題</vt:lpstr>
      <vt:lpstr>作業01</vt:lpstr>
      <vt:lpstr>作業01 第2題</vt:lpstr>
      <vt:lpstr>繳交規範</vt:lpstr>
      <vt:lpstr>繳交方式</vt:lpstr>
      <vt:lpstr>繳交內容</vt:lpstr>
      <vt:lpstr>截圖範例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MineLab</cp:lastModifiedBy>
  <cp:revision>4</cp:revision>
  <dcterms:created xsi:type="dcterms:W3CDTF">2019-09-17T05:51:58Z</dcterms:created>
  <dcterms:modified xsi:type="dcterms:W3CDTF">2021-10-01T04:29:49Z</dcterms:modified>
</cp:coreProperties>
</file>