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I3PbIwfKVmmoEPq824nrFjgL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B61ECD-7CE7-4DD8-BB40-34A668F5D4C9}">
  <a:tblStyle styleId="{6FB61ECD-7CE7-4DD8-BB40-34A668F5D4C9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fill>
          <a:solidFill>
            <a:srgbClr val="EFCE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FCECA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1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5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cueeclass.ncu.edu.t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作業05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/11/0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1069848" y="1902279"/>
            <a:ext cx="100584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707766" y="4216381"/>
            <a:ext cx="10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2825935" y="4253716"/>
            <a:ext cx="10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6564195" y="2230015"/>
            <a:ext cx="3320039" cy="1850298"/>
            <a:chOff x="5957545" y="2282790"/>
            <a:chExt cx="3320039" cy="1850298"/>
          </a:xfrm>
        </p:grpSpPr>
        <p:pic>
          <p:nvPicPr>
            <p:cNvPr id="182" name="Google Shape;18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57545" y="2282790"/>
              <a:ext cx="3320039" cy="1850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1"/>
            <p:cNvSpPr/>
            <p:nvPr/>
          </p:nvSpPr>
          <p:spPr>
            <a:xfrm>
              <a:off x="6136131" y="2557198"/>
              <a:ext cx="1384800" cy="2907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6117275" y="3433133"/>
              <a:ext cx="2095800" cy="290700"/>
            </a:xfrm>
            <a:prstGeom prst="rect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1402036" y="2278866"/>
            <a:ext cx="4502696" cy="1850298"/>
            <a:chOff x="795386" y="2331641"/>
            <a:chExt cx="4502696" cy="1850298"/>
          </a:xfrm>
        </p:grpSpPr>
        <p:pic>
          <p:nvPicPr>
            <p:cNvPr id="186" name="Google Shape;18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5386" y="2331641"/>
              <a:ext cx="4502696" cy="1850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1"/>
            <p:cNvSpPr/>
            <p:nvPr/>
          </p:nvSpPr>
          <p:spPr>
            <a:xfrm>
              <a:off x="1686978" y="2794095"/>
              <a:ext cx="1818300" cy="3123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686978" y="3595442"/>
              <a:ext cx="2732700" cy="312300"/>
            </a:xfrm>
            <a:prstGeom prst="rect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98764" y="1615043"/>
            <a:ext cx="9820893" cy="57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b="1" lang="en-US" sz="2200"/>
              <a:t>：2進位數字轉16進位</a:t>
            </a:r>
            <a:endParaRPr b="1" sz="2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要求：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使用者輸入一個2進位數字，將其轉換為16進位數字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需判斷輸入是否為2進位數字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。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若是2進位數字，則輸出轉換過後的16進位數字。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忽略0開頭(e.g. 0100當作100)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需要可重複輸入，輸入-1則結束程式。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16進位英文字母大寫! (e.g. A0，FF)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若不是2進位數字，則輸出 Not Binary Number!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禁止使用hex()和bin()函式! 使用</a:t>
            </a:r>
            <a:r>
              <a:rPr lang="en-US" sz="2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這些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函式將不予計分。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1503" y="566229"/>
            <a:ext cx="4663237" cy="282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500" y="3392100"/>
            <a:ext cx="4663250" cy="281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 </a:t>
            </a:r>
            <a:r>
              <a:rPr lang="en-US" sz="2800"/>
              <a:t>第1題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3"/>
          <p:cNvGraphicFramePr/>
          <p:nvPr/>
        </p:nvGraphicFramePr>
        <p:xfrm>
          <a:off x="452761" y="2121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{6FB61ECD-7CE7-4DD8-BB40-34A668F5D4C9}</a:tableStyleId>
              </a:tblPr>
              <a:tblGrid>
                <a:gridCol w="949900"/>
                <a:gridCol w="2929625"/>
                <a:gridCol w="3053925"/>
                <a:gridCol w="4465475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101011101001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101101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23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</a:tr>
              <a:tr h="333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output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AE9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Binary Number!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1033561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91937" y="2336800"/>
            <a:ext cx="9527720" cy="414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b="1" lang="en-US" sz="3200">
                <a:latin typeface="DFKai-SB"/>
                <a:ea typeface="DFKai-SB"/>
                <a:cs typeface="DFKai-SB"/>
                <a:sym typeface="DFKai-SB"/>
              </a:rPr>
              <a:t>第2題</a:t>
            </a:r>
            <a:r>
              <a:rPr b="1" lang="en-US" sz="3200"/>
              <a:t>：2進位加減</a:t>
            </a:r>
            <a:endParaRPr b="1"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要求：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使用者輸入一個算式字串，包含兩個2進位數字和一個符號(+或-)。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需要可重複輸入，輸入單獨一個-1則結束程式。</a:t>
            </a:r>
            <a:endParaRPr sz="24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忽略0開頭(e.g 0100當作100)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輸出算式結果(2進位)。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5333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禁止使用bin()函式!使用此函式將不予計分。</a:t>
            </a:r>
            <a:endParaRPr sz="24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305" y="-1"/>
            <a:ext cx="4977133" cy="336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 </a:t>
            </a:r>
            <a:r>
              <a:rPr lang="en-US" sz="2800"/>
              <a:t>第2題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452761" y="2121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{6FB61ECD-7CE7-4DD8-BB40-34A668F5D4C9}</a:tableStyleId>
              </a:tblPr>
              <a:tblGrid>
                <a:gridCol w="949900"/>
                <a:gridCol w="3480050"/>
                <a:gridCol w="3568825"/>
                <a:gridCol w="34001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10011+10010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10010+1001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10111-1101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</a:tr>
              <a:tr h="333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output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100101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11011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6482660" y="1876393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2660" y="2379214"/>
            <a:ext cx="4977133" cy="336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208" y="2379214"/>
            <a:ext cx="4663237" cy="282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同時框起這四個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3" name="Google Shape;16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397" y="3872210"/>
            <a:ext cx="2480738" cy="149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252962"/>
            <a:ext cx="2408808" cy="53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b="1" lang="en-US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2019-09-17T05:51:58Z</dcterms:created>
  <dc:creator>user</dc:creator>
</cp:coreProperties>
</file>