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heytHTNylqjYtG5xBRCl8/YXGt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2" type="body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idx="1" type="body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4"/>
          <p:cNvSpPr txBox="1"/>
          <p:nvPr>
            <p:ph idx="2" type="body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3" type="body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4"/>
          <p:cNvSpPr txBox="1"/>
          <p:nvPr>
            <p:ph idx="4" type="body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4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35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56" name="Google Shape;156;p37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8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" type="body"/>
          </p:nvPr>
        </p:nvSpPr>
        <p:spPr>
          <a:xfrm rot="5400000">
            <a:off x="3927259" y="-1253331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6" name="Google Shape;17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2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2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2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2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2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2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計算機實習 03</a:t>
            </a:r>
            <a:endParaRPr/>
          </a:p>
        </p:txBody>
      </p:sp>
      <p:sp>
        <p:nvSpPr>
          <p:cNvPr id="185" name="Google Shape;185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2021/10/15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LIST</a:t>
            </a:r>
            <a:endParaRPr/>
          </a:p>
        </p:txBody>
      </p:sp>
      <p:pic>
        <p:nvPicPr>
          <p:cNvPr descr="C:\Users\ZSheng\Downloads\100.PNG" id="286" name="Google Shape;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735" y="2695514"/>
            <a:ext cx="2744321" cy="30908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9.PNG" id="287" name="Google Shape;2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5005" y="1985060"/>
            <a:ext cx="4463471" cy="361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11.PNG" id="288" name="Google Shape;28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565" y="2695514"/>
            <a:ext cx="1062104" cy="294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課堂練習03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練習03</a:t>
            </a:r>
            <a:endParaRPr/>
          </a:p>
        </p:txBody>
      </p:sp>
      <p:sp>
        <p:nvSpPr>
          <p:cNvPr id="300" name="Google Shape;300;p12"/>
          <p:cNvSpPr txBox="1"/>
          <p:nvPr>
            <p:ph idx="1" type="body"/>
          </p:nvPr>
        </p:nvSpPr>
        <p:spPr>
          <a:xfrm>
            <a:off x="1069847" y="1754659"/>
            <a:ext cx="10500829" cy="4619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目標：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建立一個名為“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create_file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”的function</a:t>
            </a:r>
            <a:br>
              <a:rPr lang="en-US"/>
            </a:br>
            <a:br>
              <a:rPr lang="en-US"/>
            </a:br>
            <a:r>
              <a:rPr lang="en-US">
                <a:latin typeface="DFKai-SB"/>
                <a:ea typeface="DFKai-SB"/>
                <a:cs typeface="DFKai-SB"/>
                <a:sym typeface="DFKai-SB"/>
              </a:rPr>
              <a:t>讓使用者輸入檔名(檔名.txt)與一段字串，程式會創建一個文本檔，並將字串寫入檔案中。</a:t>
            </a:r>
            <a:br>
              <a:rPr lang="en-US">
                <a:latin typeface="DFKai-SB"/>
                <a:ea typeface="DFKai-SB"/>
                <a:cs typeface="DFKai-SB"/>
                <a:sym typeface="DFKai-SB"/>
              </a:rPr>
            </a:br>
            <a:br>
              <a:rPr lang="en-US">
                <a:latin typeface="DFKai-SB"/>
                <a:ea typeface="DFKai-SB"/>
                <a:cs typeface="DFKai-SB"/>
                <a:sym typeface="DFKai-SB"/>
              </a:rPr>
            </a:br>
            <a:r>
              <a:rPr lang="en-US">
                <a:latin typeface="DFKai-SB"/>
                <a:ea typeface="DFKai-SB"/>
                <a:cs typeface="DFKai-SB"/>
                <a:sym typeface="DFKai-SB"/>
              </a:rPr>
              <a:t>最後輸出所創建的文本檔名，還有文本檔中的內容。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範例：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繳交截止日期：</a:t>
            </a:r>
            <a:r>
              <a:rPr lang="en-US" sz="2800">
                <a:solidFill>
                  <a:srgbClr val="FF0000"/>
                </a:solidFill>
              </a:rPr>
              <a:t>2021/10/15  23:55</a:t>
            </a:r>
            <a:endParaRPr sz="2800">
              <a:solidFill>
                <a:srgbClr val="FF0000"/>
              </a:solidFill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C:\Users\ZSheng\Downloads\12.PNG"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397" y="3582378"/>
            <a:ext cx="4348626" cy="221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5.PNG" id="302" name="Google Shape;3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7861" y="3597994"/>
            <a:ext cx="34004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截圖範例</a:t>
            </a:r>
            <a:endParaRPr/>
          </a:p>
        </p:txBody>
      </p:sp>
      <p:pic>
        <p:nvPicPr>
          <p:cNvPr descr="C:\Users\ZSheng\Downloads\16.PNG" id="314" name="Google Shape;3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287" y="2792940"/>
            <a:ext cx="6780509" cy="2501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4"/>
          <p:cNvSpPr txBox="1"/>
          <p:nvPr/>
        </p:nvSpPr>
        <p:spPr>
          <a:xfrm>
            <a:off x="1365954" y="2011683"/>
            <a:ext cx="53283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*請將執行結果與txt檔放在一起截圖</a:t>
            </a:r>
            <a:endParaRPr b="0" i="0" sz="2400" u="none" cap="none" strike="noStrike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ZSheng\Downloads\s5.PNG" id="321" name="Google Shape;3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536" y="4835675"/>
            <a:ext cx="8001465" cy="152119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323" name="Google Shape;323;p15"/>
          <p:cNvSpPr txBox="1"/>
          <p:nvPr>
            <p:ph idx="1" type="body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上傳內容須為 .zip 壓縮檔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(Python為.py)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執行結果截圖 (只接受 .png 或 .jpg 形式)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r>
              <a:rPr lang="en-US"/>
              <a:t>  或  P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-10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Assignment: A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Practice: P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1096030" y="5246702"/>
            <a:ext cx="2287683" cy="70192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5" name="Google Shape;325;p15"/>
          <p:cNvSpPr txBox="1"/>
          <p:nvPr/>
        </p:nvSpPr>
        <p:spPr>
          <a:xfrm>
            <a:off x="1712130" y="4877370"/>
            <a:ext cx="1529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壓縮的內容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9440372" y="5905869"/>
            <a:ext cx="17706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上傳的壓縮檔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327" name="Google Shape;327;p15"/>
          <p:cNvCxnSpPr>
            <a:endCxn id="326" idx="1"/>
          </p:cNvCxnSpPr>
          <p:nvPr/>
        </p:nvCxnSpPr>
        <p:spPr>
          <a:xfrm>
            <a:off x="8834972" y="6090535"/>
            <a:ext cx="605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333" name="Google Shape;333;p16"/>
          <p:cNvSpPr txBox="1"/>
          <p:nvPr>
            <p:ph idx="1" type="body"/>
          </p:nvPr>
        </p:nvSpPr>
        <p:spPr>
          <a:xfrm>
            <a:off x="1069848" y="1902279"/>
            <a:ext cx="10058400" cy="426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35" name="Google Shape;3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2" y="2479281"/>
            <a:ext cx="3760009" cy="152845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7" name="Google Shape;337;p16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:\計概文件\sreenshot_0918\40.PNG" id="338" name="Google Shape;33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1684" y="2284351"/>
            <a:ext cx="3255318" cy="17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6"/>
          <p:cNvSpPr/>
          <p:nvPr/>
        </p:nvSpPr>
        <p:spPr>
          <a:xfrm>
            <a:off x="6159786" y="2585250"/>
            <a:ext cx="1271847" cy="2660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6984436" y="3504912"/>
            <a:ext cx="1588905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7059179" y="402623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Python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2298410" y="3989941"/>
            <a:ext cx="1032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C++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343" name="Google Shape;343;p16"/>
          <p:cNvPicPr preferRelativeResize="0"/>
          <p:nvPr/>
        </p:nvPicPr>
        <p:blipFill rotWithShape="1">
          <a:blip r:embed="rId5">
            <a:alphaModFix/>
          </a:blip>
          <a:srcRect b="18791" l="32550" r="60068" t="68887"/>
          <a:stretch/>
        </p:blipFill>
        <p:spPr>
          <a:xfrm>
            <a:off x="2594986" y="3531407"/>
            <a:ext cx="277585" cy="18777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6"/>
          <p:cNvSpPr/>
          <p:nvPr/>
        </p:nvSpPr>
        <p:spPr>
          <a:xfrm>
            <a:off x="2322902" y="3503341"/>
            <a:ext cx="1404851" cy="224443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descr="C:\Users\ZSheng\Downloads\77.PNG" id="191" name="Google Shape;1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348" y="1488454"/>
            <a:ext cx="2418396" cy="1978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55.PNG" id="192" name="Google Shape;1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2568" y="2123277"/>
            <a:ext cx="2570873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66.PNG" id="193" name="Google Shape;1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4609" y="4521267"/>
            <a:ext cx="2570873" cy="1449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88.PNG" id="194" name="Google Shape;1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8348" y="4486863"/>
            <a:ext cx="2484259" cy="1518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"/>
          <p:cNvCxnSpPr/>
          <p:nvPr/>
        </p:nvCxnSpPr>
        <p:spPr>
          <a:xfrm>
            <a:off x="3928004" y="3630304"/>
            <a:ext cx="0" cy="64473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2"/>
          <p:cNvCxnSpPr/>
          <p:nvPr/>
        </p:nvCxnSpPr>
        <p:spPr>
          <a:xfrm>
            <a:off x="8187547" y="3552966"/>
            <a:ext cx="0" cy="64473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type="title"/>
          </p:nvPr>
        </p:nvSpPr>
        <p:spPr>
          <a:xfrm>
            <a:off x="1069848" y="484632"/>
            <a:ext cx="10058400" cy="111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descr="C:\Users\ZSheng\Downloads\89.PNG"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86" y="1801003"/>
            <a:ext cx="1960828" cy="191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1.PNG"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584" y="1848795"/>
            <a:ext cx="2004328" cy="22370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2.PNG" id="204" name="Google Shape;2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7862" y="1848795"/>
            <a:ext cx="1884620" cy="2136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4.PNG" id="205" name="Google Shape;20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5795" y="1848845"/>
            <a:ext cx="2517345" cy="2088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3.PNG" id="206" name="Google Shape;20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12357" y="4627698"/>
            <a:ext cx="3440129" cy="1594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0.PNG" id="207" name="Google Shape;20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72639" y="5021046"/>
            <a:ext cx="2073156" cy="1243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"/>
          <p:cNvCxnSpPr/>
          <p:nvPr/>
        </p:nvCxnSpPr>
        <p:spPr>
          <a:xfrm>
            <a:off x="3952748" y="4085934"/>
            <a:ext cx="0" cy="64473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9" name="Google Shape;209;p3"/>
          <p:cNvCxnSpPr/>
          <p:nvPr/>
        </p:nvCxnSpPr>
        <p:spPr>
          <a:xfrm>
            <a:off x="1803400" y="4085934"/>
            <a:ext cx="1269239" cy="81361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3"/>
          <p:cNvCxnSpPr/>
          <p:nvPr/>
        </p:nvCxnSpPr>
        <p:spPr>
          <a:xfrm flipH="1">
            <a:off x="5145795" y="4087677"/>
            <a:ext cx="1020442" cy="811869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3"/>
          <p:cNvCxnSpPr/>
          <p:nvPr/>
        </p:nvCxnSpPr>
        <p:spPr>
          <a:xfrm>
            <a:off x="9675279" y="3937706"/>
            <a:ext cx="0" cy="644736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3"/>
          <p:cNvSpPr txBox="1"/>
          <p:nvPr/>
        </p:nvSpPr>
        <p:spPr>
          <a:xfrm>
            <a:off x="1469030" y="1265110"/>
            <a:ext cx="668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O</a:t>
            </a:r>
            <a:endParaRPr b="1" i="0" sz="3200" u="none" cap="none" strike="noStrike">
              <a:solidFill>
                <a:srgbClr val="00B05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3774847" y="1265110"/>
            <a:ext cx="668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O</a:t>
            </a:r>
            <a:endParaRPr b="1" i="0" sz="3200" u="none" cap="none" strike="noStrike">
              <a:solidFill>
                <a:srgbClr val="00B05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070097" y="1264070"/>
            <a:ext cx="6687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B050"/>
                </a:solidFill>
                <a:latin typeface="Rockwell"/>
                <a:ea typeface="Rockwell"/>
                <a:cs typeface="Rockwell"/>
                <a:sym typeface="Rockwell"/>
              </a:rPr>
              <a:t>O</a:t>
            </a:r>
            <a:endParaRPr b="1" i="0" sz="3200" u="none" cap="none" strike="noStrike">
              <a:solidFill>
                <a:srgbClr val="00B05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9403306" y="1216228"/>
            <a:ext cx="5612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endParaRPr b="1" i="0" sz="3200" u="none" cap="none" strike="noStrike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FILE HANDLING - READ FILE</a:t>
            </a:r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1406358" y="4172608"/>
            <a:ext cx="214487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line by line</a:t>
            </a:r>
            <a:endParaRPr b="0" i="0" sz="18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4884141" y="2686473"/>
            <a:ext cx="753035" cy="369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1406358" y="1739055"/>
            <a:ext cx="254097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Read all content</a:t>
            </a:r>
            <a:endParaRPr b="0" i="0" sz="1800" u="sng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4969261" y="5380374"/>
            <a:ext cx="753035" cy="3693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5" name="Google Shape;2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349" y="4723000"/>
            <a:ext cx="3186600" cy="179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3001" y="4541900"/>
            <a:ext cx="1663775" cy="187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0150" y="2192150"/>
            <a:ext cx="3186611" cy="17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3001" y="2192150"/>
            <a:ext cx="1663775" cy="15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51249" y="2996826"/>
            <a:ext cx="3426500" cy="21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FILE HANDLING</a:t>
            </a:r>
            <a:endParaRPr/>
          </a:p>
        </p:txBody>
      </p:sp>
      <p:pic>
        <p:nvPicPr>
          <p:cNvPr descr="C:\Users\ZSheng\Downloads\115.PNG"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9317" y="2376204"/>
            <a:ext cx="3928952" cy="1576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14.PNG" id="236" name="Google Shape;2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317" y="602030"/>
            <a:ext cx="3786990" cy="1546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18.PNG" id="237" name="Google Shape;237;p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23" y="1841686"/>
            <a:ext cx="3050590" cy="1612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16.PNG" id="238" name="Google Shape;23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4556" y="4566398"/>
            <a:ext cx="526732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"/>
          <p:cNvSpPr/>
          <p:nvPr/>
        </p:nvSpPr>
        <p:spPr>
          <a:xfrm>
            <a:off x="3133165" y="3644153"/>
            <a:ext cx="336176" cy="69924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40" name="Google Shape;240;p5"/>
          <p:cNvCxnSpPr/>
          <p:nvPr/>
        </p:nvCxnSpPr>
        <p:spPr>
          <a:xfrm>
            <a:off x="8093000" y="1582828"/>
            <a:ext cx="1492624" cy="8959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1" name="Google Shape;241;p5"/>
          <p:cNvCxnSpPr/>
          <p:nvPr/>
        </p:nvCxnSpPr>
        <p:spPr>
          <a:xfrm>
            <a:off x="3301253" y="2122380"/>
            <a:ext cx="77320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5"/>
          <p:cNvCxnSpPr/>
          <p:nvPr/>
        </p:nvCxnSpPr>
        <p:spPr>
          <a:xfrm>
            <a:off x="7574168" y="3585852"/>
            <a:ext cx="77320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5"/>
          <p:cNvSpPr txBox="1"/>
          <p:nvPr/>
        </p:nvSpPr>
        <p:spPr>
          <a:xfrm>
            <a:off x="3687856" y="3853044"/>
            <a:ext cx="1331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error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:\Users\ZSheng\Downloads\117.PNG" id="244" name="Google Shape;244;p5"/>
          <p:cNvPicPr preferRelativeResize="0"/>
          <p:nvPr/>
        </p:nvPicPr>
        <p:blipFill rotWithShape="1">
          <a:blip r:embed="rId7">
            <a:alphaModFix/>
          </a:blip>
          <a:srcRect b="76809" l="0" r="0" t="0"/>
          <a:stretch/>
        </p:blipFill>
        <p:spPr>
          <a:xfrm>
            <a:off x="7412534" y="5468564"/>
            <a:ext cx="4346180" cy="48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5"/>
          <p:cNvSpPr txBox="1"/>
          <p:nvPr/>
        </p:nvSpPr>
        <p:spPr>
          <a:xfrm>
            <a:off x="7368943" y="5022014"/>
            <a:ext cx="1398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Solution: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FILE HANDLING</a:t>
            </a:r>
            <a:endParaRPr/>
          </a:p>
        </p:txBody>
      </p:sp>
      <p:sp>
        <p:nvSpPr>
          <p:cNvPr id="252" name="Google Shape;252;p6"/>
          <p:cNvSpPr txBox="1"/>
          <p:nvPr>
            <p:ph idx="1" type="body"/>
          </p:nvPr>
        </p:nvSpPr>
        <p:spPr>
          <a:xfrm>
            <a:off x="1069848" y="2675964"/>
            <a:ext cx="10058400" cy="3496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"r"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 Read - Default value. Opens a file for reading, error if the file does not exist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- Append - Opens a file for appending, creates the file if it does not exist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"w"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 Write - Opens a file for writing, creates the file if it does not exist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"x"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 Create - Creates the specified file, returns an error if the file exists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C:\Users\ZSheng\Downloads\118.PNG" id="253" name="Google Shape;253;p6"/>
          <p:cNvPicPr preferRelativeResize="0"/>
          <p:nvPr/>
        </p:nvPicPr>
        <p:blipFill rotWithShape="1">
          <a:blip r:embed="rId3">
            <a:alphaModFix/>
          </a:blip>
          <a:srcRect b="79510" l="0" r="0" t="0"/>
          <a:stretch/>
        </p:blipFill>
        <p:spPr>
          <a:xfrm>
            <a:off x="6335629" y="1377870"/>
            <a:ext cx="3400041" cy="368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6"/>
          <p:cNvCxnSpPr/>
          <p:nvPr/>
        </p:nvCxnSpPr>
        <p:spPr>
          <a:xfrm>
            <a:off x="9036423" y="1746184"/>
            <a:ext cx="47064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FILE HANDLING – WRITE FILE</a:t>
            </a:r>
            <a:endParaRPr/>
          </a:p>
        </p:txBody>
      </p:sp>
      <p:pic>
        <p:nvPicPr>
          <p:cNvPr descr="C:\Users\ZSheng\Downloads\13.PNG" id="260" name="Google Shape;260;p7"/>
          <p:cNvPicPr preferRelativeResize="0"/>
          <p:nvPr/>
        </p:nvPicPr>
        <p:blipFill rotWithShape="1">
          <a:blip r:embed="rId3">
            <a:alphaModFix/>
          </a:blip>
          <a:srcRect b="56454" l="0" r="0" t="0"/>
          <a:stretch/>
        </p:blipFill>
        <p:spPr>
          <a:xfrm>
            <a:off x="1479176" y="2843468"/>
            <a:ext cx="3887881" cy="1237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14.PNG" id="261" name="Google Shape;2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0071" y="2405249"/>
            <a:ext cx="4038600" cy="263249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7"/>
          <p:cNvSpPr/>
          <p:nvPr/>
        </p:nvSpPr>
        <p:spPr>
          <a:xfrm>
            <a:off x="5768789" y="3330015"/>
            <a:ext cx="658905" cy="26464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STRING</a:t>
            </a:r>
            <a:endParaRPr/>
          </a:p>
        </p:txBody>
      </p:sp>
      <p:pic>
        <p:nvPicPr>
          <p:cNvPr descr="C:\Users\ZSheng\Downloads\333.PNG"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474" y="2391614"/>
            <a:ext cx="3135013" cy="3000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444.PNG" id="269" name="Google Shape;269;p8"/>
          <p:cNvPicPr preferRelativeResize="0"/>
          <p:nvPr/>
        </p:nvPicPr>
        <p:blipFill rotWithShape="1">
          <a:blip r:embed="rId4">
            <a:alphaModFix/>
          </a:blip>
          <a:srcRect b="8440" l="0" r="0" t="0"/>
          <a:stretch/>
        </p:blipFill>
        <p:spPr>
          <a:xfrm>
            <a:off x="4275486" y="3058499"/>
            <a:ext cx="1747831" cy="2333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66.PNG" id="270" name="Google Shape;27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4946" y="824379"/>
            <a:ext cx="3711741" cy="1152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77.PNG" id="271" name="Google Shape;27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9977" y="2179181"/>
            <a:ext cx="1661680" cy="409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STRING - SPLIT</a:t>
            </a:r>
            <a:endParaRPr/>
          </a:p>
        </p:txBody>
      </p:sp>
      <p:pic>
        <p:nvPicPr>
          <p:cNvPr descr="C:\Users\ZSheng\Downloads\88.PNG" id="277" name="Google Shape;2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168" y="3510803"/>
            <a:ext cx="3134380" cy="16938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ZSheng\Downloads\99.PNG" id="278" name="Google Shape;2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5232" y="4132433"/>
            <a:ext cx="3751728" cy="30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9"/>
          <p:cNvSpPr/>
          <p:nvPr/>
        </p:nvSpPr>
        <p:spPr>
          <a:xfrm>
            <a:off x="5110489" y="4168580"/>
            <a:ext cx="605118" cy="2252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1472452" y="2326349"/>
            <a:ext cx="38458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Split a string into a list 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2019-09-17T01:59:49Z</dcterms:created>
  <dc:creator>user</dc:creator>
</cp:coreProperties>
</file>