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"/>
  </p:notesMasterIdLst>
  <p:sldIdLst>
    <p:sldId id="258" r:id="rId3"/>
    <p:sldId id="259" r:id="rId4"/>
    <p:sldId id="260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作業</a:t>
            </a:r>
            <a:r>
              <a:rPr lang="en-US" altLang="zh-TW" dirty="0">
                <a:latin typeface="+mj-ea"/>
              </a:rPr>
              <a:t>12</a:t>
            </a:r>
            <a:endParaRPr lang="zh-TW" altLang="en-US" dirty="0">
              <a:latin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繳交截止日期：</a:t>
            </a:r>
            <a:r>
              <a:rPr lang="en-US" altLang="zh-TW" dirty="0">
                <a:latin typeface="+mj-ea"/>
                <a:ea typeface="+mj-ea"/>
              </a:rPr>
              <a:t>2021/12/21 </a:t>
            </a:r>
            <a:r>
              <a:rPr lang="zh-TW" altLang="en-US" dirty="0">
                <a:latin typeface="+mj-ea"/>
                <a:ea typeface="+mj-ea"/>
              </a:rPr>
              <a:t>  </a:t>
            </a:r>
            <a:r>
              <a:rPr lang="en-US" altLang="zh-TW" dirty="0">
                <a:latin typeface="+mj-ea"/>
                <a:ea typeface="+mj-ea"/>
              </a:rPr>
              <a:t>23:55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4CF50D7-0246-4C6F-A02E-4BD180B55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32" y="0"/>
            <a:ext cx="566416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12-Pointer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905" y="1348902"/>
            <a:ext cx="5116310" cy="5428034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請使用指標改善右側程式碼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紅框位置，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32~44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，使執行速度加快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使用指標約可提升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15~25%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執行速度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執行時間因電腦而異，批改時會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以助教電腦提升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執行速度為準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右邊程式碼會上傳到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-class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繳交時除改善部分外請不要做更動</a:t>
            </a:r>
            <a:endParaRPr lang="en-US" altLang="zh-TW" sz="24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兩個正整數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(1~99)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兩數執行後的值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0962" y="753468"/>
            <a:ext cx="1807600" cy="413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148622" y="4596625"/>
            <a:ext cx="1952280" cy="2102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853946" y="2405975"/>
            <a:ext cx="1174616" cy="18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85498" y="2717260"/>
            <a:ext cx="1031132" cy="201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D501F38F-1E0D-480E-BD4A-621E0571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5" y="1761479"/>
            <a:ext cx="6334125" cy="2590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325" y="2885872"/>
            <a:ext cx="546394" cy="194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63488" y="3216957"/>
            <a:ext cx="747346" cy="30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cxnSpLocks/>
          </p:cNvCxnSpPr>
          <p:nvPr/>
        </p:nvCxnSpPr>
        <p:spPr>
          <a:xfrm flipH="1">
            <a:off x="2120588" y="3056879"/>
            <a:ext cx="938737" cy="996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147156" y="5096521"/>
            <a:ext cx="2455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此執行時間包含使用者輸入數字時所花費時間。</a:t>
            </a:r>
            <a:endParaRPr lang="en-US" altLang="zh-TW" dirty="0"/>
          </a:p>
          <a:p>
            <a:r>
              <a:rPr lang="zh-TW" altLang="en-US" dirty="0"/>
              <a:t>批改時不會計算使用者輸入時間。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9159FE3-2759-43EF-9F12-6CB0734BB635}"/>
              </a:ext>
            </a:extLst>
          </p:cNvPr>
          <p:cNvSpPr txBox="1"/>
          <p:nvPr/>
        </p:nvSpPr>
        <p:spPr>
          <a:xfrm>
            <a:off x="472376" y="4167613"/>
            <a:ext cx="24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請以輸出時間為準</a:t>
            </a:r>
            <a:r>
              <a:rPr lang="en-US" altLang="zh-TW" dirty="0"/>
              <a:t>(</a:t>
            </a:r>
            <a:r>
              <a:rPr lang="en-US" altLang="zh-TW" dirty="0" err="1"/>
              <a:t>ms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35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繳交規範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繳交內容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內容包含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  <a:r>
              <a:rPr lang="en-US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(C++為.cpp)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檔名皆須為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A</a:t>
            </a:r>
            <a:r>
              <a:rPr lang="en-US" dirty="0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-1</a:t>
            </a:r>
            <a:r>
              <a:rPr lang="en-US" dirty="0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XXXXXXXX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或  P</a:t>
            </a:r>
            <a:r>
              <a:rPr lang="en-US" dirty="0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-1</a:t>
            </a:r>
            <a:r>
              <a:rPr lang="en-US" dirty="0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XXXXXXXX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Assignment: A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Practice: P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1. 作業上傳以 </a:t>
            </a:r>
            <a:r>
              <a:rPr lang="en-US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新eeclass系統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為主  </a:t>
            </a:r>
            <a:r>
              <a:rPr lang="en-US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https://ncueeclass.ncu.edu.tw/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有修計實者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，作業繳交至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“計算機實習I” 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無修計實者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，但有修計概者，作業繳交至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“計算機概論I” 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4. 不接受補交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繳交格式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Google Shape;200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程式碼開頭要有以下文字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計算機概論Ⅰ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: 2021-CE1001</a:t>
            </a:r>
            <a:endParaRPr sz="28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計算機實習ⅠA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	: 2021-CE1003-A</a:t>
            </a:r>
            <a:endParaRPr sz="28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計算機實習ⅠB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	: 2021-CE1003-B</a:t>
            </a:r>
            <a:endParaRPr sz="2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作業: Assignment</a:t>
            </a:r>
            <a:endParaRPr sz="2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練習: Practice</a:t>
            </a:r>
            <a:endParaRPr sz="2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5" name="Google Shape;205;p17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5">
            <a:alphaModFix/>
          </a:blip>
          <a:srcRect l="32550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Words>227</Words>
  <Application>Microsoft Office PowerPoint</Application>
  <PresentationFormat>寬螢幕</PresentationFormat>
  <Paragraphs>40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微軟正黑體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作業12</vt:lpstr>
      <vt:lpstr>作業12-Pointer</vt:lpstr>
      <vt:lpstr>作業12</vt:lpstr>
      <vt:lpstr>繳交規範</vt:lpstr>
      <vt:lpstr>繳交內容</vt:lpstr>
      <vt:lpstr>繳交方式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劉起華</cp:lastModifiedBy>
  <cp:revision>92</cp:revision>
  <dcterms:created xsi:type="dcterms:W3CDTF">2019-09-17T05:51:58Z</dcterms:created>
  <dcterms:modified xsi:type="dcterms:W3CDTF">2021-12-15T09:18:00Z</dcterms:modified>
</cp:coreProperties>
</file>