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M0SH9i6dKUOGfDevBSDEaGWO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1499bf7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81499bf7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81499bf75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cueeclass.ncu.edu.t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作業13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/12/2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8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069848" y="1902279"/>
            <a:ext cx="100584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5275353" y="2504663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-CE1003-B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591893" y="2648430"/>
            <a:ext cx="1271700" cy="26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426064" y="3429004"/>
            <a:ext cx="1404900" cy="224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50" y="2325813"/>
            <a:ext cx="37814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作業13  [C++]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498750" y="1574150"/>
            <a:ext cx="115692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Char char="▪"/>
            </a:pPr>
            <a:r>
              <a:rPr b="1" lang="en-US" sz="2800">
                <a:latin typeface="DFKai-SB"/>
                <a:ea typeface="DFKai-SB"/>
                <a:cs typeface="DFKai-SB"/>
                <a:sym typeface="DFKai-SB"/>
              </a:rPr>
              <a:t>判斷數獨</a:t>
            </a:r>
            <a:endParaRPr b="1" sz="2800">
              <a:latin typeface="DFKai-SB"/>
              <a:ea typeface="DFKai-SB"/>
              <a:cs typeface="DFKai-SB"/>
              <a:sym typeface="DFKai-SB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說明：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程式將讀取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三個txt檔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每個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檔案內有 9 x 9 個數字（每數字以空格為間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隔），請判斷檔案內容是否為成功的數獨表格，成功顯示(Y)、失敗顯示(N)，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記得換行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sudo1.txt、sudo2.txt、sudo3.txt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 Y / N</a:t>
            </a:r>
            <a:endParaRPr/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cpp與txt檔案需放在同一資料夾下執行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顯示Y/N 直接透過cout顯示即可無須寫檔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測資數量固定為三個，檔名固定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無須考慮特殊狀況 如(數字沒填滿、數字非1~9等)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數獨規則 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規則一</a:t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任一 3 x 3 宮格內 (下圖綠色與白色標示區域) ，須出現1 ~ 9，數字不得重複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9 個 3 x 3 宮格皆須考慮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2270" y="3517411"/>
            <a:ext cx="2733555" cy="268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數獨規則 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規則二</a:t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任一直行或橫列，須出現1 ~ 9，數字不得重複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9 個直行皆須考慮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9 個橫列皆須考慮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>
                <a:solidFill>
                  <a:srgbClr val="FF0000"/>
                </a:solidFill>
              </a:rPr>
              <a:t>無需考慮斜角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descr="Image result for 數獨表格&quot;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900" y="3956294"/>
            <a:ext cx="2215906" cy="221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5"/>
          <p:cNvCxnSpPr/>
          <p:nvPr/>
        </p:nvCxnSpPr>
        <p:spPr>
          <a:xfrm>
            <a:off x="4677508" y="4088423"/>
            <a:ext cx="2927838" cy="17585"/>
          </a:xfrm>
          <a:prstGeom prst="straightConnector1">
            <a:avLst/>
          </a:prstGeom>
          <a:noFill/>
          <a:ln cap="flat" cmpd="sng" w="38100">
            <a:solidFill>
              <a:srgbClr val="D243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5"/>
          <p:cNvCxnSpPr/>
          <p:nvPr/>
        </p:nvCxnSpPr>
        <p:spPr>
          <a:xfrm>
            <a:off x="5046784" y="3815862"/>
            <a:ext cx="17585" cy="2532184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數獨範例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172101" y="5533871"/>
            <a:ext cx="3387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308" y="2306341"/>
            <a:ext cx="3394030" cy="30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8431610" y="5533871"/>
            <a:ext cx="4685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057421" y="2422567"/>
            <a:ext cx="210277" cy="2201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116953" y="2422567"/>
            <a:ext cx="231399" cy="2201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004" y="2306341"/>
            <a:ext cx="3443878" cy="306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1499bf75_0_4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輸出範例</a:t>
            </a:r>
            <a:endParaRPr/>
          </a:p>
        </p:txBody>
      </p:sp>
      <p:sp>
        <p:nvSpPr>
          <p:cNvPr id="151" name="Google Shape;151;g1081499bf75_0_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1081499bf7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00" y="2009376"/>
            <a:ext cx="7050975" cy="1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</a:rPr>
              <a:t>程式碼 (.cpp)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</a:t>
            </a:r>
            <a:r>
              <a:rPr lang="en-US">
                <a:solidFill>
                  <a:srgbClr val="BFBFBF"/>
                </a:solidFill>
              </a:rPr>
              <a:t>XXXXXXXXX</a:t>
            </a:r>
            <a:r>
              <a:rPr lang="en-US"/>
              <a:t>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b="1" lang="en-US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2019-09-17T05:51:58Z</dcterms:created>
  <dc:creator>user</dc:creator>
</cp:coreProperties>
</file>