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HhXdwDeHPMf0fiu2qrSquwUk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1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15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cueeclass.ncu.edu.tw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作業04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/10/2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b="1" lang="en-US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:\計概文件\sreenshot_0918\40.PNG"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5">
            <a:alphaModFix/>
          </a:blip>
          <a:srcRect b="18791" l="32551" r="60068" t="68887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33561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作業04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791937" y="2336800"/>
            <a:ext cx="9527720" cy="414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b="1" lang="en-US" sz="320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b="1" lang="en-US" sz="3200"/>
              <a:t>：計算總平均</a:t>
            </a:r>
            <a:endParaRPr b="1"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要求：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score.txt，內容是5位學生的各科分數，有4個科目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請讀取score.txt，計算這5位學生4科的總平均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並</a:t>
            </a: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建立新的txt檔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，將score.txt的原內容以及總平均寫入新的txt檔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新txt檔的檔名需為【score_學號.txt】(例：score_109502111.txt)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C:\Users\ZSheng\Downloads\11.PNG" id="117" name="Google Shape;117;p2"/>
          <p:cNvPicPr preferRelativeResize="0"/>
          <p:nvPr/>
        </p:nvPicPr>
        <p:blipFill rotWithShape="1">
          <a:blip r:embed="rId3">
            <a:alphaModFix/>
          </a:blip>
          <a:srcRect b="13942" l="0" r="0" t="0"/>
          <a:stretch/>
        </p:blipFill>
        <p:spPr>
          <a:xfrm>
            <a:off x="6807200" y="919555"/>
            <a:ext cx="4618566" cy="207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作業04 </a:t>
            </a:r>
            <a:r>
              <a:rPr lang="en-US" sz="2800"/>
              <a:t>第1題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執行程式後，新的txt檔內容為:</a:t>
            </a:r>
            <a:endParaRPr/>
          </a:p>
          <a:p>
            <a:pPr indent="-5333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C:\Users\ZSheng\Downloads\12.PNG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764" y="2703512"/>
            <a:ext cx="4972906" cy="250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019046" y="339489"/>
            <a:ext cx="10295491" cy="1280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作業04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132179" y="1480457"/>
            <a:ext cx="9622907" cy="523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b="1" lang="en-US" sz="3200">
                <a:latin typeface="DFKai-SB"/>
                <a:ea typeface="DFKai-SB"/>
                <a:cs typeface="DFKai-SB"/>
                <a:sym typeface="DFKai-SB"/>
              </a:rPr>
              <a:t>第2題</a:t>
            </a:r>
            <a:r>
              <a:rPr b="1" lang="en-US" sz="3200"/>
              <a:t>：查詢成績</a:t>
            </a:r>
            <a:endParaRPr b="1"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要求：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讀取第1題完成的【score_學號.txt】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依照第一行的項目順序，第一列是名字，第二列是英文分數，</a:t>
            </a:r>
            <a:br>
              <a:rPr lang="en-US" sz="2400">
                <a:latin typeface="DFKai-SB"/>
                <a:ea typeface="DFKai-SB"/>
                <a:cs typeface="DFKai-SB"/>
                <a:sym typeface="DFKai-SB"/>
              </a:rPr>
            </a:b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第三列是數學分數，以此類推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使用者首先</a:t>
            </a: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輸入查詢項目，接著輸入姓名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最後</a:t>
            </a: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輸出學生姓名、查詢項目與分數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，程式結束。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5333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*大寫或小寫判斷都一樣（請參考下一頁的範例2和範例3）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*輸出的姓名與項目的第一個字母都要大寫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*輸入後找不到姓名或項目，不做任何輸出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C:\Users\ZSheng\Downloads\12.PNG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678" y="375897"/>
            <a:ext cx="4972906" cy="250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作業04 </a:t>
            </a:r>
            <a:r>
              <a:rPr lang="en-US" sz="2800"/>
              <a:t>第2題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C:\Users\ZSheng\Downloads\14.PNG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498" y="3603271"/>
            <a:ext cx="2422736" cy="2071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5.PNG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3351" y="3603270"/>
            <a:ext cx="2332878" cy="2071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123497" y="2897640"/>
            <a:ext cx="15761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範例1：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503351" y="2897640"/>
            <a:ext cx="15761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範例2：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C:\Users\ZSheng\Downloads\12.PNG"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7711" y="382550"/>
            <a:ext cx="4394491" cy="22155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7618424" y="2897640"/>
            <a:ext cx="15761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範例3：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C:\Users\ZSheng\Downloads\16.PNG" id="144" name="Google Shape;14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6558" y="3603270"/>
            <a:ext cx="2528646" cy="207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482660" y="1876393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12.PNG"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8" y="2696254"/>
            <a:ext cx="4569857" cy="2303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3.PNG"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6315" y="2696254"/>
            <a:ext cx="4900488" cy="223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1967413" y="1876393"/>
            <a:ext cx="3998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*第1題只需截txt的圖就好了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ZSheng\Downloads\p8.PNG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/>
          </a:p>
        </p:txBody>
      </p:sp>
      <p:cxnSp>
        <p:nvCxnSpPr>
          <p:cNvPr id="172" name="Google Shape;172;p8"/>
          <p:cNvCxnSpPr>
            <a:endCxn id="171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8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*這週有2題，所以壓縮檔內需共有4個文件</a:t>
            </a:r>
            <a:endParaRPr b="1"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pic>
        <p:nvPicPr>
          <p:cNvPr id="180" name="Google Shape;18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496" y="3999827"/>
            <a:ext cx="3102864" cy="157665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同時框起這四個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127146"/>
            <a:ext cx="4624264" cy="99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