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4"/>
        <p:guide pos="289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ad943af2_0_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2" name="Google Shape;72;g100ad943af2_0_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ad943af2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ad943af2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ad943af2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ad943af2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2d159a3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2d159a3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0eb2401d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0eb2401d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eb2401d8_1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eb2401d8_1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eb2401d8_1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eb2401d8_1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eb2401d8_1_1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0" name="Google Shape;130;g100eb2401d8_1_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eb2401d8_1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eb2401d8_1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body" idx="1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dt" idx="10"/>
          </p:nvPr>
        </p:nvSpPr>
        <p:spPr>
          <a:xfrm>
            <a:off x="6445250" y="4704588"/>
            <a:ext cx="19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type="ftr" idx="11"/>
          </p:nvPr>
        </p:nvSpPr>
        <p:spPr>
          <a:xfrm>
            <a:off x="1637031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56" name="Google Shape;56;p13"/>
          <p:cNvGrpSpPr/>
          <p:nvPr/>
        </p:nvGrpSpPr>
        <p:grpSpPr>
          <a:xfrm>
            <a:off x="673049" y="1744386"/>
            <a:ext cx="810675" cy="810675"/>
            <a:chOff x="9685338" y="4460675"/>
            <a:chExt cx="1080900" cy="1080900"/>
          </a:xfrm>
        </p:grpSpPr>
        <p:sp>
          <p:nvSpPr>
            <p:cNvPr id="57" name="Google Shape;57;p13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/>
              <a:tile tx="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32776" y="1879600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 1">
  <p:cSld name="SECTION_HEADER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sz="60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type="body" idx="1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type="dt" idx="10"/>
          </p:nvPr>
        </p:nvSpPr>
        <p:spPr>
          <a:xfrm>
            <a:off x="6445250" y="4704588"/>
            <a:ext cx="198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type="ftr" idx="11"/>
          </p:nvPr>
        </p:nvSpPr>
        <p:spPr>
          <a:xfrm>
            <a:off x="1637031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66" name="Google Shape;66;p14"/>
          <p:cNvGrpSpPr/>
          <p:nvPr/>
        </p:nvGrpSpPr>
        <p:grpSpPr>
          <a:xfrm>
            <a:off x="673049" y="1744386"/>
            <a:ext cx="810675" cy="810675"/>
            <a:chOff x="9685338" y="4460675"/>
            <a:chExt cx="1080900" cy="1080900"/>
          </a:xfrm>
        </p:grpSpPr>
        <p:sp>
          <p:nvSpPr>
            <p:cNvPr id="67" name="Google Shape;67;p1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/>
              <a:tile tx="0" ty="0" sx="84997" sy="84997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9" name="Google Shape;69;p14"/>
          <p:cNvSpPr txBox="1"/>
          <p:nvPr>
            <p:ph type="sldNum" idx="12"/>
          </p:nvPr>
        </p:nvSpPr>
        <p:spPr>
          <a:xfrm>
            <a:off x="632776" y="1879600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 sz="2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668208" y="942056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zh-TW"/>
              <a:t>作業07</a:t>
            </a:r>
            <a:endParaRPr lang="zh-TW"/>
          </a:p>
        </p:txBody>
      </p:sp>
      <p:sp>
        <p:nvSpPr>
          <p:cNvPr id="75" name="Google Shape;75;p15"/>
          <p:cNvSpPr txBox="1"/>
          <p:nvPr/>
        </p:nvSpPr>
        <p:spPr>
          <a:xfrm>
            <a:off x="5886462" y="3137523"/>
            <a:ext cx="3109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zh-TW"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zh-TW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/11/</a:t>
            </a:r>
            <a:r>
              <a:rPr lang="zh-TW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</a:t>
            </a:r>
            <a:r>
              <a:rPr lang="zh-TW" sz="15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15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body" idx="1"/>
          </p:nvPr>
        </p:nvSpPr>
        <p:spPr>
          <a:xfrm>
            <a:off x="169050" y="57300"/>
            <a:ext cx="8717100" cy="5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1. 30%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讀取一個seat.txt檔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, 檔案內</a:t>
            </a:r>
            <a:r>
              <a:rPr lang="zh-TW" sz="17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只會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有一列字串s, s內</a:t>
            </a:r>
            <a:r>
              <a:rPr lang="zh-TW" sz="17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只有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0、1，</a:t>
            </a: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沒有其他任何字符，沒有換行、空白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s內至少會有一個0、一個1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，s的長度為</a:t>
            </a:r>
            <a:r>
              <a:rPr lang="zh-TW" sz="17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2~10000</a:t>
            </a:r>
            <a:endParaRPr sz="17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說明：</a:t>
            </a:r>
            <a:endParaRPr sz="17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000"/>
              <a:buFont typeface="Arial" panose="020B0604020202020204"/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使用一個一維陣列代表seat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若seat[i] = 1, 代表第i個座位上有人；seat[i] = 0, 代表第i個座位上沒人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現在X想坐下，已知X坐下後，存在Y離X最近  （因至少有一人已入座）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請幫X找出離Y最遠的位置i, 並且算出X與Y的距離L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hint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：i不唯一，請找出所有的i, 但L唯一, 建議</a:t>
            </a: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先找L </a:t>
            </a:r>
            <a:endParaRPr sz="17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EX: seat = [1,0,</a:t>
            </a: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0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,0,1,0,1]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print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出 "L = 2, i = 2"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seat = [1,0,0,</a:t>
            </a: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0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,</a:t>
            </a: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0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,0,0,1,0,0,</a:t>
            </a: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0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,0,0,1,0,0,0,0,1,1,0]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print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出 "L = 3, i = 3, i = 4, i = 10" 或 "L = 3, i = 3, 4, 10"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print的格式不拘</a:t>
            </a:r>
            <a:r>
              <a:rPr lang="zh-TW" sz="17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, 有把L、每個i印出來就好，但請保持易讀</a:t>
            </a:r>
            <a:endParaRPr sz="17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52025" y="957538"/>
            <a:ext cx="28003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body" idx="1"/>
          </p:nvPr>
        </p:nvSpPr>
        <p:spPr>
          <a:xfrm>
            <a:off x="96200" y="170225"/>
            <a:ext cx="8991900" cy="4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2. 30%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讀取num.txt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，裡面只有一個數字n （0 &lt;= n &lt;= 8）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n代表有幾組括號，</a:t>
            </a: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不會有0~8以外的東西</a:t>
            </a:r>
            <a:endParaRPr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print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出所有的 "合法（well formed）" 括號的組合，</a:t>
            </a: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並寫入txt</a:t>
            </a:r>
            <a:endParaRPr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不合法：(()))(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EX：</a:t>
            </a:r>
            <a:endParaRPr 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input : 0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output : none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input : 3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output : ((())) (()()) (())() ()(()) ()()() </a:t>
            </a: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（順序可對調）ex: </a:t>
            </a: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((())) (()()) (())() </a:t>
            </a: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()()() ()(()) </a:t>
            </a: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也算對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input : 1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output : ()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body" idx="1"/>
          </p:nvPr>
        </p:nvSpPr>
        <p:spPr>
          <a:xfrm>
            <a:off x="96200" y="133200"/>
            <a:ext cx="8736000" cy="50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寫入的txt格式：</a:t>
            </a:r>
            <a:endParaRPr lang="zh-TW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檔名是你的學號，每個組合之間隔一個</a:t>
            </a: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半形空白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最後一組寫完，換行，寫進你的學號姓名，寫完姓名不要再換行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所以同學的txt檔只會有一個換行符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******txt檔名只寫學號，檔內寫學號+姓名，寫完姓名不要再換行******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******txt檔名只寫學號，檔內寫學號+姓名，寫完姓名不要再換行******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******txt檔名只寫學號，檔內寫學號+姓名，寫完姓名不要再換行******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上傳程式前，建議同學檢查過自己寫出的txt檔是否符合說明，可參考第三題的錯誤txt範例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格式有誤，酌扣分數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55613" y="1381800"/>
            <a:ext cx="30765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12800" y="415775"/>
            <a:ext cx="18288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body" idx="1"/>
          </p:nvPr>
        </p:nvSpPr>
        <p:spPr>
          <a:xfrm>
            <a:off x="97175" y="92550"/>
            <a:ext cx="8924400" cy="49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135"/>
              <a:t>3. 40%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>
                <a:solidFill>
                  <a:srgbClr val="FF0000"/>
                </a:solidFill>
              </a:rPr>
              <a:t>讀取digit.txt</a:t>
            </a:r>
            <a:r>
              <a:rPr lang="zh-TW" sz="5135">
                <a:solidFill>
                  <a:schemeClr val="dk1"/>
                </a:solidFill>
              </a:rPr>
              <a:t>，裡面只會有一列數字</a:t>
            </a:r>
            <a:endParaRPr sz="513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>
                <a:solidFill>
                  <a:srgbClr val="FF0000"/>
                </a:solidFill>
              </a:rPr>
              <a:t>數字為1時輸出</a:t>
            </a:r>
            <a:r>
              <a:rPr lang="en-US" altLang="zh-TW" sz="5135">
                <a:solidFill>
                  <a:srgbClr val="FF0000"/>
                </a:solidFill>
              </a:rPr>
              <a:t>none</a:t>
            </a:r>
            <a:r>
              <a:rPr lang="zh-TW" sz="5135"/>
              <a:t>, 為2~9時，</a:t>
            </a:r>
            <a:r>
              <a:rPr lang="zh-TW" sz="5135">
                <a:solidFill>
                  <a:srgbClr val="FF0000"/>
                </a:solidFill>
              </a:rPr>
              <a:t>算</a:t>
            </a:r>
            <a:r>
              <a:rPr lang="zh-TW" sz="5135"/>
              <a:t>出所有可能的組合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/>
              <a:t>2有可能對到a、b、c，3有可能對到d、e、f，以此類推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 panose="020B0604020202020204"/>
              <a:buNone/>
            </a:pPr>
            <a:r>
              <a:rPr lang="zh-TW" sz="5135">
                <a:solidFill>
                  <a:schemeClr val="dk1"/>
                </a:solidFill>
              </a:rPr>
              <a:t>組合可以不照順序，但是字串內的字母要照順序 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/>
              <a:t>EX: 輸入23時，應輸出ad ae af bd be bf cd ce cf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>
                <a:solidFill>
                  <a:srgbClr val="FF0000"/>
                </a:solidFill>
              </a:rPr>
              <a:t>ae ad </a:t>
            </a:r>
            <a:r>
              <a:rPr lang="zh-TW" sz="5135"/>
              <a:t>af bd be bf cd ce cf →也正確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>
                <a:solidFill>
                  <a:srgbClr val="FF0000"/>
                </a:solidFill>
              </a:rPr>
              <a:t>da</a:t>
            </a:r>
            <a:r>
              <a:rPr lang="zh-TW" sz="5135"/>
              <a:t> ae af bd be bf cd ce cf →不正確，da 只有在輸入32時會出現 </a:t>
            </a:r>
            <a:endParaRPr lang="zh-TW"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sz="5135"/>
              <a:t>第一個數字是</a:t>
            </a:r>
            <a:r>
              <a:rPr lang="en-US" altLang="zh-TW" sz="5135"/>
              <a:t>2</a:t>
            </a:r>
            <a:r>
              <a:rPr lang="zh-TW" altLang="en-US" sz="5135"/>
              <a:t>，所以所有組合的第一個字母只會是</a:t>
            </a:r>
            <a:r>
              <a:rPr lang="en-US" altLang="zh-TW" sz="5135"/>
              <a:t>a</a:t>
            </a:r>
            <a:r>
              <a:rPr lang="zh-TW" altLang="en-US" sz="5135"/>
              <a:t>、</a:t>
            </a:r>
            <a:r>
              <a:rPr lang="en-US" altLang="zh-TW" sz="5135"/>
              <a:t>b</a:t>
            </a:r>
            <a:r>
              <a:rPr lang="zh-TW" altLang="en-US" sz="5135"/>
              <a:t>、</a:t>
            </a:r>
            <a:r>
              <a:rPr lang="en-US" altLang="zh-TW" sz="5135"/>
              <a:t>c</a:t>
            </a:r>
            <a:endParaRPr lang="en-US" altLang="zh-TW"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sz="5130">
                <a:sym typeface="+mn-ea"/>
              </a:rPr>
              <a:t>第二個數字是</a:t>
            </a:r>
            <a:r>
              <a:rPr lang="en-US" altLang="zh-TW" sz="5130">
                <a:sym typeface="+mn-ea"/>
              </a:rPr>
              <a:t>3</a:t>
            </a:r>
            <a:r>
              <a:rPr lang="zh-TW" altLang="en-US" sz="5130">
                <a:sym typeface="+mn-ea"/>
              </a:rPr>
              <a:t>，所以所有組合的第二個字母只會是</a:t>
            </a:r>
            <a:r>
              <a:rPr lang="en-US" altLang="zh-TW" sz="5130">
                <a:sym typeface="+mn-ea"/>
              </a:rPr>
              <a:t>d</a:t>
            </a:r>
            <a:r>
              <a:rPr lang="zh-TW" altLang="en-US" sz="5130">
                <a:sym typeface="+mn-ea"/>
              </a:rPr>
              <a:t>、</a:t>
            </a:r>
            <a:r>
              <a:rPr lang="en-US" altLang="zh-TW" sz="5130">
                <a:sym typeface="+mn-ea"/>
              </a:rPr>
              <a:t>e</a:t>
            </a:r>
            <a:r>
              <a:rPr lang="zh-TW" altLang="en-US" sz="5130">
                <a:sym typeface="+mn-ea"/>
              </a:rPr>
              <a:t>、</a:t>
            </a:r>
            <a:r>
              <a:rPr lang="en-US" altLang="zh-TW" sz="5130">
                <a:sym typeface="+mn-ea"/>
              </a:rPr>
              <a:t>f</a:t>
            </a:r>
            <a:endParaRPr lang="en-US" altLang="zh-TW" sz="5130"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/>
              <a:t>數字長度為1~6，數字可能會重複 ex:22 233 555 667676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135"/>
              <a:t>不會有123456789以外的東西，也不會有空輸入</a:t>
            </a:r>
            <a:endParaRPr sz="513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5135"/>
              <a:t>數字長度在2以上的話，數字不會有1 （不會有123、415這種輸入）</a:t>
            </a:r>
            <a:endParaRPr lang="zh-TW" sz="5135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82700" y="103600"/>
            <a:ext cx="3224499" cy="1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body" idx="1"/>
          </p:nvPr>
        </p:nvSpPr>
        <p:spPr>
          <a:xfrm>
            <a:off x="348700" y="185025"/>
            <a:ext cx="8520600" cy="4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******output請同學務必按照格式，與附圖一模一樣******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print</a:t>
            </a: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出你求得的組合，</a:t>
            </a: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並寫進txt</a:t>
            </a: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，檔名是你的學號，每個組合之間隔一個</a:t>
            </a: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半形空白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最後一組寫完，換行，寫進你的學號姓名，寫完姓名不要再換行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所以同學的txt檔只會有一個換行符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******txt檔名只寫學號，檔內寫學號+姓名，寫完姓名不要再換行******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******txt檔名只寫學號，檔內寫學號+姓名，寫完姓名不要再換行******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******txt檔名只寫學號，檔內寫學號+姓名，寫完姓名不要再換行******</a:t>
            </a:r>
            <a:endParaRPr sz="1200"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上傳程式前，建議同學檢查過自己寫出的txt檔是否符合說明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TW" sz="1200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格式有誤，酌扣分數</a:t>
            </a:r>
            <a:endParaRPr sz="1200">
              <a:solidFill>
                <a:srgbClr val="FF0000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02800" y="1225963"/>
            <a:ext cx="27051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02788" y="2211413"/>
            <a:ext cx="27717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body" idx="1"/>
          </p:nvPr>
        </p:nvSpPr>
        <p:spPr>
          <a:xfrm>
            <a:off x="0" y="59200"/>
            <a:ext cx="8832300" cy="49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0000"/>
                </a:solidFill>
              </a:rPr>
              <a:t>以下皆錯，酌扣分數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7975" y="1079863"/>
            <a:ext cx="28575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60888" y="2594363"/>
            <a:ext cx="41243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7963" y="2603900"/>
            <a:ext cx="27527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60900" y="1074400"/>
            <a:ext cx="29527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25300" y="1894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多一換行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499650" y="11242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檔名不可寫名字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147100" y="32341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裡面沒寫名字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338625" y="1079863"/>
            <a:ext cx="8496063" cy="2777263"/>
            <a:chOff x="338625" y="1104025"/>
            <a:chExt cx="8496063" cy="2777263"/>
          </a:xfrm>
        </p:grpSpPr>
        <p:pic>
          <p:nvPicPr>
            <p:cNvPr id="120" name="Google Shape;120;p21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338638" y="1109488"/>
              <a:ext cx="2857500" cy="126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331550" y="2623988"/>
              <a:ext cx="4124325" cy="125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338625" y="2633525"/>
              <a:ext cx="2752725" cy="123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3331563" y="1104025"/>
              <a:ext cx="2952750" cy="140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1"/>
            <p:cNvSpPr txBox="1"/>
            <p:nvPr/>
          </p:nvSpPr>
          <p:spPr>
            <a:xfrm>
              <a:off x="695963" y="1924200"/>
              <a:ext cx="426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多一換行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4470313" y="1153900"/>
              <a:ext cx="426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檔名不要寫名字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1117763" y="3263750"/>
              <a:ext cx="426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裡面沒寫名字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4571988" y="3338325"/>
              <a:ext cx="426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組合直接寫出來就好，不要有其他東西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繳交規範</a:t>
            </a:r>
            <a:endParaRPr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</p:txBody>
      </p:sp>
      <p:sp>
        <p:nvSpPr>
          <p:cNvPr id="133" name="Google Shape;133;p22"/>
          <p:cNvSpPr txBox="1"/>
          <p:nvPr>
            <p:ph type="body" idx="1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body" idx="1"/>
          </p:nvPr>
        </p:nvSpPr>
        <p:spPr>
          <a:xfrm>
            <a:off x="259900" y="673475"/>
            <a:ext cx="8520600" cy="3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微軟正黑體" panose="020B0604030504040204" charset="-120"/>
              <a:buChar char="●"/>
            </a:pP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每組程式碼開頭標註姓名學號班級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微軟正黑體" panose="020B0604030504040204" charset="-120"/>
              <a:buChar char="●"/>
            </a:pP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py檔名皆為A7-學號-題號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微軟正黑體" panose="020B0604030504040204" charset="-120"/>
              <a:buChar char="●"/>
            </a:pP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把三個py檔壓起來(</a:t>
            </a:r>
            <a:r>
              <a:rPr lang="zh-TW">
                <a:solidFill>
                  <a:srgbClr val="FF0000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zip</a:t>
            </a: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)後上傳，檔名為A7-學號，只寫一個就不用壓了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微軟正黑體" panose="020B0604030504040204" charset="-120"/>
              <a:buChar char="●"/>
            </a:pP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有修計實者，作業繳交至 “計算機實習I” 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微軟正黑體" panose="020B0604030504040204" charset="-120"/>
              <a:buChar char="●"/>
            </a:pPr>
            <a:r>
              <a:rPr lang="zh-TW">
                <a:solidFill>
                  <a:schemeClr val="dk1"/>
                </a:solidFill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微軟正黑體" panose="020B0604030504040204" charset="-120"/>
              </a:rPr>
              <a:t>無修計實，但有修計概者，作業繳交至 “計算機概論I”</a:t>
            </a:r>
            <a:endParaRPr>
              <a:solidFill>
                <a:schemeClr val="dk1"/>
              </a:solidFill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微軟正黑體" panose="020B0604030504040204" charset="-120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Presentation</Application>
  <PresentationFormat/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新細明體</vt:lpstr>
      <vt:lpstr>Wingdings</vt:lpstr>
      <vt:lpstr>Arial</vt:lpstr>
      <vt:lpstr>Rockwell</vt:lpstr>
      <vt:lpstr>微軟正黑體</vt:lpstr>
      <vt:lpstr>SimSun</vt:lpstr>
      <vt:lpstr>Segoe Print</vt:lpstr>
      <vt:lpstr>Microsoft YaHei</vt:lpstr>
      <vt:lpstr>Arial Unicode MS</vt:lpstr>
      <vt:lpstr>Simple Light</vt:lpstr>
      <vt:lpstr>作業07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繳交規範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作業07</dc:title>
  <dc:creator/>
  <cp:lastModifiedBy>USER</cp:lastModifiedBy>
  <cp:revision>2</cp:revision>
  <dcterms:created xsi:type="dcterms:W3CDTF">2021-11-11T07:07:35Z</dcterms:created>
  <dcterms:modified xsi:type="dcterms:W3CDTF">2021-11-11T07:26:26Z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