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wrUI4Z3jeOHkbY7NCB+PmU2Bc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2.lssh.tp.edu.tw/~jing/teach/note/c/c-file.htm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accbdc3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09accbdc3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09accbdc3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9accbdc32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9accbdc32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09accbdc32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accbdc32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9accbdc32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9accbdc32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Ios::in：檔案開啟為讀取狀態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Ios::out：檔案開啟為寫入狀態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ios::ate：從檔案結尾讀取及寫入資料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http://www2.lssh.tp.edu.tw/~jing/teach/note/c/c-file.htm</a:t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4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5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8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8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b="0"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" name="Google Shape;36;p2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7" name="Google Shape;37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b="1" sz="20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5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indent="-325755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indent="-31496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indent="-31496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indent="-31496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75" name="Google Shape;75;p3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6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3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3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Rockwell"/>
              <a:buNone/>
              <a:defRPr b="0" i="0" sz="54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Google Shape;1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計算機實習 13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2021/12/24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WRITE</a:t>
            </a:r>
            <a:endParaRPr/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2604" r="0" t="0"/>
          <a:stretch/>
        </p:blipFill>
        <p:spPr>
          <a:xfrm>
            <a:off x="1069848" y="1650358"/>
            <a:ext cx="4406824" cy="514634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1439691" y="3191609"/>
            <a:ext cx="3686783" cy="21400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2146568" y="5737014"/>
            <a:ext cx="2114148" cy="22604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7653338" y="3144724"/>
            <a:ext cx="31769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宣告ofstream類別操作寫檔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0"/>
          <p:cNvCxnSpPr>
            <a:stCxn id="200" idx="3"/>
          </p:cNvCxnSpPr>
          <p:nvPr/>
        </p:nvCxnSpPr>
        <p:spPr>
          <a:xfrm flipH="1" rot="10800000">
            <a:off x="5126474" y="3281213"/>
            <a:ext cx="2526900" cy="1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" name="Google Shape;204;p10"/>
          <p:cNvSpPr txBox="1"/>
          <p:nvPr/>
        </p:nvSpPr>
        <p:spPr>
          <a:xfrm>
            <a:off x="6787580" y="5731941"/>
            <a:ext cx="4470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可以寫入endl，跟cout一樣，有換行效果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05" name="Google Shape;205;p10"/>
          <p:cNvCxnSpPr/>
          <p:nvPr/>
        </p:nvCxnSpPr>
        <p:spPr>
          <a:xfrm flipH="1" rot="10800000">
            <a:off x="4260716" y="5868579"/>
            <a:ext cx="2526864" cy="1725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WRITE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1069848" y="2121408"/>
            <a:ext cx="3835527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如果要寫的檔案不存在，則會自動創立一個txt進行寫入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3223" y="1161169"/>
            <a:ext cx="5915025" cy="501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PATH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預設的路徑是此cpp所在的路徑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，因此如果將 Input.txt 與 cpp 放在同一份資料夾下，路徑可以直接設定成txt的檔名 ( Input.txt ) 就可以找到檔案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 b="0" l="0" r="0" t="3780"/>
          <a:stretch/>
        </p:blipFill>
        <p:spPr>
          <a:xfrm>
            <a:off x="1403223" y="3219450"/>
            <a:ext cx="7705725" cy="249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2"/>
          <p:cNvSpPr/>
          <p:nvPr/>
        </p:nvSpPr>
        <p:spPr>
          <a:xfrm>
            <a:off x="6781800" y="5210175"/>
            <a:ext cx="1133475" cy="502157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2800351" y="4465892"/>
            <a:ext cx="914400" cy="24898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PATH – 注意</a:t>
            </a:r>
            <a:endParaRPr/>
          </a:p>
        </p:txBody>
      </p:sp>
      <p:sp>
        <p:nvSpPr>
          <p:cNvPr id="227" name="Google Shape;227;p18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ifstream、ofstream中的檔名，必須是字串常數。使用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.c_str()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將string轉換成C語言的字串常數，便可以透過string變數來當作檔名 </a:t>
            </a:r>
            <a:r>
              <a:rPr lang="en-US" sz="1400">
                <a:latin typeface="Microsoft JhengHei"/>
                <a:ea typeface="Microsoft JhengHei"/>
                <a:cs typeface="Microsoft JhengHei"/>
                <a:sym typeface="Microsoft JhengHei"/>
              </a:rPr>
              <a:t>(C++11 允許非字串常數當作檔名)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798"/>
          <a:stretch/>
        </p:blipFill>
        <p:spPr>
          <a:xfrm>
            <a:off x="1562100" y="2914649"/>
            <a:ext cx="3352800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4">
            <a:alphaModFix/>
          </a:blip>
          <a:srcRect b="0" l="0" r="0" t="737"/>
          <a:stretch/>
        </p:blipFill>
        <p:spPr>
          <a:xfrm>
            <a:off x="5407152" y="2914649"/>
            <a:ext cx="4108323" cy="38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8"/>
          <p:cNvSpPr/>
          <p:nvPr/>
        </p:nvSpPr>
        <p:spPr>
          <a:xfrm>
            <a:off x="6762750" y="4051300"/>
            <a:ext cx="1047750" cy="2794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課堂練習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accbdc32_0_1"/>
          <p:cNvSpPr txBox="1"/>
          <p:nvPr>
            <p:ph type="title"/>
          </p:nvPr>
        </p:nvSpPr>
        <p:spPr>
          <a:xfrm>
            <a:off x="784179" y="270876"/>
            <a:ext cx="102954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練習</a:t>
            </a:r>
            <a:r>
              <a:rPr lang="en-US"/>
              <a:t>13</a:t>
            </a:r>
            <a:endParaRPr/>
          </a:p>
        </p:txBody>
      </p:sp>
      <p:sp>
        <p:nvSpPr>
          <p:cNvPr id="242" name="Google Shape;242;g109accbdc32_0_1"/>
          <p:cNvSpPr txBox="1"/>
          <p:nvPr>
            <p:ph idx="1" type="body"/>
          </p:nvPr>
        </p:nvSpPr>
        <p:spPr>
          <a:xfrm>
            <a:off x="498750" y="1574150"/>
            <a:ext cx="115692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66785"/>
              <a:buChar char="▪"/>
            </a:pPr>
            <a:r>
              <a:rPr b="1" lang="en-US" sz="2800">
                <a:latin typeface="DFKai-SB"/>
                <a:ea typeface="DFKai-SB"/>
                <a:cs typeface="DFKai-SB"/>
                <a:sym typeface="DFKai-SB"/>
              </a:rPr>
              <a:t>判斷</a:t>
            </a:r>
            <a:r>
              <a:rPr b="1" lang="en-US" sz="2800">
                <a:latin typeface="DFKai-SB"/>
                <a:ea typeface="DFKai-SB"/>
                <a:cs typeface="DFKai-SB"/>
                <a:sym typeface="DFKai-SB"/>
              </a:rPr>
              <a:t>圈叉</a:t>
            </a:r>
            <a:endParaRPr b="1" sz="2800">
              <a:latin typeface="DFKai-SB"/>
              <a:ea typeface="DFKai-SB"/>
              <a:cs typeface="DFKai-SB"/>
              <a:sym typeface="DFKai-SB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說明：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程式將讀取三個txt檔，每個檔案內有 3 x 3 個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圈叉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（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圈叉之間沒有空格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）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，請判斷檔案內容是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誰贏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，O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贏顯示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(Owin)、X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贏顯示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(Xwin)，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平手顯示(tie)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記得換行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ox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1.txt、ox2.txt、ox3.txt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: </a:t>
            </a: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Owin / Xwin / tie</a:t>
            </a:r>
            <a:endParaRPr/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cpp與txt檔案須放在同一資料夾下執行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顯示Output 直接透過cout顯示即可無須寫檔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413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測資數量固定為三個，檔名固定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974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916"/>
              <a:buChar char="▪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無須考慮特殊狀況 如(OX沒填滿、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內容非OX、OX同時連線成功、有空格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等)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09accbdc32_0_1"/>
          <p:cNvSpPr txBox="1"/>
          <p:nvPr>
            <p:ph idx="12" type="sldNum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accbdc32_0_11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規則</a:t>
            </a:r>
            <a:endParaRPr/>
          </a:p>
        </p:txBody>
      </p:sp>
      <p:sp>
        <p:nvSpPr>
          <p:cNvPr id="250" name="Google Shape;250;g109accbdc32_0_113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任一直行、橫列、斜行有三個（O或X）即獲勝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都沒有就算平手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9accbdc32_0_103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範例</a:t>
            </a:r>
            <a:endParaRPr/>
          </a:p>
        </p:txBody>
      </p:sp>
      <p:pic>
        <p:nvPicPr>
          <p:cNvPr id="257" name="Google Shape;257;g109accbdc32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8375" y="1974824"/>
            <a:ext cx="2324350" cy="14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09accbdc32_0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50" y="1975400"/>
            <a:ext cx="2462750" cy="18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09accbdc32_0_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5438" y="4121675"/>
            <a:ext cx="2531575" cy="23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09accbdc32_0_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801" y="1974824"/>
            <a:ext cx="2023550" cy="19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</a:t>
            </a:r>
            <a:endParaRPr/>
          </a:p>
        </p:txBody>
      </p:sp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內容包含: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b="1" lang="en-US">
                <a:solidFill>
                  <a:srgbClr val="FF0000"/>
                </a:solidFill>
              </a:rPr>
              <a:t>程式碼 (.cpp)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檔名皆須為 A</a:t>
            </a:r>
            <a:r>
              <a:rPr lang="en-US">
                <a:solidFill>
                  <a:srgbClr val="BFBFBF"/>
                </a:solidFill>
              </a:rPr>
              <a:t>X</a:t>
            </a:r>
            <a:r>
              <a:rPr lang="en-US"/>
              <a:t>-</a:t>
            </a:r>
            <a:r>
              <a:rPr lang="en-US">
                <a:solidFill>
                  <a:srgbClr val="BFBFBF"/>
                </a:solidFill>
              </a:rPr>
              <a:t>XX</a:t>
            </a:r>
            <a:r>
              <a:rPr lang="en-US">
                <a:solidFill>
                  <a:srgbClr val="BFBFBF"/>
                </a:solidFill>
              </a:rPr>
              <a:t>XXXXXXX</a:t>
            </a:r>
            <a:endParaRPr/>
          </a:p>
          <a:p>
            <a:pPr indent="-85725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READ/WRITE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1010648" y="1902279"/>
            <a:ext cx="10058400" cy="4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程式碼開頭要有以下文字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5413478" y="2002000"/>
            <a:ext cx="6211200" cy="1385400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計算機概論Ⅰ	: 2021-CE1001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計算機實習ⅠA 	: 2021-CE1003-A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計算機實習ⅠB 	: 2021-CE1003-B</a:t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50" y="2350463"/>
            <a:ext cx="3781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FSTREAM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讀取檔案需要先 </a:t>
            </a:r>
            <a:r>
              <a:rPr b="1"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#include&lt;fstream&gt;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(file stream)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透過</a:t>
            </a:r>
            <a:r>
              <a:rPr lang="en-US"/>
              <a:t>fstream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類別完成檔案I/O (輸入</a:t>
            </a:r>
            <a:r>
              <a:rPr b="1" lang="en-US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nput/輸出</a:t>
            </a:r>
            <a:r>
              <a:rPr b="1" lang="en-US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utput) 操作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ifstream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StreamName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en-US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FileName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OpenMode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);	//如果要讀檔，則用ifstream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ofstream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StreamName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en-US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FileName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OpenMode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);	//如果要寫檔，則用ofstream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10408" l="0" r="0" t="10438"/>
          <a:stretch/>
        </p:blipFill>
        <p:spPr>
          <a:xfrm>
            <a:off x="1069848" y="3133800"/>
            <a:ext cx="4321053" cy="10601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2215662" y="3429005"/>
            <a:ext cx="2224453" cy="2286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374" y="5765272"/>
            <a:ext cx="4562034" cy="45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FSTREAM</a:t>
            </a:r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1069848" y="2156577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ifstream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StreamName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lang="en-US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FileName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OpenMode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);</a:t>
            </a:r>
            <a:endParaRPr/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74928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ifstream </a:t>
            </a: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StreamName</a:t>
            </a:r>
            <a:r>
              <a:rPr lang="en-US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;</a:t>
            </a:r>
            <a:endParaRPr/>
          </a:p>
          <a:p>
            <a:pPr indent="0" lvl="0" marL="13144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StreamName</a:t>
            </a:r>
            <a:r>
              <a:rPr lang="en-US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.open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FileName 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en-US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OpenMode</a:t>
            </a: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);</a:t>
            </a:r>
            <a:endParaRPr/>
          </a:p>
          <a:p>
            <a:pPr indent="0" lvl="0" marL="131445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614" y="2725248"/>
            <a:ext cx="4002346" cy="48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614" y="5286376"/>
            <a:ext cx="3786812" cy="586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>
            <a:off x="3657600" y="3311870"/>
            <a:ext cx="624254" cy="8592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369434" y="3510682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也可以這樣寫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FSTREAM</a:t>
            </a:r>
            <a:endParaRPr/>
          </a:p>
        </p:txBody>
      </p:sp>
      <p:pic>
        <p:nvPicPr>
          <p:cNvPr id="142" name="Google Shape;14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48" y="3077233"/>
            <a:ext cx="10176084" cy="2037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1069848" y="2262439"/>
            <a:ext cx="52372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ifstream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StreamName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FileName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b="0" i="0" lang="en-US" sz="1800" u="none" cap="none" strike="noStrike">
                <a:solidFill>
                  <a:srgbClr val="7030A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OpenMode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1069848" y="2683823"/>
            <a:ext cx="103208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5"/>
          <p:cNvSpPr/>
          <p:nvPr/>
        </p:nvSpPr>
        <p:spPr>
          <a:xfrm>
            <a:off x="1443119" y="2783050"/>
            <a:ext cx="285542" cy="32215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OPEN MODE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6275"/>
          <a:stretch/>
        </p:blipFill>
        <p:spPr>
          <a:xfrm>
            <a:off x="1114939" y="2779775"/>
            <a:ext cx="8422942" cy="360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939" y="2093976"/>
            <a:ext cx="4562034" cy="45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4404946" y="2093976"/>
            <a:ext cx="1037492" cy="456204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1222131" y="4440115"/>
            <a:ext cx="3701561" cy="58908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READ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1759"/>
          <a:stretch/>
        </p:blipFill>
        <p:spPr>
          <a:xfrm>
            <a:off x="1069848" y="1784838"/>
            <a:ext cx="7983908" cy="462475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1600200" y="3138854"/>
            <a:ext cx="3560885" cy="24618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600201" y="3563816"/>
            <a:ext cx="1151792" cy="24618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5" name="Google Shape;165;p7"/>
          <p:cNvCxnSpPr>
            <a:stCxn id="163" idx="3"/>
            <a:endCxn id="166" idx="1"/>
          </p:cNvCxnSpPr>
          <p:nvPr/>
        </p:nvCxnSpPr>
        <p:spPr>
          <a:xfrm flipH="1" rot="10800000">
            <a:off x="5161085" y="2307346"/>
            <a:ext cx="3177900" cy="95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7"/>
          <p:cNvSpPr txBox="1"/>
          <p:nvPr/>
        </p:nvSpPr>
        <p:spPr>
          <a:xfrm>
            <a:off x="8339018" y="2122794"/>
            <a:ext cx="3061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宣告ifstream類別操作讀檔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7" name="Google Shape;167;p7"/>
          <p:cNvCxnSpPr>
            <a:stCxn id="164" idx="3"/>
            <a:endCxn id="168" idx="1"/>
          </p:cNvCxnSpPr>
          <p:nvPr/>
        </p:nvCxnSpPr>
        <p:spPr>
          <a:xfrm>
            <a:off x="2751993" y="3686908"/>
            <a:ext cx="5479200" cy="6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7"/>
          <p:cNvSpPr txBox="1"/>
          <p:nvPr/>
        </p:nvSpPr>
        <p:spPr>
          <a:xfrm>
            <a:off x="8231301" y="3563816"/>
            <a:ext cx="36796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如果開檔失敗，則串流會回傳false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69" name="Google Shape;169;p7"/>
          <p:cNvCxnSpPr>
            <a:stCxn id="170" idx="3"/>
            <a:endCxn id="171" idx="1"/>
          </p:cNvCxnSpPr>
          <p:nvPr/>
        </p:nvCxnSpPr>
        <p:spPr>
          <a:xfrm flipH="1" rot="10800000">
            <a:off x="3948302" y="5327925"/>
            <a:ext cx="2672100" cy="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7"/>
          <p:cNvSpPr txBox="1"/>
          <p:nvPr/>
        </p:nvSpPr>
        <p:spPr>
          <a:xfrm>
            <a:off x="6620279" y="5004838"/>
            <a:ext cx="5571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進行讀檔，跟cin&gt;&gt;一樣，每遇到空格、換行則當成下一筆輸入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960685" y="4986704"/>
            <a:ext cx="1987617" cy="789842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2" name="Google Shape;172;p7"/>
          <p:cNvCxnSpPr>
            <a:stCxn id="173" idx="3"/>
            <a:endCxn id="174" idx="1"/>
          </p:cNvCxnSpPr>
          <p:nvPr/>
        </p:nvCxnSpPr>
        <p:spPr>
          <a:xfrm>
            <a:off x="3948302" y="5895115"/>
            <a:ext cx="2672100" cy="2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" name="Google Shape;173;p7"/>
          <p:cNvSpPr/>
          <p:nvPr/>
        </p:nvSpPr>
        <p:spPr>
          <a:xfrm>
            <a:off x="1960685" y="5793853"/>
            <a:ext cx="1987617" cy="20252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6620279" y="5736401"/>
            <a:ext cx="2654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將ifstream串流關閉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READ</a:t>
            </a:r>
            <a:endParaRPr/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718" r="0" t="0"/>
          <a:stretch/>
        </p:blipFill>
        <p:spPr>
          <a:xfrm>
            <a:off x="1069848" y="2401753"/>
            <a:ext cx="4406713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412" r="0" t="2000"/>
          <a:stretch/>
        </p:blipFill>
        <p:spPr>
          <a:xfrm>
            <a:off x="6411931" y="2401753"/>
            <a:ext cx="4391832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1069848" y="2093976"/>
            <a:ext cx="32290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▼上一頁程式讀檔的結果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6411931" y="2093976"/>
            <a:ext cx="53051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▼如果在txt裡面有</a:t>
            </a:r>
            <a:r>
              <a:rPr b="0" i="0" lang="en-US" sz="20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空格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，則會視為下一筆輸入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FILE READ</a:t>
            </a:r>
            <a:endParaRPr/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如果想要一列一列讀入(讀到空格不算下一筆輸入)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940" r="1" t="20874"/>
          <a:stretch/>
        </p:blipFill>
        <p:spPr>
          <a:xfrm>
            <a:off x="1069848" y="2979774"/>
            <a:ext cx="6589755" cy="345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>
            <a:off x="2237362" y="5126477"/>
            <a:ext cx="1624519" cy="22373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4">
            <a:alphaModFix/>
          </a:blip>
          <a:srcRect b="0" l="217" r="0" t="614"/>
          <a:stretch/>
        </p:blipFill>
        <p:spPr>
          <a:xfrm>
            <a:off x="6196518" y="4173315"/>
            <a:ext cx="4931729" cy="225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2019-09-17T01:59:49Z</dcterms:created>
  <dc:creator>user</dc:creator>
</cp:coreProperties>
</file>