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eTs6jg/EOmmFSNjy0Tm9ANjBd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1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1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5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14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7" name="Google Shape;27;p1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>
  <p:cSld name="比對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30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30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3" name="Google Shape;143;p3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>
  <p:cSld name="只有標題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8" name="Google Shape;148;p3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56" name="Google Shape;156;p33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4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4" name="Google Shape;16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1" type="body"/>
          </p:nvPr>
        </p:nvSpPr>
        <p:spPr>
          <a:xfrm rot="5400000">
            <a:off x="3927259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70" name="Google Shape;17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" type="body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6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" name="Google Shape;42;p16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16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6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6" name="Google Shape;56;p18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7" name="Google Shape;57;p18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8" name="Google Shape;58;p18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9" name="Google Shape;59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1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5" name="Google Shape;75;p21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6" name="Google Shape;76;p2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2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2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Google Shape;14;p1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zh-TW"/>
              <a:t>計算機實習 04</a:t>
            </a:r>
            <a:endParaRPr/>
          </a:p>
        </p:txBody>
      </p:sp>
      <p:sp>
        <p:nvSpPr>
          <p:cNvPr id="185" name="Google Shape;185;p1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zh-TW"/>
              <a:t>2021/10/22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截圖範例</a:t>
            </a:r>
            <a:endParaRPr/>
          </a:p>
        </p:txBody>
      </p:sp>
      <p:sp>
        <p:nvSpPr>
          <p:cNvPr id="251" name="Google Shape;251;p10"/>
          <p:cNvSpPr txBox="1"/>
          <p:nvPr/>
        </p:nvSpPr>
        <p:spPr>
          <a:xfrm>
            <a:off x="1365954" y="2011683"/>
            <a:ext cx="73433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*只需要將ans-10XXXXXXX.txt檔截圖</a:t>
            </a:r>
            <a:endParaRPr sz="24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52" name="Google Shape;2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3436" y="2777159"/>
            <a:ext cx="5384002" cy="3214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ZSheng\Downloads\s5.PNG" id="258" name="Google Shape;2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536" y="4835675"/>
            <a:ext cx="8001465" cy="152119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繳交內容</a:t>
            </a:r>
            <a:endParaRPr/>
          </a:p>
        </p:txBody>
      </p:sp>
      <p:sp>
        <p:nvSpPr>
          <p:cNvPr id="260" name="Google Shape;260;p11"/>
          <p:cNvSpPr txBox="1"/>
          <p:nvPr>
            <p:ph idx="1" type="body"/>
          </p:nvPr>
        </p:nvSpPr>
        <p:spPr>
          <a:xfrm>
            <a:off x="1069848" y="2121408"/>
            <a:ext cx="10058400" cy="2601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上傳內容須為 .zip 壓縮檔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內容包含: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b="1" lang="zh-TW">
                <a:solidFill>
                  <a:srgbClr val="FF0000"/>
                </a:solidFill>
              </a:rPr>
              <a:t>程式碼 (C++為.cpp，Python為.py)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b="1" lang="zh-TW">
                <a:solidFill>
                  <a:srgbClr val="FF0000"/>
                </a:solidFill>
              </a:rPr>
              <a:t>執行結果截圖 (只接受 .png 或 .jpg 形式)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檔名皆須為  A</a:t>
            </a:r>
            <a:r>
              <a:rPr lang="zh-TW">
                <a:solidFill>
                  <a:srgbClr val="BFBFBF"/>
                </a:solidFill>
              </a:rPr>
              <a:t>X</a:t>
            </a:r>
            <a:r>
              <a:rPr lang="zh-TW"/>
              <a:t>-10</a:t>
            </a:r>
            <a:r>
              <a:rPr lang="zh-TW">
                <a:solidFill>
                  <a:srgbClr val="BFBFBF"/>
                </a:solidFill>
              </a:rPr>
              <a:t>XXXXXXX</a:t>
            </a:r>
            <a:r>
              <a:rPr lang="zh-TW"/>
              <a:t>  或  P</a:t>
            </a:r>
            <a:r>
              <a:rPr lang="zh-TW">
                <a:solidFill>
                  <a:srgbClr val="BFBFBF"/>
                </a:solidFill>
              </a:rPr>
              <a:t>X</a:t>
            </a:r>
            <a:r>
              <a:rPr lang="zh-TW"/>
              <a:t>-10</a:t>
            </a:r>
            <a:r>
              <a:rPr lang="zh-TW">
                <a:solidFill>
                  <a:srgbClr val="BFBFBF"/>
                </a:solidFill>
              </a:rPr>
              <a:t>XXXXXXX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Assignment: A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Practice: P</a:t>
            </a:r>
            <a:endParaRPr/>
          </a:p>
          <a:p>
            <a:pPr indent="-85725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261" name="Google Shape;261;p11"/>
          <p:cNvSpPr/>
          <p:nvPr/>
        </p:nvSpPr>
        <p:spPr>
          <a:xfrm>
            <a:off x="1096030" y="5246702"/>
            <a:ext cx="2287683" cy="70192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2" name="Google Shape;262;p11"/>
          <p:cNvSpPr txBox="1"/>
          <p:nvPr/>
        </p:nvSpPr>
        <p:spPr>
          <a:xfrm>
            <a:off x="1712130" y="4877370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/>
          </a:p>
        </p:txBody>
      </p:sp>
      <p:sp>
        <p:nvSpPr>
          <p:cNvPr id="263" name="Google Shape;263;p11"/>
          <p:cNvSpPr txBox="1"/>
          <p:nvPr/>
        </p:nvSpPr>
        <p:spPr>
          <a:xfrm>
            <a:off x="9440372" y="5905869"/>
            <a:ext cx="17706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上傳的壓縮檔</a:t>
            </a:r>
            <a:endParaRPr/>
          </a:p>
        </p:txBody>
      </p:sp>
      <p:cxnSp>
        <p:nvCxnSpPr>
          <p:cNvPr id="264" name="Google Shape;264;p11"/>
          <p:cNvCxnSpPr>
            <a:endCxn id="263" idx="1"/>
          </p:cNvCxnSpPr>
          <p:nvPr/>
        </p:nvCxnSpPr>
        <p:spPr>
          <a:xfrm>
            <a:off x="8834972" y="6090535"/>
            <a:ext cx="605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繳交格式</a:t>
            </a:r>
            <a:endParaRPr/>
          </a:p>
        </p:txBody>
      </p:sp>
      <p:sp>
        <p:nvSpPr>
          <p:cNvPr id="270" name="Google Shape;270;p12"/>
          <p:cNvSpPr txBox="1"/>
          <p:nvPr>
            <p:ph idx="1" type="body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程式碼開頭要有以下文字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271" name="Google Shape;271;p12"/>
          <p:cNvSpPr txBox="1"/>
          <p:nvPr/>
        </p:nvSpPr>
        <p:spPr>
          <a:xfrm>
            <a:off x="4653678" y="4794525"/>
            <a:ext cx="6211200" cy="1385400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	: 2021-CE1001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 	: 2021-CE1003-A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 	: 2021-CE1003-B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72" name="Google Shape;2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2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4" name="Google Shape;274;p12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D:\計概文件\sreenshot_0918\40.PNG" id="275" name="Google Shape;27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1684" y="2284351"/>
            <a:ext cx="3255318" cy="17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2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7" name="Google Shape;277;p12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8" name="Google Shape;278;p12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9" name="Google Shape;279;p12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80" name="Google Shape;280;p12"/>
          <p:cNvPicPr preferRelativeResize="0"/>
          <p:nvPr/>
        </p:nvPicPr>
        <p:blipFill rotWithShape="1">
          <a:blip r:embed="rId5">
            <a:alphaModFix/>
          </a:blip>
          <a:srcRect b="18791" l="32551" r="60068" t="68887"/>
          <a:stretch/>
        </p:blipFill>
        <p:spPr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2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FUNCTION 的 RETURN 之應用</a:t>
            </a:r>
            <a:endParaRPr/>
          </a:p>
        </p:txBody>
      </p:sp>
      <p:pic>
        <p:nvPicPr>
          <p:cNvPr id="191" name="Google Shape;1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105" y="4164418"/>
            <a:ext cx="5026152" cy="1724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3743" y="4164418"/>
            <a:ext cx="5026152" cy="177739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"/>
          <p:cNvSpPr txBox="1"/>
          <p:nvPr/>
        </p:nvSpPr>
        <p:spPr>
          <a:xfrm>
            <a:off x="4287186" y="2652143"/>
            <a:ext cx="403235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平常呼叫函式，會將函式內的程式碼跑過一輪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FUNCTION 的 RETURN 之應用</a:t>
            </a:r>
            <a:endParaRPr/>
          </a:p>
        </p:txBody>
      </p:sp>
      <p:sp>
        <p:nvSpPr>
          <p:cNvPr id="199" name="Google Shape;199;p3"/>
          <p:cNvSpPr txBox="1"/>
          <p:nvPr/>
        </p:nvSpPr>
        <p:spPr>
          <a:xfrm>
            <a:off x="3765028" y="2709340"/>
            <a:ext cx="501920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但是如果你用一個變數去接它，會發現變數沒有東西。</a:t>
            </a:r>
            <a:endParaRPr/>
          </a:p>
        </p:txBody>
      </p:sp>
      <p:pic>
        <p:nvPicPr>
          <p:cNvPr id="200" name="Google Shape;2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286" y="4148660"/>
            <a:ext cx="4491503" cy="174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0212" y="4128641"/>
            <a:ext cx="4491501" cy="176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FUNCTION 的 RETURN 之應用</a:t>
            </a:r>
            <a:endParaRPr/>
          </a:p>
        </p:txBody>
      </p:sp>
      <p:sp>
        <p:nvSpPr>
          <p:cNvPr id="207" name="Google Shape;207;p4"/>
          <p:cNvSpPr txBox="1"/>
          <p:nvPr/>
        </p:nvSpPr>
        <p:spPr>
          <a:xfrm>
            <a:off x="3199501" y="2677302"/>
            <a:ext cx="579299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如果你在函式的最末端加入return，那就可以拿變數接住函數的回傳值</a:t>
            </a:r>
            <a:endParaRPr/>
          </a:p>
        </p:txBody>
      </p:sp>
      <p:pic>
        <p:nvPicPr>
          <p:cNvPr id="208" name="Google Shape;2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8320" y="4214736"/>
            <a:ext cx="4277942" cy="165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5740" y="4214736"/>
            <a:ext cx="4162267" cy="1609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FUNCTION 的 RETURN 之應用</a:t>
            </a:r>
            <a:endParaRPr/>
          </a:p>
        </p:txBody>
      </p:sp>
      <p:sp>
        <p:nvSpPr>
          <p:cNvPr id="215" name="Google Shape;215;p5"/>
          <p:cNvSpPr txBox="1"/>
          <p:nvPr/>
        </p:nvSpPr>
        <p:spPr>
          <a:xfrm>
            <a:off x="2366746" y="2204836"/>
            <a:ext cx="745850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可以運用return的機制讓函式的運作更加靈活，範例： 計算一個 3x-7y+4 的式子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6" name="Google Shape;2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151" y="3429000"/>
            <a:ext cx="6573697" cy="2839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/>
              <a:t>課堂練習04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>
            <p:ph type="title"/>
          </p:nvPr>
        </p:nvSpPr>
        <p:spPr>
          <a:xfrm>
            <a:off x="1069848" y="484632"/>
            <a:ext cx="10058400" cy="1294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練習04</a:t>
            </a:r>
            <a:endParaRPr/>
          </a:p>
        </p:txBody>
      </p:sp>
      <p:sp>
        <p:nvSpPr>
          <p:cNvPr id="228" name="Google Shape;228;p7"/>
          <p:cNvSpPr txBox="1"/>
          <p:nvPr>
            <p:ph idx="1" type="body"/>
          </p:nvPr>
        </p:nvSpPr>
        <p:spPr>
          <a:xfrm>
            <a:off x="1069847" y="1754659"/>
            <a:ext cx="10500829" cy="4619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目標：輸出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一個名為“ 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ans-10XXXXXXX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”的txt檔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給定一個 test.txt 檔，讀取裡面的數學式，各別判斷數學式的正確與否，分別輸出T or F 到 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ans-10XXXXXXX.txt 中。</a:t>
            </a:r>
            <a:br>
              <a:rPr lang="zh-TW"/>
            </a:br>
            <a:br>
              <a:rPr lang="zh-TW"/>
            </a:br>
            <a:r>
              <a:rPr lang="zh-TW">
                <a:latin typeface="DFKai-SB"/>
                <a:ea typeface="DFKai-SB"/>
                <a:cs typeface="DFKai-SB"/>
                <a:sym typeface="DFKai-SB"/>
              </a:rPr>
              <a:t>範例：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繳交截止日期：</a:t>
            </a:r>
            <a:r>
              <a:rPr lang="zh-TW" sz="2800">
                <a:solidFill>
                  <a:srgbClr val="FF0000"/>
                </a:solidFill>
              </a:rPr>
              <a:t>2021/10/22  23:55</a:t>
            </a:r>
            <a:endParaRPr sz="2800">
              <a:solidFill>
                <a:srgbClr val="FF0000"/>
              </a:solidFill>
            </a:endParaRPr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229" name="Google Shape;2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384" y="2810475"/>
            <a:ext cx="3127146" cy="238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2322" y="2790875"/>
            <a:ext cx="2598887" cy="2419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"/>
          <p:cNvSpPr txBox="1"/>
          <p:nvPr>
            <p:ph type="title"/>
          </p:nvPr>
        </p:nvSpPr>
        <p:spPr>
          <a:xfrm>
            <a:off x="1069848" y="484632"/>
            <a:ext cx="10058400" cy="1294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練習04-補充說明</a:t>
            </a:r>
            <a:endParaRPr/>
          </a:p>
        </p:txBody>
      </p:sp>
      <p:sp>
        <p:nvSpPr>
          <p:cNvPr id="237" name="Google Shape;237;p8"/>
          <p:cNvSpPr txBox="1"/>
          <p:nvPr>
            <p:ph idx="1" type="body"/>
          </p:nvPr>
        </p:nvSpPr>
        <p:spPr>
          <a:xfrm>
            <a:off x="1069847" y="1754659"/>
            <a:ext cx="10500829" cy="4619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test.txt 格式：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每一行皆會出現一個數學式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每兩個符號中間皆有空格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只會出現 + 、 - 、 *   三種運算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只會有整數運算，但會出現負號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不一定只有五行</a:t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ans-10XXXXXXX.txt 格式: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ans- 後方接自己的學號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繳交時只需要交 .py 檔和 txt截圖就好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text 和 ans 為一一對應，第一行對第一行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繳交截止日期：</a:t>
            </a:r>
            <a:r>
              <a:rPr lang="zh-TW" sz="2800">
                <a:solidFill>
                  <a:srgbClr val="FF0000"/>
                </a:solidFill>
              </a:rPr>
              <a:t>2020/10/22  23:55</a:t>
            </a:r>
            <a:endParaRPr sz="2800">
              <a:solidFill>
                <a:srgbClr val="FF0000"/>
              </a:solidFill>
            </a:endParaRPr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238" name="Google Shape;2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2292" y="1389013"/>
            <a:ext cx="3127146" cy="238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2292" y="3861863"/>
            <a:ext cx="3127146" cy="2419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/>
              <a:t>繳交規範</a:t>
            </a:r>
            <a:endParaRPr/>
          </a:p>
        </p:txBody>
      </p:sp>
      <p:sp>
        <p:nvSpPr>
          <p:cNvPr id="245" name="Google Shape;245;p9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2019-09-17T01:59:49Z</dcterms:created>
  <dc:creator>user</dc:creator>
</cp:coreProperties>
</file>