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4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3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8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2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0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2E7F-AD04-4D03-B147-26B563B4182C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8B29-287B-46B2-9A9E-60EF94EAF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uva11264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</a:t>
            </a:r>
            <a:r>
              <a:rPr lang="en-US" altLang="zh-TW" dirty="0" smtClean="0"/>
              <a:t>1A </a:t>
            </a:r>
            <a:r>
              <a:rPr lang="zh-TW" altLang="en-US" dirty="0" smtClean="0"/>
              <a:t>陳柏燊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 證明 </a:t>
            </a:r>
            <a:r>
              <a:rPr lang="en-US" altLang="zh-TW" dirty="0" smtClean="0"/>
              <a:t>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4800"/>
            <a:ext cx="5575300" cy="46021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1 3 6 8 15 20</a:t>
            </a:r>
          </a:p>
          <a:p>
            <a:pPr marL="0" indent="0">
              <a:buNone/>
            </a:pPr>
            <a:r>
              <a:rPr lang="en-US" altLang="zh-TW" sz="2000" dirty="0" smtClean="0"/>
              <a:t>Step1 : 1+3 = 4 &lt; 6 (</a:t>
            </a:r>
            <a:r>
              <a:rPr lang="zh-TW" altLang="en-US" sz="2000" dirty="0" smtClean="0"/>
              <a:t>取</a:t>
            </a:r>
            <a:r>
              <a:rPr lang="en-US" altLang="zh-TW" sz="2000" dirty="0" smtClean="0"/>
              <a:t>3)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Step2 : 1+3+6 = 10 &gt; 8 (</a:t>
            </a:r>
            <a:r>
              <a:rPr lang="zh-TW" altLang="en-US" sz="2000" dirty="0" smtClean="0">
                <a:solidFill>
                  <a:srgbClr val="FF0000"/>
                </a:solidFill>
              </a:rPr>
              <a:t>不取</a:t>
            </a:r>
            <a:r>
              <a:rPr lang="en-US" altLang="zh-TW" sz="2000" dirty="0" smtClean="0">
                <a:solidFill>
                  <a:srgbClr val="FF0000"/>
                </a:solidFill>
              </a:rPr>
              <a:t>6)</a:t>
            </a:r>
          </a:p>
          <a:p>
            <a:pPr marL="0" indent="0">
              <a:buNone/>
            </a:pPr>
            <a:r>
              <a:rPr lang="en-US" altLang="zh-TW" sz="2000" dirty="0" smtClean="0"/>
              <a:t>Step3 : 1+3+8 = 12 &lt;15 (</a:t>
            </a:r>
            <a:r>
              <a:rPr lang="zh-TW" altLang="en-US" sz="2000" dirty="0" smtClean="0"/>
              <a:t>取</a:t>
            </a:r>
            <a:r>
              <a:rPr lang="en-US" altLang="zh-TW" sz="2000" dirty="0" smtClean="0"/>
              <a:t>8)</a:t>
            </a:r>
          </a:p>
          <a:p>
            <a:pPr marL="0" indent="0">
              <a:buNone/>
            </a:pPr>
            <a:r>
              <a:rPr lang="en-US" altLang="zh-TW" sz="2000" dirty="0" smtClean="0"/>
              <a:t>Step4 : 1+3+8+15 = 27 &gt; 20 (</a:t>
            </a:r>
            <a:r>
              <a:rPr lang="zh-TW" altLang="en-US" sz="2000" dirty="0" smtClean="0"/>
              <a:t>不取</a:t>
            </a:r>
            <a:r>
              <a:rPr lang="en-US" altLang="zh-TW" sz="2000" dirty="0" smtClean="0"/>
              <a:t>15)</a:t>
            </a:r>
          </a:p>
          <a:p>
            <a:pPr marL="0" indent="0">
              <a:buNone/>
            </a:pPr>
            <a:r>
              <a:rPr lang="en-US" altLang="zh-TW" sz="2000" dirty="0" smtClean="0"/>
              <a:t>Step5 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為最後一個元素，直接取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Final : 1 , 3 , 8 , 20</a:t>
            </a:r>
          </a:p>
          <a:p>
            <a:pPr marL="0" indent="0">
              <a:buNone/>
            </a:pPr>
            <a:r>
              <a:rPr lang="en-US" altLang="zh-TW" sz="2000" dirty="0" smtClean="0"/>
              <a:t>Count = 4   </a:t>
            </a:r>
            <a:endParaRPr lang="zh-TW" altLang="en-US" sz="2000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14900" y="1459835"/>
                <a:ext cx="690880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b</a:t>
                </a:r>
                <a:r>
                  <a:rPr lang="en-US" altLang="zh-TW" sz="2800" dirty="0" smtClean="0"/>
                  <a:t>1 = 1 , b2 = 3 ,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sz="2800" dirty="0" smtClean="0"/>
                  <a:t>b = 4 , X = 6 , Y = 8 , Z&lt;Y</a:t>
                </a:r>
              </a:p>
              <a:p>
                <a:endParaRPr lang="en-US" altLang="zh-TW" sz="2800" dirty="0"/>
              </a:p>
              <a:p>
                <a:r>
                  <a:rPr lang="zh-TW" altLang="en-US" sz="2800" dirty="0" smtClean="0"/>
                  <a:t>取完</a:t>
                </a:r>
                <a:r>
                  <a:rPr lang="en-US" altLang="zh-TW" sz="2800" dirty="0" smtClean="0"/>
                  <a:t>8(Y)</a:t>
                </a:r>
                <a:r>
                  <a:rPr lang="zh-TW" altLang="en-US" sz="2800" dirty="0" smtClean="0"/>
                  <a:t>，之後</a:t>
                </a:r>
                <a:r>
                  <a:rPr lang="en-US" altLang="zh-TW" sz="2800" dirty="0" smtClean="0"/>
                  <a:t>Z</a:t>
                </a:r>
                <a:r>
                  <a:rPr lang="zh-TW" altLang="en-US" sz="2800" dirty="0" smtClean="0"/>
                  <a:t>一定小於</a:t>
                </a:r>
                <a:r>
                  <a:rPr lang="en-US" altLang="zh-TW" sz="2800" dirty="0" smtClean="0"/>
                  <a:t>8</a:t>
                </a:r>
              </a:p>
              <a:p>
                <a:r>
                  <a:rPr lang="en-US" altLang="zh-TW" sz="2800" dirty="0" smtClean="0"/>
                  <a:t>If z=7</a:t>
                </a:r>
              </a:p>
              <a:p>
                <a:r>
                  <a:rPr lang="zh-TW" altLang="en-US" sz="2800" dirty="0"/>
                  <a:t>再</a:t>
                </a:r>
                <a:r>
                  <a:rPr lang="zh-TW" altLang="en-US" sz="2800" dirty="0" smtClean="0"/>
                  <a:t>取</a:t>
                </a:r>
                <a:r>
                  <a:rPr lang="en-US" altLang="zh-TW" sz="2800" dirty="0" smtClean="0"/>
                  <a:t>6</a:t>
                </a:r>
                <a:r>
                  <a:rPr lang="zh-TW" altLang="en-US" sz="2800" dirty="0" smtClean="0"/>
                  <a:t>之後剩</a:t>
                </a:r>
                <a:r>
                  <a:rPr lang="en-US" altLang="zh-TW" sz="2800" dirty="0" smtClean="0"/>
                  <a:t>1</a:t>
                </a:r>
                <a:r>
                  <a:rPr lang="zh-TW" altLang="en-US" sz="2800" dirty="0" smtClean="0"/>
                  <a:t>，少取</a:t>
                </a:r>
                <a:r>
                  <a:rPr lang="en-US" altLang="zh-TW" sz="2800" dirty="0" smtClean="0"/>
                  <a:t>2</a:t>
                </a:r>
              </a:p>
              <a:p>
                <a:r>
                  <a:rPr lang="en-US" altLang="zh-TW" sz="2800" dirty="0" smtClean="0"/>
                  <a:t>If z=6</a:t>
                </a:r>
              </a:p>
              <a:p>
                <a:r>
                  <a:rPr lang="zh-TW" altLang="en-US" sz="2800" dirty="0" smtClean="0"/>
                  <a:t>再取</a:t>
                </a:r>
                <a:r>
                  <a:rPr lang="en-US" altLang="zh-TW" sz="2800" dirty="0" smtClean="0"/>
                  <a:t>6</a:t>
                </a:r>
                <a:r>
                  <a:rPr lang="zh-TW" altLang="en-US" sz="2800" dirty="0" smtClean="0"/>
                  <a:t>之後剩</a:t>
                </a:r>
                <a:r>
                  <a:rPr lang="en-US" altLang="zh-TW" sz="2800" dirty="0" smtClean="0"/>
                  <a:t>2</a:t>
                </a:r>
                <a:r>
                  <a:rPr lang="zh-TW" altLang="en-US" sz="2800" dirty="0" smtClean="0"/>
                  <a:t>，少取</a:t>
                </a:r>
                <a:r>
                  <a:rPr lang="en-US" altLang="zh-TW" sz="2800" dirty="0" smtClean="0"/>
                  <a:t>1</a:t>
                </a:r>
              </a:p>
              <a:p>
                <a:endParaRPr lang="en-US" altLang="zh-TW" sz="2800" dirty="0"/>
              </a:p>
              <a:p>
                <a:endParaRPr lang="en-US" altLang="zh-TW" sz="2800" dirty="0" smtClean="0"/>
              </a:p>
              <a:p>
                <a:r>
                  <a:rPr lang="en-US" altLang="zh-TW" sz="2800" dirty="0" smtClean="0"/>
                  <a:t>If z&lt;=5  (</a:t>
                </a:r>
                <a:r>
                  <a:rPr lang="zh-TW" altLang="en-US" sz="2800" dirty="0" smtClean="0"/>
                  <a:t>不考慮，</a:t>
                </a:r>
                <a:r>
                  <a:rPr lang="zh-TW" altLang="en-US" sz="2800" dirty="0"/>
                  <a:t>現在考慮的</a:t>
                </a:r>
                <a:r>
                  <a:rPr lang="zh-TW" altLang="en-US" sz="2800" dirty="0" smtClean="0"/>
                  <a:t>是</a:t>
                </a:r>
                <a:r>
                  <a:rPr lang="zh-TW" altLang="en-US" sz="2800" dirty="0"/>
                  <a:t>如果取</a:t>
                </a:r>
                <a:r>
                  <a:rPr lang="zh-TW" altLang="en-US" sz="2800" dirty="0" smtClean="0"/>
                  <a:t>了</a:t>
                </a:r>
                <a:r>
                  <a:rPr lang="en-US" altLang="zh-TW" sz="2800" dirty="0" smtClean="0"/>
                  <a:t>6(X)</a:t>
                </a:r>
                <a:r>
                  <a:rPr lang="zh-TW" altLang="en-US" sz="2800" dirty="0" smtClean="0"/>
                  <a:t>的情況</a:t>
                </a:r>
                <a:r>
                  <a:rPr lang="en-US" altLang="zh-TW" sz="2800" dirty="0" smtClean="0"/>
                  <a:t>)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1459835"/>
                <a:ext cx="6908800" cy="4832092"/>
              </a:xfrm>
              <a:prstGeom prst="rect">
                <a:avLst/>
              </a:prstGeom>
              <a:blipFill>
                <a:blip r:embed="rId2"/>
                <a:stretch>
                  <a:fillRect l="-1764" t="-1135" r="-2557" b="-2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seudo code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255925" y="365124"/>
            <a:ext cx="28484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C++Code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8" y="1467802"/>
            <a:ext cx="5239492" cy="2981725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3971925"/>
            <a:ext cx="5743575" cy="2205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Line4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[] </a:t>
            </a:r>
            <a:r>
              <a:rPr lang="zh-TW" altLang="en-US" dirty="0" smtClean="0"/>
              <a:t>是存面額的陣列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Line5 : count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sum 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是因為已經把</a:t>
            </a:r>
            <a:r>
              <a:rPr lang="en-US" altLang="zh-TW" dirty="0" smtClean="0"/>
              <a:t>1</a:t>
            </a:r>
            <a:r>
              <a:rPr lang="zh-TW" altLang="en-US" dirty="0" smtClean="0"/>
              <a:t>元算進去了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Line10 : </a:t>
            </a:r>
            <a:r>
              <a:rPr lang="zh-TW" altLang="en-US" dirty="0" smtClean="0"/>
              <a:t>會加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是因為最後一個必取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83" y="1305877"/>
            <a:ext cx="5314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錢有不同的</a:t>
            </a:r>
            <a:r>
              <a:rPr lang="zh-TW" altLang="en-US" dirty="0"/>
              <a:t>面額</a:t>
            </a:r>
            <a:r>
              <a:rPr lang="zh-TW" altLang="en-US" dirty="0" smtClean="0"/>
              <a:t> </a:t>
            </a:r>
            <a:r>
              <a:rPr lang="en-US" altLang="zh-TW" dirty="0" smtClean="0"/>
              <a:t>ex: </a:t>
            </a:r>
            <a:endParaRPr lang="zh-TW" altLang="en-US" dirty="0"/>
          </a:p>
        </p:txBody>
      </p:sp>
      <p:pic>
        <p:nvPicPr>
          <p:cNvPr id="1026" name="Picture 2" descr="新台幣壹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5531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台幣伍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20313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賽先生科學工廠｜超大拾圓硬幣(舊款) | 蝦皮購物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451" r="14325" b="15496"/>
          <a:stretch/>
        </p:blipFill>
        <p:spPr bwMode="auto">
          <a:xfrm>
            <a:off x="3600450" y="3115403"/>
            <a:ext cx="1668379" cy="160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新臺幣100, 200, 500, 1000, 2000 圓紙鈔介紹與參考照片• 鷹眼觀察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12" y="365125"/>
            <a:ext cx="3444875" cy="16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新台幣93年版500元888888 (趣味鈔•趣味號) | 露天拍賣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88" y="2361499"/>
            <a:ext cx="4139866" cy="19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新台幣伍拾圓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29" y="3195613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新臺幣100, 200, 500, 1000, 2000 圓紙鈔介紹與參考照片• 鷹眼觀察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12" y="4457718"/>
            <a:ext cx="3564101" cy="1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銀行領錢規則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優先給大面額的</a:t>
            </a:r>
            <a:r>
              <a:rPr lang="zh-TW" altLang="en-US" dirty="0" smtClean="0"/>
              <a:t>錢</a:t>
            </a:r>
            <a:endParaRPr lang="en-US" altLang="zh-TW" dirty="0" smtClean="0"/>
          </a:p>
          <a:p>
            <a:r>
              <a:rPr lang="en-US" altLang="zh-TW" dirty="0" smtClean="0"/>
              <a:t>Ex:2000</a:t>
            </a:r>
            <a:r>
              <a:rPr lang="zh-TW" altLang="en-US" dirty="0" smtClean="0"/>
              <a:t>元 </a:t>
            </a:r>
            <a:r>
              <a:rPr lang="zh-TW" altLang="en-US" dirty="0"/>
              <a:t>銀行只會</a:t>
            </a:r>
            <a:r>
              <a:rPr lang="zh-TW" altLang="en-US" dirty="0" smtClean="0"/>
              <a:t>給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 </a:t>
            </a:r>
            <a:endParaRPr lang="en-US" altLang="zh-TW" dirty="0" smtClean="0"/>
          </a:p>
          <a:p>
            <a:r>
              <a:rPr lang="zh-TW" altLang="en-US" dirty="0" smtClean="0"/>
              <a:t>不能</a:t>
            </a:r>
            <a:r>
              <a:rPr lang="zh-TW" altLang="en-US" dirty="0"/>
              <a:t>有其他種給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(ex 1</a:t>
            </a:r>
            <a:r>
              <a:rPr lang="zh-TW" altLang="en-US" dirty="0" smtClean="0"/>
              <a:t>張</a:t>
            </a:r>
            <a:r>
              <a:rPr lang="en-US" altLang="zh-TW" dirty="0" smtClean="0"/>
              <a:t>1000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</a:t>
            </a:r>
            <a:r>
              <a:rPr lang="en-US" altLang="zh-TW" dirty="0" smtClean="0"/>
              <a:t>500)</a:t>
            </a:r>
          </a:p>
          <a:p>
            <a:r>
              <a:rPr lang="en-US" altLang="zh-TW" dirty="0" smtClean="0"/>
              <a:t>4321 =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4*1000 + 3 * 100 + 2*10 + 1(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對的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4321 = </a:t>
            </a:r>
            <a:r>
              <a:rPr lang="en-US" altLang="zh-TW" dirty="0" smtClean="0">
                <a:solidFill>
                  <a:srgbClr val="FF0000"/>
                </a:solidFill>
              </a:rPr>
              <a:t>4*1000 + 2*100 + 2*50 + 2*10 +1(</a:t>
            </a:r>
            <a:r>
              <a:rPr lang="zh-TW" altLang="en-US" dirty="0" smtClean="0">
                <a:solidFill>
                  <a:srgbClr val="FF0000"/>
                </a:solidFill>
              </a:rPr>
              <a:t>錯的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altLang="zh-TW" dirty="0" smtClean="0"/>
              <a:t>4550 =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4*1000 + 500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50*1(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對的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4550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4*1000 + 100*5 + 50*1(</a:t>
            </a:r>
            <a:r>
              <a:rPr lang="zh-TW" altLang="en-US" dirty="0" smtClean="0">
                <a:solidFill>
                  <a:srgbClr val="FF0000"/>
                </a:solidFill>
              </a:rPr>
              <a:t>錯的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7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有一個有錢人</a:t>
            </a:r>
            <a:r>
              <a:rPr lang="en-US" altLang="zh-TW" dirty="0" smtClean="0"/>
              <a:t>(infinity money)</a:t>
            </a:r>
            <a:r>
              <a:rPr lang="zh-TW" altLang="en-US" dirty="0" smtClean="0"/>
              <a:t>有收集不同面額錢幣的癖好，請問他一次領錢</a:t>
            </a:r>
            <a:r>
              <a:rPr lang="zh-TW" altLang="en-US" dirty="0" smtClean="0">
                <a:solidFill>
                  <a:srgbClr val="FF0000"/>
                </a:solidFill>
              </a:rPr>
              <a:t>最多</a:t>
            </a:r>
            <a:r>
              <a:rPr lang="zh-TW" altLang="en-US" dirty="0" smtClean="0"/>
              <a:t>可以收集到幾種不同面額的錢幣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4052" y="1690688"/>
            <a:ext cx="5207268" cy="4351338"/>
          </a:xfrm>
        </p:spPr>
        <p:txBody>
          <a:bodyPr/>
          <a:lstStyle/>
          <a:p>
            <a:r>
              <a:rPr lang="en-US" altLang="zh-TW" dirty="0" smtClean="0"/>
              <a:t>input</a:t>
            </a:r>
          </a:p>
          <a:p>
            <a:r>
              <a:rPr lang="en-US" altLang="zh-TW" dirty="0" smtClean="0"/>
              <a:t>2 (</a:t>
            </a:r>
            <a:r>
              <a:rPr lang="en-US" altLang="zh-TW" dirty="0" err="1" smtClean="0"/>
              <a:t>taskcase</a:t>
            </a:r>
            <a:r>
              <a:rPr lang="en-US" altLang="zh-TW" dirty="0" smtClean="0"/>
              <a:t> number)</a:t>
            </a:r>
            <a:endParaRPr lang="en-US" altLang="zh-TW" dirty="0"/>
          </a:p>
          <a:p>
            <a:r>
              <a:rPr lang="en-US" altLang="zh-TW" dirty="0" smtClean="0"/>
              <a:t>6 (</a:t>
            </a:r>
            <a:r>
              <a:rPr lang="zh-TW" altLang="en-US" dirty="0" smtClean="0"/>
              <a:t>幾種不同面額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1 2 4 8 16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不同面額的大小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幾種不同面額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1 3 6 8 </a:t>
            </a:r>
            <a:r>
              <a:rPr lang="en-US" altLang="zh-TW" dirty="0" smtClean="0"/>
              <a:t>15 20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不同面額的大小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78155" y="1690688"/>
            <a:ext cx="2032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output</a:t>
            </a:r>
          </a:p>
          <a:p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(task1)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(task2)</a:t>
            </a:r>
          </a:p>
          <a:p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52289" y="2921700"/>
            <a:ext cx="959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</a:rPr>
              <a:t>t</a:t>
            </a:r>
            <a:r>
              <a:rPr lang="en-US" altLang="zh-TW" sz="2800" dirty="0" smtClean="0">
                <a:ln w="0"/>
              </a:rPr>
              <a:t>ask1</a:t>
            </a:r>
          </a:p>
        </p:txBody>
      </p:sp>
      <p:sp>
        <p:nvSpPr>
          <p:cNvPr id="11" name="矩形 10"/>
          <p:cNvSpPr/>
          <p:nvPr/>
        </p:nvSpPr>
        <p:spPr>
          <a:xfrm>
            <a:off x="52288" y="3937995"/>
            <a:ext cx="959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</a:rPr>
              <a:t>task2</a:t>
            </a:r>
          </a:p>
        </p:txBody>
      </p:sp>
      <p:sp>
        <p:nvSpPr>
          <p:cNvPr id="12" name="左大括弧 11"/>
          <p:cNvSpPr/>
          <p:nvPr/>
        </p:nvSpPr>
        <p:spPr>
          <a:xfrm>
            <a:off x="1138011" y="2843958"/>
            <a:ext cx="400873" cy="6787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/>
          <p:cNvSpPr/>
          <p:nvPr/>
        </p:nvSpPr>
        <p:spPr>
          <a:xfrm>
            <a:off x="1138010" y="3860253"/>
            <a:ext cx="400873" cy="6787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 txBox="1">
                <a:spLocks/>
              </p:cNvSpPr>
              <p:nvPr/>
            </p:nvSpPr>
            <p:spPr>
              <a:xfrm>
                <a:off x="8508555" y="1684584"/>
                <a:ext cx="435654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dirty="0" smtClean="0"/>
                  <a:t>    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領</a:t>
                </a:r>
                <a:r>
                  <a:rPr lang="en-US" altLang="zh-TW" dirty="0" smtClean="0"/>
                  <a:t>63</a:t>
                </a:r>
                <a:r>
                  <a:rPr lang="zh-TW" altLang="en-US" dirty="0" smtClean="0"/>
                  <a:t>元 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+ 32n      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>
                    <a:solidFill>
                      <a:schemeClr val="bg1"/>
                    </a:solidFill>
                  </a:rPr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領</a:t>
                </a:r>
                <a:r>
                  <a:rPr lang="en-US" altLang="zh-TW" dirty="0" smtClean="0"/>
                  <a:t>32</a:t>
                </a:r>
                <a:r>
                  <a:rPr lang="zh-TW" altLang="en-US" dirty="0" smtClean="0"/>
                  <a:t>元 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+ 20n       n</a:t>
                </a:r>
                <a:r>
                  <a:rPr lang="en-US" altLang="zh-TW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>
                    <a:solidFill>
                      <a:schemeClr val="bg1"/>
                    </a:solidFill>
                  </a:rPr>
                  <a:t> 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555" y="1684584"/>
                <a:ext cx="4356545" cy="4351338"/>
              </a:xfrm>
              <a:prstGeom prst="rect">
                <a:avLst/>
              </a:prstGeom>
              <a:blipFill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可以領的金額不限</a:t>
            </a:r>
            <a:endParaRPr lang="en-US" altLang="zh-TW" dirty="0" smtClean="0"/>
          </a:p>
          <a:p>
            <a:r>
              <a:rPr lang="zh-TW" altLang="en-US" dirty="0"/>
              <a:t>一定會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元的面額</a:t>
            </a:r>
            <a:endParaRPr lang="en-US" altLang="zh-TW" dirty="0" smtClean="0"/>
          </a:p>
          <a:p>
            <a:r>
              <a:rPr lang="zh-TW" altLang="en-US" dirty="0"/>
              <a:t>面額大小一定是由小到大</a:t>
            </a:r>
          </a:p>
        </p:txBody>
      </p:sp>
    </p:spTree>
    <p:extLst>
      <p:ext uri="{BB962C8B-B14F-4D97-AF65-F5344CB8AC3E}">
        <p14:creationId xmlns:p14="http://schemas.microsoft.com/office/powerpoint/2010/main" val="25396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set</a:t>
            </a:r>
            <a:r>
              <a:rPr lang="zh-TW" altLang="en-US" dirty="0"/>
              <a:t>面額大小為</a:t>
            </a:r>
            <a:r>
              <a:rPr lang="en-US" altLang="zh-TW" dirty="0"/>
              <a:t>a1 a2 a3 a4 …… </a:t>
            </a:r>
            <a:r>
              <a:rPr lang="en-US" altLang="zh-TW" dirty="0" smtClean="0"/>
              <a:t>an</a:t>
            </a:r>
          </a:p>
          <a:p>
            <a:pPr marL="0" indent="0">
              <a:buNone/>
            </a:pPr>
            <a:r>
              <a:rPr lang="zh-TW" altLang="en-US" dirty="0" smtClean="0"/>
              <a:t>從</a:t>
            </a:r>
            <a:r>
              <a:rPr lang="zh-TW" altLang="en-US" dirty="0"/>
              <a:t>前面</a:t>
            </a:r>
            <a:r>
              <a:rPr lang="zh-TW" altLang="en-US" dirty="0" smtClean="0"/>
              <a:t>往後拿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拿</a:t>
            </a:r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zh-TW" altLang="en-US" dirty="0" smtClean="0"/>
              <a:t>前，先把</a:t>
            </a:r>
            <a:r>
              <a:rPr lang="zh-TW" altLang="en-US" dirty="0"/>
              <a:t>已經</a:t>
            </a:r>
            <a:r>
              <a:rPr lang="zh-TW" altLang="en-US" dirty="0" smtClean="0"/>
              <a:t>拿過</a:t>
            </a:r>
            <a:r>
              <a:rPr lang="zh-TW" altLang="en-US" dirty="0"/>
              <a:t>的</a:t>
            </a:r>
            <a:r>
              <a:rPr lang="zh-TW" altLang="en-US" dirty="0" smtClean="0"/>
              <a:t>總和加上</a:t>
            </a:r>
            <a:r>
              <a:rPr lang="en-US" altLang="zh-TW" dirty="0" smtClean="0"/>
              <a:t>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</a:t>
            </a:r>
            <a:r>
              <a:rPr lang="zh-TW" altLang="en-US" dirty="0"/>
              <a:t>如果</a:t>
            </a:r>
            <a:r>
              <a:rPr lang="zh-TW" altLang="en-US" dirty="0" smtClean="0"/>
              <a:t>小於</a:t>
            </a:r>
            <a:r>
              <a:rPr lang="en-US" altLang="zh-TW" dirty="0" smtClean="0"/>
              <a:t>a[i+1]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就可以取，</a:t>
            </a:r>
            <a:r>
              <a:rPr lang="zh-TW" altLang="en-US" dirty="0"/>
              <a:t>反之則不</a:t>
            </a:r>
            <a:r>
              <a:rPr lang="zh-TW" altLang="en-US" dirty="0" smtClean="0"/>
              <a:t>取，如果</a:t>
            </a:r>
            <a:r>
              <a:rPr lang="en-US" altLang="zh-TW" dirty="0" smtClean="0"/>
              <a:t>a[i+1]</a:t>
            </a:r>
            <a:r>
              <a:rPr lang="zh-TW" altLang="en-US" dirty="0" smtClean="0"/>
              <a:t>不存在的話，</a:t>
            </a:r>
            <a:r>
              <a:rPr lang="en-US" altLang="zh-TW" dirty="0" smtClean="0"/>
              <a:t>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就直接取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ndex:  1   2   3   4   5    6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Value:  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8  </a:t>
            </a:r>
            <a:r>
              <a:rPr lang="zh-TW" altLang="en-US" dirty="0" smtClean="0"/>
              <a:t> </a:t>
            </a:r>
            <a:r>
              <a:rPr lang="en-US" altLang="zh-TW" dirty="0" smtClean="0"/>
              <a:t>16 </a:t>
            </a:r>
            <a:r>
              <a:rPr lang="zh-TW" altLang="en-US" dirty="0" smtClean="0"/>
              <a:t>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4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 </a:t>
            </a:r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1 3 6 8 15 20</a:t>
            </a:r>
          </a:p>
          <a:p>
            <a:pPr marL="0" indent="0">
              <a:buNone/>
            </a:pPr>
            <a:r>
              <a:rPr lang="en-US" altLang="zh-TW" dirty="0" smtClean="0"/>
              <a:t>Step1 : 1+3 = 4 &lt; 6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取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3)</a:t>
            </a:r>
          </a:p>
          <a:p>
            <a:pPr marL="0" indent="0">
              <a:buNone/>
            </a:pPr>
            <a:r>
              <a:rPr lang="en-US" altLang="zh-TW" dirty="0" smtClean="0"/>
              <a:t>Step2 : 1+3+6 = 10 &gt; 8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不取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Step3 : 1+3+8 = 12 &lt;15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取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8)</a:t>
            </a:r>
          </a:p>
          <a:p>
            <a:pPr marL="0" indent="0">
              <a:buNone/>
            </a:pPr>
            <a:r>
              <a:rPr lang="en-US" altLang="zh-TW" dirty="0" smtClean="0"/>
              <a:t>Step4 : 1+3+8+15 = 27 &gt; 20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不取</a:t>
            </a:r>
            <a:r>
              <a:rPr lang="en-US" altLang="zh-TW" dirty="0" smtClean="0">
                <a:solidFill>
                  <a:srgbClr val="FF0000"/>
                </a:solidFill>
              </a:rPr>
              <a:t>15)</a:t>
            </a:r>
          </a:p>
          <a:p>
            <a:pPr marL="0" indent="0">
              <a:buNone/>
            </a:pPr>
            <a:r>
              <a:rPr lang="en-US" altLang="zh-TW" dirty="0" smtClean="0"/>
              <a:t>Step5 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為最後一個元素，直接取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Final : 1 , 3 , 8 , 20</a:t>
            </a:r>
          </a:p>
          <a:p>
            <a:pPr marL="0" indent="0">
              <a:buNone/>
            </a:pPr>
            <a:r>
              <a:rPr lang="en-US" altLang="zh-TW" dirty="0" smtClean="0"/>
              <a:t>Count = 4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7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 證明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set</a:t>
                </a:r>
                <a:r>
                  <a:rPr lang="zh-TW" altLang="en-US" dirty="0" smtClean="0"/>
                  <a:t>目前已經取的面額為 </a:t>
                </a:r>
                <a:r>
                  <a:rPr lang="en-US" altLang="zh-TW" dirty="0" smtClean="0"/>
                  <a:t>b1 b2 b3 b4 …..</a:t>
                </a:r>
              </a:p>
              <a:p>
                <a:r>
                  <a:rPr lang="zh-TW" altLang="en-US" dirty="0"/>
                  <a:t>下一個面額</a:t>
                </a:r>
                <a:r>
                  <a:rPr lang="zh-TW" altLang="en-US" dirty="0" smtClean="0"/>
                  <a:t>為 </a:t>
                </a:r>
                <a:r>
                  <a:rPr lang="en-US" altLang="zh-TW" dirty="0"/>
                  <a:t>X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下下個為 </a:t>
                </a:r>
                <a:r>
                  <a:rPr lang="en-US" altLang="zh-TW" dirty="0"/>
                  <a:t>Y</a:t>
                </a:r>
                <a:endParaRPr lang="en-US" altLang="zh-TW" dirty="0" smtClean="0"/>
              </a:p>
              <a:p>
                <a:r>
                  <a:rPr lang="zh-TW" altLang="en-US" dirty="0"/>
                  <a:t>不</a:t>
                </a:r>
                <a:r>
                  <a:rPr lang="zh-TW" altLang="en-US" dirty="0" smtClean="0"/>
                  <a:t>取</a:t>
                </a:r>
                <a:r>
                  <a:rPr lang="en-US" altLang="zh-TW" dirty="0"/>
                  <a:t>X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情況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dirty="0" smtClean="0"/>
                  <a:t>b + X </a:t>
                </a:r>
                <a:r>
                  <a:rPr lang="en-US" altLang="zh-TW" dirty="0" smtClean="0"/>
                  <a:t>&gt;= 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---------</a:t>
                </a:r>
                <a:r>
                  <a:rPr lang="zh-TW" altLang="en-US" dirty="0" smtClean="0"/>
                  <a:t> ①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我們</a:t>
                </a:r>
                <a:r>
                  <a:rPr lang="zh-TW" altLang="en-US" dirty="0"/>
                  <a:t>已知不管</a:t>
                </a:r>
                <a:r>
                  <a:rPr lang="zh-TW" altLang="en-US" dirty="0" smtClean="0"/>
                  <a:t>有多少</a:t>
                </a:r>
                <a:r>
                  <a:rPr lang="zh-TW" altLang="en-US" dirty="0" smtClean="0"/>
                  <a:t>錢取完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之後剩餘</a:t>
                </a:r>
                <a:r>
                  <a:rPr lang="zh-TW" altLang="en-US" dirty="0"/>
                  <a:t>的錢一定</a:t>
                </a:r>
                <a:r>
                  <a:rPr lang="zh-TW" altLang="en-US" dirty="0" smtClean="0"/>
                  <a:t>小於</a:t>
                </a:r>
                <a:r>
                  <a:rPr lang="en-US" altLang="zh-TW" dirty="0" smtClean="0"/>
                  <a:t>Y</a:t>
                </a:r>
                <a:endParaRPr lang="en-US" altLang="zh-TW" dirty="0"/>
              </a:p>
              <a:p>
                <a:r>
                  <a:rPr lang="en-US" altLang="zh-TW" dirty="0" smtClean="0"/>
                  <a:t>set</a:t>
                </a:r>
                <a:r>
                  <a:rPr lang="zh-TW" altLang="en-US" dirty="0" smtClean="0"/>
                  <a:t>取完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之後剩餘的錢為 </a:t>
                </a:r>
                <a:r>
                  <a:rPr lang="en-US" altLang="zh-TW" dirty="0" smtClean="0"/>
                  <a:t>Z </a:t>
                </a:r>
                <a:r>
                  <a:rPr lang="zh-TW" altLang="en-US" dirty="0" smtClean="0"/>
                  <a:t>      </a:t>
                </a:r>
                <a:r>
                  <a:rPr lang="en-US" altLang="zh-TW" dirty="0" smtClean="0"/>
                  <a:t>Z&lt;Y</a:t>
                </a:r>
              </a:p>
              <a:p>
                <a:r>
                  <a:rPr lang="zh-TW" altLang="en-US" dirty="0" smtClean="0"/>
                  <a:t>把①移項後可知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&gt;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Y-X </a:t>
                </a:r>
                <a:r>
                  <a:rPr lang="zh-TW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&gt;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Z-X</a:t>
                </a:r>
              </a:p>
              <a:p>
                <a:r>
                  <a:rPr lang="zh-TW" altLang="en-US" dirty="0"/>
                  <a:t>代表如果我們今天</a:t>
                </a:r>
                <a:r>
                  <a:rPr lang="zh-TW" altLang="en-US" dirty="0" smtClean="0"/>
                  <a:t>取了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，那麼我們一定至少會少取一個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或一個以上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</a:t>
                </a:r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1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690</Words>
  <Application>Microsoft Office PowerPoint</Application>
  <PresentationFormat>寬螢幕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uva11264</vt:lpstr>
      <vt:lpstr>題目敘述</vt:lpstr>
      <vt:lpstr>題目敘述</vt:lpstr>
      <vt:lpstr>題目敘述</vt:lpstr>
      <vt:lpstr>Sample input and output</vt:lpstr>
      <vt:lpstr>題目條件</vt:lpstr>
      <vt:lpstr>解法</vt:lpstr>
      <vt:lpstr>解法 ex:</vt:lpstr>
      <vt:lpstr>解法 證明</vt:lpstr>
      <vt:lpstr>解法 證明 Ex</vt:lpstr>
      <vt:lpstr>Pseudo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uva11264</dc:title>
  <dc:creator>陳柏燊</dc:creator>
  <cp:lastModifiedBy>陳柏燊</cp:lastModifiedBy>
  <cp:revision>19</cp:revision>
  <dcterms:created xsi:type="dcterms:W3CDTF">2021-10-08T03:20:47Z</dcterms:created>
  <dcterms:modified xsi:type="dcterms:W3CDTF">2021-10-13T12:10:46Z</dcterms:modified>
</cp:coreProperties>
</file>