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/>
    <p:restoredTop sz="87279"/>
  </p:normalViewPr>
  <p:slideViewPr>
    <p:cSldViewPr snapToGrid="0" snapToObjects="1">
      <p:cViewPr varScale="1">
        <p:scale>
          <a:sx n="99" d="100"/>
          <a:sy n="9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251C-E28D-924A-8A05-ED6D5B8362B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261FF-9BCE-C948-A3D6-CAAD770E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you do?  So we created a unique reminder app where users can choose preset voice personas to call if they forget to take action on a scheduled task. Personas range the spectrum from being </a:t>
            </a:r>
            <a:r>
              <a:rPr lang="en-US" dirty="0" err="1"/>
              <a:t>politefully</a:t>
            </a:r>
            <a:r>
              <a:rPr lang="en-US" dirty="0"/>
              <a:t> friendly to </a:t>
            </a:r>
            <a:r>
              <a:rPr lang="en-US" dirty="0" err="1"/>
              <a:t>naggingly</a:t>
            </a:r>
            <a:r>
              <a:rPr lang="en-US" dirty="0"/>
              <a:t> embarrassing by using Amazon Polly text to voice service.  Polly includes a number of Neural Text-to-Speech (NTTS) voices. </a:t>
            </a:r>
          </a:p>
          <a:p>
            <a:endParaRPr lang="en-US" dirty="0"/>
          </a:p>
          <a:p>
            <a:r>
              <a:rPr lang="en-US" dirty="0"/>
              <a:t>Why did you do it?  By using the Neural TTS technology, we were able to craft increasingly annoying (yet effective) text to speech reminders.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261FF-9BCE-C948-A3D6-CAAD770EB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D3C-10DE-C84C-9EAE-DAA7BEC9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2233-8A62-C14D-9B7E-1624A0D6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EFD0-E02E-DB47-9DDC-299A0FD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A319-3BAC-F747-99FA-E47DCF2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A2D3-71C5-9C49-B2EA-612A1A9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5E-BD0A-F241-8723-38E8547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AAD7-6B73-B141-81B1-0F03E7FE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A690-5B1A-B14C-8CA1-94F8085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98F-DB87-6142-BB7A-BAD8E9D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18-6936-7C4B-8FBA-2F351D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BD160-204B-4148-A180-01B78872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B669-E668-6749-93A5-9B5B4BE1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301-2017-AC49-B60B-3036931F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F220-562F-AE47-AD61-CC65295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F144-031A-D44B-84F8-01769F5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3BBD-3BCA-6644-AFA8-21FA7305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A1B0-94AE-C642-A1A2-F101C93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6F5-9686-364C-AFB5-33FD244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012C-3A6F-3742-9FBF-0B5174F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{Meta}Hackathon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AF4E-07DF-9647-B16D-3B00BB7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30D-702D-374E-A568-5F58DAE2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3BB4-DC04-874B-AE7F-4C0B5327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CAEA-C654-7F47-A4CC-32AEE2D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3C4B-2487-9240-95E7-5FF261F8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EE2B-D6C6-614E-A6B4-E28656C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14-E686-4441-ABCB-1AA0B32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B27A-A355-384A-9F70-E488BEC9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6D82-6285-CA49-B9DD-7E569BFD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912-D60E-814C-A616-7B2561D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5A7A-5CC4-5541-AC69-1D1DD0E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24EC-D917-7942-AAC5-EDD1E17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076-0213-524D-90D6-172D635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4179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61F3-EE7C-CC4A-8279-16190989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FE7F-88EC-8248-A5EB-0647C886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5AAB8-3002-294C-BA6D-B67A315B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8A48A-916B-244C-A989-DD75B31E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5574-CC23-C04D-94B0-3C9BAB9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B4CB-11B3-3040-8C12-07C44474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B69A-D77F-6142-BEE2-749FC3A1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C73-1612-4149-9998-27BAC69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7B09-969F-334B-97DB-E4D21B9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C153-EE76-C349-A867-C24B830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F5A9-E982-6344-B9E0-BBE8512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C086-425A-5E47-9875-289D8B8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A739-9398-B84D-9C89-753914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5D88-B98B-374F-AB3E-94D1E80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F4E-D576-0D42-A4A7-B21C660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23AA-86B3-1043-AA6B-7B594CAF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78F6-19F7-DC46-82F5-22C39AF2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986A-4A04-4145-9C9F-42AD81E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FB01-1A14-A041-B73D-23065C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E8EB-F945-184A-9AE0-C975D0C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05D-A67D-1840-8292-BCD15B98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E430-CD51-B940-9837-C0E48886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B84-9492-7A40-94FD-FD278968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7331-0DC9-5E46-B4B7-6415CAF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57D3-008C-A848-93AC-CFB11C2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FC0ED-36EF-1E43-B4EB-19756E3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63B8-595E-FE4A-BFE9-26840067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3705-D2D7-0449-B025-3296E105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459-7BAF-C046-9E9D-CCFA2BDE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1035-ABAF-1F4F-A0D3-FA289842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CC15-E106-CF47-9856-667EDAA9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906-5AEE-A141-B085-15C939FD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8818605" cy="1909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TaskNag</a:t>
            </a:r>
            <a:r>
              <a:rPr lang="en-US" dirty="0"/>
              <a:t>:// </a:t>
            </a:r>
            <a:br>
              <a:rPr lang="en-US" dirty="0"/>
            </a:br>
            <a:r>
              <a:rPr lang="en-US" sz="4000" dirty="0"/>
              <a:t>a progressively annoying reminder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0F15-142F-AA49-92CD-C611753B6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GROUP NUMBER - 3</a:t>
            </a:r>
          </a:p>
          <a:p>
            <a:r>
              <a:rPr lang="en-US" dirty="0"/>
              <a:t>Al </a:t>
            </a:r>
            <a:r>
              <a:rPr lang="en-US" dirty="0" err="1"/>
              <a:t>Hulaton</a:t>
            </a:r>
            <a:endParaRPr lang="en-US" dirty="0"/>
          </a:p>
          <a:p>
            <a:r>
              <a:rPr lang="en-US" dirty="0"/>
              <a:t>Jack </a:t>
            </a:r>
            <a:r>
              <a:rPr lang="en-US" dirty="0" err="1"/>
              <a:t>Bassil</a:t>
            </a:r>
            <a:endParaRPr lang="en-US" dirty="0"/>
          </a:p>
          <a:p>
            <a:r>
              <a:rPr lang="en-US" dirty="0"/>
              <a:t>Michael Smith</a:t>
            </a:r>
          </a:p>
          <a:p>
            <a:r>
              <a:rPr lang="en-US" dirty="0"/>
              <a:t>Randy Pellegrini</a:t>
            </a:r>
          </a:p>
          <a:p>
            <a:r>
              <a:rPr lang="en-US" dirty="0" err="1"/>
              <a:t>Sorawis</a:t>
            </a:r>
            <a:r>
              <a:rPr lang="en-US" dirty="0"/>
              <a:t> </a:t>
            </a:r>
            <a:r>
              <a:rPr lang="en-US" dirty="0" err="1"/>
              <a:t>Nilparuk</a:t>
            </a:r>
            <a:r>
              <a:rPr lang="en-US" dirty="0"/>
              <a:t> (Bo)</a:t>
            </a:r>
          </a:p>
        </p:txBody>
      </p:sp>
    </p:spTree>
    <p:extLst>
      <p:ext uri="{BB962C8B-B14F-4D97-AF65-F5344CB8AC3E}">
        <p14:creationId xmlns:p14="http://schemas.microsoft.com/office/powerpoint/2010/main" val="27691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606D-ED28-644A-A612-2EDDE64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TaskNag</a:t>
            </a:r>
            <a:r>
              <a:rPr lang="en-US" dirty="0"/>
              <a:t>://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0DD6-A5BA-694A-BA24-31963658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the team do? </a:t>
            </a:r>
          </a:p>
          <a:p>
            <a:pPr lvl="1"/>
            <a:r>
              <a:rPr lang="en-US" dirty="0"/>
              <a:t>Created a prototype to explore a better reminder system</a:t>
            </a:r>
          </a:p>
          <a:p>
            <a:pPr lvl="1"/>
            <a:endParaRPr lang="en-US" dirty="0"/>
          </a:p>
          <a:p>
            <a:r>
              <a:rPr lang="en-US" dirty="0"/>
              <a:t>Why did the team do it?</a:t>
            </a:r>
          </a:p>
          <a:p>
            <a:pPr lvl="1"/>
            <a:r>
              <a:rPr lang="en-US" dirty="0"/>
              <a:t>People make appointments, but forget about them.  </a:t>
            </a:r>
          </a:p>
          <a:p>
            <a:pPr lvl="1"/>
            <a:r>
              <a:rPr lang="en-US" dirty="0"/>
              <a:t>We are trying to help users who forget appointments.  </a:t>
            </a:r>
          </a:p>
          <a:p>
            <a:pPr lvl="1"/>
            <a:endParaRPr lang="en-US" dirty="0"/>
          </a:p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Individual pieces worked well.  Challenge was weaving it all together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1EC26B-96D1-C046-864E-33DCB9CD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24" y="2942267"/>
            <a:ext cx="1446890" cy="18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F11-2F3F-C646-8D6D-9633A6BB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CREATE IT?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EB3F13-CDAC-8643-8965-9602010D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19" y="1480090"/>
            <a:ext cx="9646508" cy="515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E74-97EF-6545-AE1A-8D75AE63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66189" cy="1325563"/>
          </a:xfrm>
        </p:spPr>
        <p:txBody>
          <a:bodyPr/>
          <a:lstStyle/>
          <a:p>
            <a:r>
              <a:rPr lang="en-US" dirty="0"/>
              <a:t>THE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5CD-A156-1B43-8F00-BE6A3072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make things better?</a:t>
            </a:r>
          </a:p>
          <a:p>
            <a:pPr lvl="1"/>
            <a:r>
              <a:rPr lang="en-US" dirty="0"/>
              <a:t>Users can create an endless variety of personas to best help them take action on task reminders.</a:t>
            </a:r>
          </a:p>
          <a:p>
            <a:r>
              <a:rPr lang="en-US" dirty="0"/>
              <a:t>How can this be deployed?</a:t>
            </a:r>
          </a:p>
          <a:p>
            <a:pPr lvl="1"/>
            <a:r>
              <a:rPr lang="en-US" dirty="0"/>
              <a:t>Code could be integrated into reminder applications to implement Amazon Polly</a:t>
            </a:r>
          </a:p>
          <a:p>
            <a:r>
              <a:rPr lang="en-US" dirty="0"/>
              <a:t>What’s next?</a:t>
            </a:r>
          </a:p>
          <a:p>
            <a:pPr lvl="1"/>
            <a:r>
              <a:rPr lang="en-US" dirty="0"/>
              <a:t>We need to create a more robust front end with a variety of personas</a:t>
            </a:r>
          </a:p>
          <a:p>
            <a:pPr lvl="1"/>
            <a:r>
              <a:rPr lang="en-US" dirty="0"/>
              <a:t>We need to investigate feasibility of sending voice responses</a:t>
            </a:r>
          </a:p>
        </p:txBody>
      </p:sp>
      <p:pic>
        <p:nvPicPr>
          <p:cNvPr id="1026" name="Picture 2" descr="Path forward clipart 8">
            <a:extLst>
              <a:ext uri="{FF2B5EF4-FFF2-40B4-BE49-F238E27FC236}">
                <a16:creationId xmlns:a16="http://schemas.microsoft.com/office/drawing/2014/main" id="{1609DC8B-1BFC-408D-8302-93F745E6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64" y="-28575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39B-1344-4541-BB35-C454434D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F835-1B15-3741-BF17-4F1E58C4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persona profile in app – in progress</a:t>
            </a:r>
          </a:p>
          <a:p>
            <a:r>
              <a:rPr lang="en-US" dirty="0"/>
              <a:t>Use app to make appointment – in progress</a:t>
            </a:r>
          </a:p>
          <a:p>
            <a:r>
              <a:rPr lang="en-US" dirty="0"/>
              <a:t>Processing of functionality shown on previous slide</a:t>
            </a:r>
          </a:p>
          <a:p>
            <a:r>
              <a:rPr lang="en-US" dirty="0"/>
              <a:t>First friendly reminder received before the appointment </a:t>
            </a:r>
          </a:p>
          <a:p>
            <a:r>
              <a:rPr lang="en-US" dirty="0"/>
              <a:t>Second somewhat annoying reminder if appointment is not acknowledged</a:t>
            </a:r>
          </a:p>
          <a:p>
            <a:r>
              <a:rPr lang="en-US" dirty="0"/>
              <a:t>Third very annoying and loud reminder if still not acknowledged </a:t>
            </a:r>
          </a:p>
          <a:p>
            <a:r>
              <a:rPr lang="en-US" dirty="0"/>
              <a:t>https://</a:t>
            </a:r>
            <a:r>
              <a:rPr lang="en-US" dirty="0" err="1"/>
              <a:t>aws-pdx-hackathon.devpost.com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313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TaskNag://  a progressively annoying reminder app</vt:lpstr>
      <vt:lpstr>What is TaskNag://</vt:lpstr>
      <vt:lpstr>HOW DID YOU CREATE IT?</vt:lpstr>
      <vt:lpstr>THE PATH FORWARD</vt:lpstr>
      <vt:lpstr>DEMONSTRATE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YOUR TITLE HERE</dc:title>
  <dc:creator>Microsoft Office User</dc:creator>
  <cp:lastModifiedBy>Michael Smith</cp:lastModifiedBy>
  <cp:revision>25</cp:revision>
  <dcterms:created xsi:type="dcterms:W3CDTF">2019-10-29T19:47:53Z</dcterms:created>
  <dcterms:modified xsi:type="dcterms:W3CDTF">2020-02-23T01:37:55Z</dcterms:modified>
</cp:coreProperties>
</file>