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Weather App for Kids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 A and Jon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intention was to make a weather app that was more engaging for kids.</a:t>
            </a:r>
          </a:p>
          <a:p>
            <a:r>
              <a:rPr lang="en-US" dirty="0" smtClean="0"/>
              <a:t>We focused on gifs instead of static information</a:t>
            </a:r>
          </a:p>
          <a:p>
            <a:r>
              <a:rPr lang="en-US" dirty="0" smtClean="0"/>
              <a:t>We put minimal information so as to not overload</a:t>
            </a:r>
          </a:p>
          <a:p>
            <a:r>
              <a:rPr lang="en-US" dirty="0" smtClean="0"/>
              <a:t>We also wanted to show different temperatures so that it would work for kids all over the world</a:t>
            </a:r>
          </a:p>
          <a:p>
            <a:r>
              <a:rPr lang="en-US" dirty="0" smtClean="0"/>
              <a:t>We used the </a:t>
            </a:r>
            <a:r>
              <a:rPr lang="en-US" dirty="0" err="1" smtClean="0"/>
              <a:t>OpenWeather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3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“As a user, I can type something into the form and receive weather results”</a:t>
            </a:r>
          </a:p>
          <a:p>
            <a:r>
              <a:rPr lang="en-US" dirty="0" smtClean="0"/>
              <a:t>“As a user, I can get basic weather info very quickly”</a:t>
            </a:r>
          </a:p>
          <a:p>
            <a:r>
              <a:rPr lang="en-US" dirty="0" smtClean="0"/>
              <a:t>“As a user, I have a list of option in case my city name is common”</a:t>
            </a:r>
          </a:p>
          <a:p>
            <a:r>
              <a:rPr lang="en-US" dirty="0" smtClean="0"/>
              <a:t>“As a travelling user, I can see Celsius and Fahrenheit at the same time”</a:t>
            </a:r>
          </a:p>
        </p:txBody>
      </p:sp>
    </p:spTree>
    <p:extLst>
      <p:ext uri="{BB962C8B-B14F-4D97-AF65-F5344CB8AC3E}">
        <p14:creationId xmlns:p14="http://schemas.microsoft.com/office/powerpoint/2010/main" val="325576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4" name="Content Placeholder 3" descr="Screen Shot 2017-06-23 at 12.30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293" b="-38293"/>
          <a:stretch>
            <a:fillRect/>
          </a:stretch>
        </p:blipFill>
        <p:spPr>
          <a:xfrm>
            <a:off x="549275" y="1499033"/>
            <a:ext cx="8229600" cy="4444568"/>
          </a:xfrm>
        </p:spPr>
      </p:pic>
    </p:spTree>
    <p:extLst>
      <p:ext uri="{BB962C8B-B14F-4D97-AF65-F5344CB8AC3E}">
        <p14:creationId xmlns:p14="http://schemas.microsoft.com/office/powerpoint/2010/main" val="189640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by making sure our API worked and becoming comfortable with the objects returned</a:t>
            </a:r>
          </a:p>
          <a:p>
            <a:r>
              <a:rPr lang="en-US" dirty="0" smtClean="0"/>
              <a:t>We made all of our html accounting for our 4 unique states</a:t>
            </a:r>
          </a:p>
          <a:p>
            <a:r>
              <a:rPr lang="en-US" dirty="0" smtClean="0"/>
              <a:t>Next we made the functions</a:t>
            </a:r>
          </a:p>
          <a:p>
            <a:r>
              <a:rPr lang="en-US" dirty="0" smtClean="0"/>
              <a:t>Then we worked on hiding and removing with event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Challenge: Accessing the API data correctly</a:t>
            </a:r>
          </a:p>
          <a:p>
            <a:r>
              <a:rPr lang="en-US" dirty="0" smtClean="0"/>
              <a:t>Biggest Success: Utilizing 4 different states successfully to hide and show items</a:t>
            </a:r>
          </a:p>
          <a:p>
            <a:r>
              <a:rPr lang="en-US" dirty="0" smtClean="0"/>
              <a:t>What We Learned: Became much more comfortable with API</a:t>
            </a:r>
          </a:p>
          <a:p>
            <a:r>
              <a:rPr lang="en-US" dirty="0" smtClean="0"/>
              <a:t>What We Need To Work On: Making our functions more succinct. We came up with </a:t>
            </a:r>
            <a:r>
              <a:rPr lang="en-US" smtClean="0"/>
              <a:t>effective, working </a:t>
            </a:r>
            <a:r>
              <a:rPr lang="en-US" dirty="0" smtClean="0"/>
              <a:t>functions, but we could’ve greater utilized variables to clean up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0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feature: Google maps pin drop on the weather results page</a:t>
            </a:r>
          </a:p>
          <a:p>
            <a:r>
              <a:rPr lang="en-US" dirty="0" smtClean="0"/>
              <a:t>Additional Weather Situations: Mist, Tornado, Hail, etc.</a:t>
            </a:r>
          </a:p>
          <a:p>
            <a:r>
              <a:rPr lang="en-US" dirty="0" smtClean="0"/>
              <a:t>Additional Features: Forecast, Sunrise, Sunset, etc.</a:t>
            </a:r>
          </a:p>
          <a:p>
            <a:r>
              <a:rPr lang="en-US" dirty="0" smtClean="0"/>
              <a:t>More gifs to represent super hot, super cold, etc. based on temperature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4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</TotalTime>
  <Words>304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Simple Weather App for Kids</vt:lpstr>
      <vt:lpstr>Goals for Our App</vt:lpstr>
      <vt:lpstr>User Stories</vt:lpstr>
      <vt:lpstr>Wireframe</vt:lpstr>
      <vt:lpstr>Project Workflow</vt:lpstr>
      <vt:lpstr>Challenges and Experience</vt:lpstr>
      <vt:lpstr>Future Additions…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Weather App for Kids</dc:title>
  <dc:creator>Daniel Acquesta</dc:creator>
  <cp:lastModifiedBy>Daniel Acquesta</cp:lastModifiedBy>
  <cp:revision>8</cp:revision>
  <dcterms:created xsi:type="dcterms:W3CDTF">2017-06-23T19:18:49Z</dcterms:created>
  <dcterms:modified xsi:type="dcterms:W3CDTF">2017-06-23T19:46:11Z</dcterms:modified>
</cp:coreProperties>
</file>