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2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8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50A7-5453-4A58-B74F-91551E0657D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0FB7-02B0-41CA-8A4A-A6064AF0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8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59" y="-6659"/>
            <a:ext cx="5949882" cy="442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" y="4701650"/>
            <a:ext cx="9144000" cy="13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005051" y="4191000"/>
            <a:ext cx="228600" cy="739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817674"/>
            <a:ext cx="160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Flow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County Tax Rolls (PDF)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County Tax Rolls (Flat Text File to Excel)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County Tax Rolls (Excel) to Caddo Database Template (Excel)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64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9063"/>
            <a:ext cx="8399463" cy="661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2362200"/>
            <a:ext cx="457200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362200"/>
            <a:ext cx="990600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514600"/>
            <a:ext cx="1600200" cy="2286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506680" y="2334827"/>
            <a:ext cx="1154097" cy="133165"/>
          </a:xfrm>
          <a:custGeom>
            <a:avLst/>
            <a:gdLst>
              <a:gd name="connsiteX0" fmla="*/ 0 w 1154097"/>
              <a:gd name="connsiteY0" fmla="*/ 0 h 133165"/>
              <a:gd name="connsiteX1" fmla="*/ 17755 w 1154097"/>
              <a:gd name="connsiteY1" fmla="*/ 133165 h 133165"/>
              <a:gd name="connsiteX2" fmla="*/ 1154097 w 1154097"/>
              <a:gd name="connsiteY2" fmla="*/ 115410 h 133165"/>
              <a:gd name="connsiteX3" fmla="*/ 1154097 w 1154097"/>
              <a:gd name="connsiteY3" fmla="*/ 0 h 133165"/>
              <a:gd name="connsiteX4" fmla="*/ 0 w 1154097"/>
              <a:gd name="connsiteY4" fmla="*/ 0 h 13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97" h="133165">
                <a:moveTo>
                  <a:pt x="0" y="0"/>
                </a:moveTo>
                <a:lnTo>
                  <a:pt x="17755" y="133165"/>
                </a:lnTo>
                <a:lnTo>
                  <a:pt x="1154097" y="115410"/>
                </a:lnTo>
                <a:lnTo>
                  <a:pt x="1154097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15557" y="2556769"/>
            <a:ext cx="577049" cy="115410"/>
          </a:xfrm>
          <a:custGeom>
            <a:avLst/>
            <a:gdLst>
              <a:gd name="connsiteX0" fmla="*/ 0 w 577049"/>
              <a:gd name="connsiteY0" fmla="*/ 0 h 115410"/>
              <a:gd name="connsiteX1" fmla="*/ 8878 w 577049"/>
              <a:gd name="connsiteY1" fmla="*/ 115410 h 115410"/>
              <a:gd name="connsiteX2" fmla="*/ 577049 w 577049"/>
              <a:gd name="connsiteY2" fmla="*/ 115410 h 115410"/>
              <a:gd name="connsiteX3" fmla="*/ 577049 w 577049"/>
              <a:gd name="connsiteY3" fmla="*/ 0 h 115410"/>
              <a:gd name="connsiteX4" fmla="*/ 0 w 577049"/>
              <a:gd name="connsiteY4" fmla="*/ 0 h 1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049" h="115410">
                <a:moveTo>
                  <a:pt x="0" y="0"/>
                </a:moveTo>
                <a:lnTo>
                  <a:pt x="8878" y="115410"/>
                </a:lnTo>
                <a:lnTo>
                  <a:pt x="577049" y="115410"/>
                </a:lnTo>
                <a:lnTo>
                  <a:pt x="577049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0" y="2334827"/>
            <a:ext cx="381000" cy="1331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62600" y="2334827"/>
            <a:ext cx="228600" cy="1331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9800" y="2334827"/>
            <a:ext cx="1143000" cy="1154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24100" y="685800"/>
            <a:ext cx="3429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1475" y="2057400"/>
            <a:ext cx="58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Owner Number</a:t>
            </a:r>
            <a:endParaRPr 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7284" y="2573810"/>
            <a:ext cx="58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Owner Address</a:t>
            </a:r>
            <a:endParaRPr 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03886" y="2053978"/>
            <a:ext cx="58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Owner Name</a:t>
            </a:r>
            <a:endParaRPr lang="en-US" sz="8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2000" y="2226677"/>
            <a:ext cx="152400" cy="165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143000" y="2644151"/>
            <a:ext cx="360886" cy="98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66900" y="2168972"/>
            <a:ext cx="152400" cy="165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4583" y="2057400"/>
            <a:ext cx="58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Lease Name</a:t>
            </a:r>
            <a:endParaRPr 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900284" y="347246"/>
            <a:ext cx="58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Tax Roll Year</a:t>
            </a:r>
            <a:endParaRPr lang="en-US" sz="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10062" y="2551681"/>
            <a:ext cx="581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RRC</a:t>
            </a:r>
            <a:r>
              <a:rPr lang="en-US" sz="800" dirty="0" smtClean="0"/>
              <a:t> #</a:t>
            </a:r>
            <a:endParaRPr lang="en-US" sz="800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4092606" y="2628900"/>
            <a:ext cx="217456" cy="30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09800" y="519945"/>
            <a:ext cx="152400" cy="165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29000" y="2209800"/>
            <a:ext cx="266608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50271" y="2067294"/>
            <a:ext cx="581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DOI</a:t>
            </a:r>
            <a:endParaRPr 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32624" y="2053978"/>
            <a:ext cx="581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Int. Type</a:t>
            </a:r>
            <a:endParaRPr 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053978"/>
            <a:ext cx="581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Operator</a:t>
            </a:r>
            <a:endParaRPr lang="en-US" sz="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629400" y="2209800"/>
            <a:ext cx="123825" cy="125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23136" y="2199810"/>
            <a:ext cx="0" cy="135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64583" y="2209800"/>
            <a:ext cx="76200" cy="998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3539067" y="2743200"/>
            <a:ext cx="1498600" cy="118533"/>
          </a:xfrm>
          <a:custGeom>
            <a:avLst/>
            <a:gdLst>
              <a:gd name="connsiteX0" fmla="*/ 0 w 1498600"/>
              <a:gd name="connsiteY0" fmla="*/ 8467 h 118533"/>
              <a:gd name="connsiteX1" fmla="*/ 8466 w 1498600"/>
              <a:gd name="connsiteY1" fmla="*/ 118533 h 118533"/>
              <a:gd name="connsiteX2" fmla="*/ 1498600 w 1498600"/>
              <a:gd name="connsiteY2" fmla="*/ 110067 h 118533"/>
              <a:gd name="connsiteX3" fmla="*/ 1498600 w 1498600"/>
              <a:gd name="connsiteY3" fmla="*/ 0 h 118533"/>
              <a:gd name="connsiteX4" fmla="*/ 0 w 1498600"/>
              <a:gd name="connsiteY4" fmla="*/ 8467 h 11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18533">
                <a:moveTo>
                  <a:pt x="0" y="8467"/>
                </a:moveTo>
                <a:lnTo>
                  <a:pt x="8466" y="118533"/>
                </a:lnTo>
                <a:lnTo>
                  <a:pt x="1498600" y="110067"/>
                </a:lnTo>
                <a:lnTo>
                  <a:pt x="1498600" y="0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530600" y="2937933"/>
            <a:ext cx="516467" cy="118534"/>
          </a:xfrm>
          <a:custGeom>
            <a:avLst/>
            <a:gdLst>
              <a:gd name="connsiteX0" fmla="*/ 0 w 516467"/>
              <a:gd name="connsiteY0" fmla="*/ 0 h 118534"/>
              <a:gd name="connsiteX1" fmla="*/ 0 w 516467"/>
              <a:gd name="connsiteY1" fmla="*/ 118534 h 118534"/>
              <a:gd name="connsiteX2" fmla="*/ 516467 w 516467"/>
              <a:gd name="connsiteY2" fmla="*/ 118534 h 118534"/>
              <a:gd name="connsiteX3" fmla="*/ 516467 w 516467"/>
              <a:gd name="connsiteY3" fmla="*/ 16934 h 118534"/>
              <a:gd name="connsiteX4" fmla="*/ 0 w 516467"/>
              <a:gd name="connsiteY4" fmla="*/ 0 h 11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67" h="118534">
                <a:moveTo>
                  <a:pt x="0" y="0"/>
                </a:moveTo>
                <a:lnTo>
                  <a:pt x="0" y="118534"/>
                </a:lnTo>
                <a:lnTo>
                  <a:pt x="516467" y="118534"/>
                </a:lnTo>
                <a:lnTo>
                  <a:pt x="516467" y="16934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198533" y="2717800"/>
            <a:ext cx="397934" cy="160867"/>
          </a:xfrm>
          <a:custGeom>
            <a:avLst/>
            <a:gdLst>
              <a:gd name="connsiteX0" fmla="*/ 0 w 397934"/>
              <a:gd name="connsiteY0" fmla="*/ 0 h 160867"/>
              <a:gd name="connsiteX1" fmla="*/ 0 w 397934"/>
              <a:gd name="connsiteY1" fmla="*/ 160867 h 160867"/>
              <a:gd name="connsiteX2" fmla="*/ 397934 w 397934"/>
              <a:gd name="connsiteY2" fmla="*/ 152400 h 160867"/>
              <a:gd name="connsiteX3" fmla="*/ 397934 w 397934"/>
              <a:gd name="connsiteY3" fmla="*/ 0 h 160867"/>
              <a:gd name="connsiteX4" fmla="*/ 0 w 397934"/>
              <a:gd name="connsiteY4" fmla="*/ 0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934" h="160867">
                <a:moveTo>
                  <a:pt x="0" y="0"/>
                </a:moveTo>
                <a:lnTo>
                  <a:pt x="0" y="160867"/>
                </a:lnTo>
                <a:lnTo>
                  <a:pt x="397934" y="152400"/>
                </a:lnTo>
                <a:lnTo>
                  <a:pt x="397934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596467" y="2709333"/>
            <a:ext cx="160866" cy="177800"/>
          </a:xfrm>
          <a:custGeom>
            <a:avLst/>
            <a:gdLst>
              <a:gd name="connsiteX0" fmla="*/ 0 w 160866"/>
              <a:gd name="connsiteY0" fmla="*/ 0 h 177800"/>
              <a:gd name="connsiteX1" fmla="*/ 16933 w 160866"/>
              <a:gd name="connsiteY1" fmla="*/ 177800 h 177800"/>
              <a:gd name="connsiteX2" fmla="*/ 160866 w 160866"/>
              <a:gd name="connsiteY2" fmla="*/ 177800 h 177800"/>
              <a:gd name="connsiteX3" fmla="*/ 152400 w 160866"/>
              <a:gd name="connsiteY3" fmla="*/ 8467 h 177800"/>
              <a:gd name="connsiteX4" fmla="*/ 0 w 160866"/>
              <a:gd name="connsiteY4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66" h="177800">
                <a:moveTo>
                  <a:pt x="0" y="0"/>
                </a:moveTo>
                <a:lnTo>
                  <a:pt x="16933" y="177800"/>
                </a:lnTo>
                <a:lnTo>
                  <a:pt x="160866" y="177800"/>
                </a:lnTo>
                <a:lnTo>
                  <a:pt x="152400" y="846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19800" y="2693619"/>
            <a:ext cx="1143000" cy="16811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166533" y="2226733"/>
            <a:ext cx="5164667" cy="491067"/>
          </a:xfrm>
          <a:custGeom>
            <a:avLst/>
            <a:gdLst>
              <a:gd name="connsiteX0" fmla="*/ 0 w 5164667"/>
              <a:gd name="connsiteY0" fmla="*/ 0 h 491067"/>
              <a:gd name="connsiteX1" fmla="*/ 16934 w 5164667"/>
              <a:gd name="connsiteY1" fmla="*/ 491067 h 491067"/>
              <a:gd name="connsiteX2" fmla="*/ 5164667 w 5164667"/>
              <a:gd name="connsiteY2" fmla="*/ 414867 h 491067"/>
              <a:gd name="connsiteX3" fmla="*/ 5147734 w 5164667"/>
              <a:gd name="connsiteY3" fmla="*/ 25400 h 491067"/>
              <a:gd name="connsiteX4" fmla="*/ 0 w 5164667"/>
              <a:gd name="connsiteY4" fmla="*/ 0 h 49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667" h="491067">
                <a:moveTo>
                  <a:pt x="0" y="0"/>
                </a:moveTo>
                <a:lnTo>
                  <a:pt x="16934" y="491067"/>
                </a:lnTo>
                <a:lnTo>
                  <a:pt x="5164667" y="414867"/>
                </a:lnTo>
                <a:lnTo>
                  <a:pt x="5147734" y="25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183467" y="2667000"/>
            <a:ext cx="5232400" cy="465667"/>
          </a:xfrm>
          <a:custGeom>
            <a:avLst/>
            <a:gdLst>
              <a:gd name="connsiteX0" fmla="*/ 0 w 5232400"/>
              <a:gd name="connsiteY0" fmla="*/ 50800 h 465667"/>
              <a:gd name="connsiteX1" fmla="*/ 0 w 5232400"/>
              <a:gd name="connsiteY1" fmla="*/ 465667 h 465667"/>
              <a:gd name="connsiteX2" fmla="*/ 5232400 w 5232400"/>
              <a:gd name="connsiteY2" fmla="*/ 431800 h 465667"/>
              <a:gd name="connsiteX3" fmla="*/ 5207000 w 5232400"/>
              <a:gd name="connsiteY3" fmla="*/ 0 h 465667"/>
              <a:gd name="connsiteX4" fmla="*/ 0 w 5232400"/>
              <a:gd name="connsiteY4" fmla="*/ 5080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2400" h="465667">
                <a:moveTo>
                  <a:pt x="0" y="50800"/>
                </a:moveTo>
                <a:lnTo>
                  <a:pt x="0" y="465667"/>
                </a:lnTo>
                <a:lnTo>
                  <a:pt x="5232400" y="431800"/>
                </a:lnTo>
                <a:lnTo>
                  <a:pt x="5207000" y="0"/>
                </a:lnTo>
                <a:lnTo>
                  <a:pt x="0" y="50800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971800" y="225189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79116" y="276921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1475" y="6172200"/>
            <a:ext cx="85439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is sorted by owner.  Each Owner can have an interest is multiple leases.  In this example. The owner (A Bart brown Inc.) has an interest in 2 different leases.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3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144000" cy="166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933"/>
            <a:ext cx="6617542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244600" y="1871133"/>
            <a:ext cx="7052733" cy="4148667"/>
          </a:xfrm>
          <a:custGeom>
            <a:avLst/>
            <a:gdLst>
              <a:gd name="connsiteX0" fmla="*/ 287867 w 7052733"/>
              <a:gd name="connsiteY0" fmla="*/ 0 h 4148667"/>
              <a:gd name="connsiteX1" fmla="*/ 0 w 7052733"/>
              <a:gd name="connsiteY1" fmla="*/ 8467 h 4148667"/>
              <a:gd name="connsiteX2" fmla="*/ 59267 w 7052733"/>
              <a:gd name="connsiteY2" fmla="*/ 3445934 h 4148667"/>
              <a:gd name="connsiteX3" fmla="*/ 7027333 w 7052733"/>
              <a:gd name="connsiteY3" fmla="*/ 3462867 h 4148667"/>
              <a:gd name="connsiteX4" fmla="*/ 7052733 w 7052733"/>
              <a:gd name="connsiteY4" fmla="*/ 4148667 h 41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2733" h="4148667">
                <a:moveTo>
                  <a:pt x="287867" y="0"/>
                </a:moveTo>
                <a:lnTo>
                  <a:pt x="0" y="8467"/>
                </a:lnTo>
                <a:lnTo>
                  <a:pt x="59267" y="3445934"/>
                </a:lnTo>
                <a:lnTo>
                  <a:pt x="7027333" y="3462867"/>
                </a:lnTo>
                <a:lnTo>
                  <a:pt x="7052733" y="4148667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58800" y="685800"/>
            <a:ext cx="2429933" cy="5274733"/>
          </a:xfrm>
          <a:custGeom>
            <a:avLst/>
            <a:gdLst>
              <a:gd name="connsiteX0" fmla="*/ 2421467 w 2429933"/>
              <a:gd name="connsiteY0" fmla="*/ 0 h 5274733"/>
              <a:gd name="connsiteX1" fmla="*/ 2429933 w 2429933"/>
              <a:gd name="connsiteY1" fmla="*/ 440267 h 5274733"/>
              <a:gd name="connsiteX2" fmla="*/ 0 w 2429933"/>
              <a:gd name="connsiteY2" fmla="*/ 423333 h 5274733"/>
              <a:gd name="connsiteX3" fmla="*/ 0 w 2429933"/>
              <a:gd name="connsiteY3" fmla="*/ 5274733 h 527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933" h="5274733">
                <a:moveTo>
                  <a:pt x="2421467" y="0"/>
                </a:moveTo>
                <a:lnTo>
                  <a:pt x="2429933" y="440267"/>
                </a:lnTo>
                <a:lnTo>
                  <a:pt x="0" y="423333"/>
                </a:lnTo>
                <a:lnTo>
                  <a:pt x="0" y="5274733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074333" y="1845733"/>
            <a:ext cx="2302934" cy="4106334"/>
          </a:xfrm>
          <a:custGeom>
            <a:avLst/>
            <a:gdLst>
              <a:gd name="connsiteX0" fmla="*/ 110067 w 2302934"/>
              <a:gd name="connsiteY0" fmla="*/ 0 h 4106334"/>
              <a:gd name="connsiteX1" fmla="*/ 0 w 2302934"/>
              <a:gd name="connsiteY1" fmla="*/ 8467 h 4106334"/>
              <a:gd name="connsiteX2" fmla="*/ 93134 w 2302934"/>
              <a:gd name="connsiteY2" fmla="*/ 3776134 h 4106334"/>
              <a:gd name="connsiteX3" fmla="*/ 2294467 w 2302934"/>
              <a:gd name="connsiteY3" fmla="*/ 3767667 h 4106334"/>
              <a:gd name="connsiteX4" fmla="*/ 2302934 w 2302934"/>
              <a:gd name="connsiteY4" fmla="*/ 4106334 h 41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934" h="4106334">
                <a:moveTo>
                  <a:pt x="110067" y="0"/>
                </a:moveTo>
                <a:lnTo>
                  <a:pt x="0" y="8467"/>
                </a:lnTo>
                <a:lnTo>
                  <a:pt x="93134" y="3776134"/>
                </a:lnTo>
                <a:lnTo>
                  <a:pt x="2294467" y="3767667"/>
                </a:lnTo>
                <a:lnTo>
                  <a:pt x="2302934" y="4106334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4267" y="2108200"/>
            <a:ext cx="1837266" cy="3903133"/>
          </a:xfrm>
          <a:custGeom>
            <a:avLst/>
            <a:gdLst>
              <a:gd name="connsiteX0" fmla="*/ 0 w 1837266"/>
              <a:gd name="connsiteY0" fmla="*/ 0 h 3903133"/>
              <a:gd name="connsiteX1" fmla="*/ 101600 w 1837266"/>
              <a:gd name="connsiteY1" fmla="*/ 3437467 h 3903133"/>
              <a:gd name="connsiteX2" fmla="*/ 1828800 w 1837266"/>
              <a:gd name="connsiteY2" fmla="*/ 3445933 h 3903133"/>
              <a:gd name="connsiteX3" fmla="*/ 1837266 w 1837266"/>
              <a:gd name="connsiteY3" fmla="*/ 3903133 h 390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66" h="3903133">
                <a:moveTo>
                  <a:pt x="0" y="0"/>
                </a:moveTo>
                <a:lnTo>
                  <a:pt x="101600" y="3437467"/>
                </a:lnTo>
                <a:lnTo>
                  <a:pt x="1828800" y="3445933"/>
                </a:lnTo>
                <a:lnTo>
                  <a:pt x="1837266" y="3903133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21667" y="2065867"/>
            <a:ext cx="3505200" cy="3945466"/>
          </a:xfrm>
          <a:custGeom>
            <a:avLst/>
            <a:gdLst>
              <a:gd name="connsiteX0" fmla="*/ 0 w 3505200"/>
              <a:gd name="connsiteY0" fmla="*/ 0 h 3945466"/>
              <a:gd name="connsiteX1" fmla="*/ 67733 w 3505200"/>
              <a:gd name="connsiteY1" fmla="*/ 3395133 h 3945466"/>
              <a:gd name="connsiteX2" fmla="*/ 3496733 w 3505200"/>
              <a:gd name="connsiteY2" fmla="*/ 3420533 h 3945466"/>
              <a:gd name="connsiteX3" fmla="*/ 3505200 w 3505200"/>
              <a:gd name="connsiteY3" fmla="*/ 3945466 h 394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3945466">
                <a:moveTo>
                  <a:pt x="0" y="0"/>
                </a:moveTo>
                <a:lnTo>
                  <a:pt x="67733" y="3395133"/>
                </a:lnTo>
                <a:lnTo>
                  <a:pt x="3496733" y="3420533"/>
                </a:lnTo>
                <a:lnTo>
                  <a:pt x="3505200" y="3945466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054600" y="5554133"/>
            <a:ext cx="770467" cy="448734"/>
          </a:xfrm>
          <a:custGeom>
            <a:avLst/>
            <a:gdLst>
              <a:gd name="connsiteX0" fmla="*/ 0 w 770467"/>
              <a:gd name="connsiteY0" fmla="*/ 0 h 448734"/>
              <a:gd name="connsiteX1" fmla="*/ 745067 w 770467"/>
              <a:gd name="connsiteY1" fmla="*/ 8467 h 448734"/>
              <a:gd name="connsiteX2" fmla="*/ 770467 w 770467"/>
              <a:gd name="connsiteY2" fmla="*/ 448734 h 44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467" h="448734">
                <a:moveTo>
                  <a:pt x="0" y="0"/>
                </a:moveTo>
                <a:lnTo>
                  <a:pt x="745067" y="8467"/>
                </a:lnTo>
                <a:lnTo>
                  <a:pt x="770467" y="448734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799667" y="5554133"/>
            <a:ext cx="821266" cy="457200"/>
          </a:xfrm>
          <a:custGeom>
            <a:avLst/>
            <a:gdLst>
              <a:gd name="connsiteX0" fmla="*/ 0 w 821266"/>
              <a:gd name="connsiteY0" fmla="*/ 0 h 457200"/>
              <a:gd name="connsiteX1" fmla="*/ 821266 w 821266"/>
              <a:gd name="connsiteY1" fmla="*/ 8467 h 457200"/>
              <a:gd name="connsiteX2" fmla="*/ 812800 w 82126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266" h="457200">
                <a:moveTo>
                  <a:pt x="0" y="0"/>
                </a:moveTo>
                <a:lnTo>
                  <a:pt x="821266" y="8467"/>
                </a:lnTo>
                <a:lnTo>
                  <a:pt x="812800" y="457200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612467" y="5562600"/>
            <a:ext cx="406400" cy="457200"/>
          </a:xfrm>
          <a:custGeom>
            <a:avLst/>
            <a:gdLst>
              <a:gd name="connsiteX0" fmla="*/ 0 w 406400"/>
              <a:gd name="connsiteY0" fmla="*/ 0 h 457200"/>
              <a:gd name="connsiteX1" fmla="*/ 397933 w 406400"/>
              <a:gd name="connsiteY1" fmla="*/ 0 h 457200"/>
              <a:gd name="connsiteX2" fmla="*/ 406400 w 4064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457200">
                <a:moveTo>
                  <a:pt x="0" y="0"/>
                </a:moveTo>
                <a:lnTo>
                  <a:pt x="397933" y="0"/>
                </a:lnTo>
                <a:lnTo>
                  <a:pt x="406400" y="457200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94467" y="1820333"/>
            <a:ext cx="1447800" cy="4182534"/>
          </a:xfrm>
          <a:custGeom>
            <a:avLst/>
            <a:gdLst>
              <a:gd name="connsiteX0" fmla="*/ 1447800 w 1447800"/>
              <a:gd name="connsiteY0" fmla="*/ 8467 h 4182534"/>
              <a:gd name="connsiteX1" fmla="*/ 1227666 w 1447800"/>
              <a:gd name="connsiteY1" fmla="*/ 0 h 4182534"/>
              <a:gd name="connsiteX2" fmla="*/ 1270000 w 1447800"/>
              <a:gd name="connsiteY2" fmla="*/ 3403600 h 4182534"/>
              <a:gd name="connsiteX3" fmla="*/ 16933 w 1447800"/>
              <a:gd name="connsiteY3" fmla="*/ 3386667 h 4182534"/>
              <a:gd name="connsiteX4" fmla="*/ 0 w 1447800"/>
              <a:gd name="connsiteY4" fmla="*/ 4182534 h 418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4182534">
                <a:moveTo>
                  <a:pt x="1447800" y="8467"/>
                </a:moveTo>
                <a:lnTo>
                  <a:pt x="1227666" y="0"/>
                </a:lnTo>
                <a:lnTo>
                  <a:pt x="1270000" y="3403600"/>
                </a:lnTo>
                <a:lnTo>
                  <a:pt x="16933" y="3386667"/>
                </a:lnTo>
                <a:lnTo>
                  <a:pt x="0" y="4182534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185333" y="1896533"/>
            <a:ext cx="4055534" cy="4089400"/>
          </a:xfrm>
          <a:custGeom>
            <a:avLst/>
            <a:gdLst>
              <a:gd name="connsiteX0" fmla="*/ 4021667 w 4055534"/>
              <a:gd name="connsiteY0" fmla="*/ 0 h 4089400"/>
              <a:gd name="connsiteX1" fmla="*/ 4055534 w 4055534"/>
              <a:gd name="connsiteY1" fmla="*/ 2971800 h 4089400"/>
              <a:gd name="connsiteX2" fmla="*/ 0 w 4055534"/>
              <a:gd name="connsiteY2" fmla="*/ 3056467 h 4089400"/>
              <a:gd name="connsiteX3" fmla="*/ 25400 w 4055534"/>
              <a:gd name="connsiteY3" fmla="*/ 4089400 h 408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5534" h="4089400">
                <a:moveTo>
                  <a:pt x="4021667" y="0"/>
                </a:moveTo>
                <a:lnTo>
                  <a:pt x="4055534" y="2971800"/>
                </a:lnTo>
                <a:lnTo>
                  <a:pt x="0" y="3056467"/>
                </a:lnTo>
                <a:lnTo>
                  <a:pt x="25400" y="4089400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557867" y="1896533"/>
            <a:ext cx="3928533" cy="4064000"/>
          </a:xfrm>
          <a:custGeom>
            <a:avLst/>
            <a:gdLst>
              <a:gd name="connsiteX0" fmla="*/ 3869266 w 3928533"/>
              <a:gd name="connsiteY0" fmla="*/ 0 h 4064000"/>
              <a:gd name="connsiteX1" fmla="*/ 3928533 w 3928533"/>
              <a:gd name="connsiteY1" fmla="*/ 3208867 h 4064000"/>
              <a:gd name="connsiteX2" fmla="*/ 16933 w 3928533"/>
              <a:gd name="connsiteY2" fmla="*/ 3225800 h 4064000"/>
              <a:gd name="connsiteX3" fmla="*/ 0 w 3928533"/>
              <a:gd name="connsiteY3" fmla="*/ 406400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8533" h="4064000">
                <a:moveTo>
                  <a:pt x="3869266" y="0"/>
                </a:moveTo>
                <a:lnTo>
                  <a:pt x="3928533" y="3208867"/>
                </a:lnTo>
                <a:lnTo>
                  <a:pt x="16933" y="3225800"/>
                </a:lnTo>
                <a:lnTo>
                  <a:pt x="0" y="4064000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098800" y="1820333"/>
            <a:ext cx="3708400" cy="4224867"/>
          </a:xfrm>
          <a:custGeom>
            <a:avLst/>
            <a:gdLst>
              <a:gd name="connsiteX0" fmla="*/ 3471333 w 3708400"/>
              <a:gd name="connsiteY0" fmla="*/ 8467 h 4224867"/>
              <a:gd name="connsiteX1" fmla="*/ 3674533 w 3708400"/>
              <a:gd name="connsiteY1" fmla="*/ 0 h 4224867"/>
              <a:gd name="connsiteX2" fmla="*/ 3708400 w 3708400"/>
              <a:gd name="connsiteY2" fmla="*/ 3581400 h 4224867"/>
              <a:gd name="connsiteX3" fmla="*/ 0 w 3708400"/>
              <a:gd name="connsiteY3" fmla="*/ 3606800 h 4224867"/>
              <a:gd name="connsiteX4" fmla="*/ 8467 w 3708400"/>
              <a:gd name="connsiteY4" fmla="*/ 4224867 h 422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8400" h="4224867">
                <a:moveTo>
                  <a:pt x="3471333" y="8467"/>
                </a:moveTo>
                <a:lnTo>
                  <a:pt x="3674533" y="0"/>
                </a:lnTo>
                <a:lnTo>
                  <a:pt x="3708400" y="3581400"/>
                </a:lnTo>
                <a:lnTo>
                  <a:pt x="0" y="3606800"/>
                </a:lnTo>
                <a:lnTo>
                  <a:pt x="8467" y="4224867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09800" y="60960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</a:p>
          <a:p>
            <a:r>
              <a:rPr lang="en-US" dirty="0" smtClean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8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91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</cp:lastModifiedBy>
  <cp:revision>8</cp:revision>
  <dcterms:created xsi:type="dcterms:W3CDTF">2016-02-15T19:32:01Z</dcterms:created>
  <dcterms:modified xsi:type="dcterms:W3CDTF">2016-02-15T20:38:41Z</dcterms:modified>
</cp:coreProperties>
</file>