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3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A4E4D-0C0A-4300-8B7E-193F46A8E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660184-E56D-4FC8-8FED-C923C161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6C91D-D9B0-4F74-918B-FD58F818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8EA7-924E-4736-A096-B356924FD742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DFB98-66F0-4D9E-85B4-8B835287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9DDD62-B6D3-49F7-9B5D-DEC3A39E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EEC1-0D3B-493F-88EF-C38962B4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A0E93-F44A-42B2-8740-54A8C938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5584F7-6971-4AF6-9D83-D87B4032C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58685-7E97-4F8D-8FAE-AE907127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8EA7-924E-4736-A096-B356924FD742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9A6AC-0680-4030-BE35-1D3212FF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FEE5A-8D09-4DE7-A368-CF8836F0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EEC1-0D3B-493F-88EF-C38962B4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0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BAD108-40DA-4245-93E7-0933BB82D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A16170-C2B4-4962-86C9-B31AFA945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DBE4E-F668-4EBB-9E23-A1D97A65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8EA7-924E-4736-A096-B356924FD742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2069F-EC9C-4FCD-9F7D-42E2F507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C7ED9-EB4F-428E-BC5B-0D81E411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EEC1-0D3B-493F-88EF-C38962B4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7F0BC-30DE-4C91-8B29-C3A157CD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8E82C-108E-4D7C-9751-64AF4275B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E0962-009E-4F3C-9231-6733B52D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8EA7-924E-4736-A096-B356924FD742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52407-4C98-4425-A6E5-19223517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E15EE-5160-47CE-B79E-CC4C9A3A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EEC1-0D3B-493F-88EF-C38962B4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5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15DA9-6465-4872-A5AF-E37F0CD3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63113-9628-4D35-B5CE-F965FAC74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83E9C-2328-41B5-9E62-F40052C1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8EA7-924E-4736-A096-B356924FD742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40E23-BE75-4698-AEB5-336F8A45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BA6FE-39EB-44F5-82B5-A9443A99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EEC1-0D3B-493F-88EF-C38962B4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3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DB138-E078-47F3-9EE5-8BECF8E0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8049F-A694-4933-A7E0-D8438340D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FDC2B6-736E-418D-9A04-A83C2D973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0F313-8422-43A5-BA37-505467CA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8EA7-924E-4736-A096-B356924FD742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B0ED03-2802-4EE7-B40C-4A5C7BC4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6986CA-DE43-4DF6-BE94-0CA4B1FD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EEC1-0D3B-493F-88EF-C38962B4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5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0873F-CB4D-48A1-8567-F4A977F1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6239D7-425A-4C8E-B1F0-B7D37D3CC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508A96-365F-42D9-83CF-A2F9CB0CC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D204A1-B0C1-45D9-B057-CD0158CED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0AB658-7CF9-41CF-A179-2D0308D4C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B3E284-253E-4FE6-B5E2-E4DF0C48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8EA7-924E-4736-A096-B356924FD742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DB9F99-E16E-49D5-B628-DA7CB306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6ED796-1C55-4D9A-8AF5-CCFCE5B8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EEC1-0D3B-493F-88EF-C38962B4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3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316D6-CEA9-4BF6-A0B1-142CA9C5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8E6393-ABC3-49E6-878F-60DE3C9D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8EA7-924E-4736-A096-B356924FD742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EC3167-65BD-4F6A-9E95-8AD1E463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3E50B-9B0B-482A-9084-23B751D3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EEC1-0D3B-493F-88EF-C38962B4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8CF17E-BFBE-472C-8F33-782ED731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8EA7-924E-4736-A096-B356924FD742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4AE478-6D5C-4491-8EF1-4791CE17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AE484F-9C83-41A4-942A-B86F52B4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EEC1-0D3B-493F-88EF-C38962B4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37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2BB5B-DA7B-4C28-A579-274CEF6B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A4395-B444-4C0D-9342-01353558B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857310-713D-439F-8A4D-81809477F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A9F279-F87B-4A4A-A17D-FAF595C2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8EA7-924E-4736-A096-B356924FD742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114ED8-7CC7-43D1-899A-2A5A7C7E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25EB1-4AE7-4D26-89E7-97FACBC8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EEC1-0D3B-493F-88EF-C38962B4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8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94DD7-B4E0-4905-AC8F-28BDA92B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B96A2-5FE6-42A1-8018-A869ED3B2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20852A-8D87-4B8F-BEBE-190D56AE5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650BB-DFB7-424E-A8BB-44F1E940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8EA7-924E-4736-A096-B356924FD742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2C322-7D0F-405E-A910-CDE7C16A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86859-42D9-4E94-85C6-5EFA1FE0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EEC1-0D3B-493F-88EF-C38962B4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3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7AAE36-CF63-4EC0-8FFD-AE967D0C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AD9EA-3072-44FB-B75A-7C9929AB9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C456C-1D45-4FAF-9FA4-03009ECB7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8EA7-924E-4736-A096-B356924FD742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D9C15-CD05-4AB6-B6ED-ED2368300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FFB95-1374-4E37-AF1B-7EF244A46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2EEC1-0D3B-493F-88EF-C38962B48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3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id="{A30E69AA-8986-4A1E-BA6F-1BA74521A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48"/>
          <a:stretch/>
        </p:blipFill>
        <p:spPr>
          <a:xfrm>
            <a:off x="3328417" y="0"/>
            <a:ext cx="5504688" cy="685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3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1694E-C12A-4310-A038-64D3FD75B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代码分工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8E1F9A-42F5-4818-82A5-9BDBC8768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6957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VideoCaputure</a:t>
            </a:r>
            <a:r>
              <a:rPr lang="en-US" altLang="zh-CN" dirty="0"/>
              <a:t> </a:t>
            </a:r>
            <a:r>
              <a:rPr lang="zh-CN" altLang="en-US" dirty="0"/>
              <a:t>无</a:t>
            </a:r>
            <a:endParaRPr lang="en-US" altLang="zh-CN" dirty="0"/>
          </a:p>
          <a:p>
            <a:r>
              <a:rPr lang="en-US" altLang="zh-CN" dirty="0" err="1"/>
              <a:t>TaskSwitcher</a:t>
            </a:r>
            <a:r>
              <a:rPr lang="en-US" altLang="zh-CN" dirty="0"/>
              <a:t>	</a:t>
            </a:r>
            <a:r>
              <a:rPr lang="zh-CN" altLang="en-US" dirty="0"/>
              <a:t>无</a:t>
            </a:r>
            <a:endParaRPr lang="en-US" altLang="zh-CN" dirty="0"/>
          </a:p>
          <a:p>
            <a:r>
              <a:rPr lang="en-US" altLang="zh-CN" dirty="0" err="1"/>
              <a:t>FrameBuffer</a:t>
            </a:r>
            <a:r>
              <a:rPr lang="en-US" altLang="zh-CN" dirty="0"/>
              <a:t> 	</a:t>
            </a:r>
            <a:r>
              <a:rPr lang="zh-CN" altLang="en-US" dirty="0"/>
              <a:t>有</a:t>
            </a:r>
            <a:endParaRPr lang="en-US" altLang="zh-CN" dirty="0"/>
          </a:p>
          <a:p>
            <a:r>
              <a:rPr lang="en-US" altLang="zh-CN" dirty="0" err="1"/>
              <a:t>SolvedBuffer</a:t>
            </a:r>
            <a:r>
              <a:rPr lang="en-US" altLang="zh-CN" dirty="0"/>
              <a:t>  </a:t>
            </a:r>
            <a:r>
              <a:rPr lang="zh-CN" altLang="en-US" dirty="0"/>
              <a:t>（？）有</a:t>
            </a:r>
            <a:endParaRPr lang="en-US" altLang="zh-CN" dirty="0"/>
          </a:p>
          <a:p>
            <a:r>
              <a:rPr lang="en-US" altLang="zh-CN" dirty="0"/>
              <a:t>Serial     </a:t>
            </a:r>
            <a:r>
              <a:rPr lang="zh-CN" altLang="en-US" dirty="0"/>
              <a:t>增加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07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54009-9535-4B64-8B22-5CC45F684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11500" dirty="0"/>
              <a:t>代码问题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CF6C9F-C41D-4E93-AE12-079B41F13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？？</a:t>
            </a:r>
          </a:p>
        </p:txBody>
      </p:sp>
    </p:spTree>
    <p:extLst>
      <p:ext uri="{BB962C8B-B14F-4D97-AF65-F5344CB8AC3E}">
        <p14:creationId xmlns:p14="http://schemas.microsoft.com/office/powerpoint/2010/main" val="25483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BBC71-E003-4B31-B8F4-8A842441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线程测试与合作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845F5-457E-443D-A74F-275B2B8C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err="1"/>
              <a:t>Videocapture</a:t>
            </a:r>
            <a:r>
              <a:rPr lang="zh-CN" altLang="en-US" sz="4000" dirty="0"/>
              <a:t>和</a:t>
            </a:r>
            <a:r>
              <a:rPr lang="en-US" altLang="zh-CN" sz="4000" dirty="0"/>
              <a:t>framebuffer</a:t>
            </a:r>
          </a:p>
          <a:p>
            <a:endParaRPr lang="en-US" altLang="zh-CN" sz="4000" dirty="0"/>
          </a:p>
          <a:p>
            <a:r>
              <a:rPr lang="en-US" altLang="zh-CN" sz="4000" dirty="0" err="1"/>
              <a:t>Taskswitcher</a:t>
            </a:r>
            <a:r>
              <a:rPr lang="zh-CN" altLang="en-US" sz="4000" dirty="0"/>
              <a:t>和</a:t>
            </a:r>
            <a:r>
              <a:rPr lang="en-US" altLang="zh-CN" sz="4000" dirty="0" err="1"/>
              <a:t>frambuffer</a:t>
            </a:r>
            <a:r>
              <a:rPr lang="zh-CN" altLang="en-US" sz="4000" dirty="0"/>
              <a:t>和</a:t>
            </a:r>
            <a:r>
              <a:rPr lang="en-US" altLang="zh-CN" sz="4000" dirty="0"/>
              <a:t>serial</a:t>
            </a:r>
            <a:r>
              <a:rPr lang="zh-CN" altLang="en-US" sz="4000" dirty="0"/>
              <a:t>和</a:t>
            </a:r>
            <a:r>
              <a:rPr lang="en-US" altLang="zh-CN" sz="4000" dirty="0" err="1"/>
              <a:t>solvedbuffer</a:t>
            </a:r>
            <a:r>
              <a:rPr lang="zh-CN" altLang="en-US" sz="4000" dirty="0"/>
              <a:t>（？）</a:t>
            </a:r>
            <a:endParaRPr lang="en-US" altLang="zh-CN" sz="4000" dirty="0"/>
          </a:p>
          <a:p>
            <a:endParaRPr lang="en-US" altLang="zh-CN" sz="4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51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代码分工</vt:lpstr>
      <vt:lpstr>代码问题</vt:lpstr>
      <vt:lpstr>线程测试与合作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Neo</dc:creator>
  <cp:lastModifiedBy>Neo</cp:lastModifiedBy>
  <cp:revision>2</cp:revision>
  <dcterms:created xsi:type="dcterms:W3CDTF">2021-03-15T09:24:38Z</dcterms:created>
  <dcterms:modified xsi:type="dcterms:W3CDTF">2021-03-15T09:36:06Z</dcterms:modified>
</cp:coreProperties>
</file>