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45475" cy="4679950"/>
  <p:notesSz cx="6858000" cy="9144000"/>
  <p:defaultTextStyle>
    <a:defPPr>
      <a:defRPr lang="th-TH"/>
    </a:defPPr>
    <a:lvl1pPr marL="0" algn="l" defTabSz="8125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06290" algn="l" defTabSz="8125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812581" algn="l" defTabSz="8125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218871" algn="l" defTabSz="8125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1625162" algn="l" defTabSz="8125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031452" algn="l" defTabSz="8125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2437743" algn="l" defTabSz="8125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2844033" algn="l" defTabSz="8125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3250323" algn="l" defTabSz="81258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00" y="-456"/>
      </p:cViewPr>
      <p:guideLst>
        <p:guide orient="horz" pos="1475"/>
        <p:guide pos="25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18412" y="1453819"/>
            <a:ext cx="7008654" cy="1003156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236821" y="2651972"/>
            <a:ext cx="5771833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2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8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5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1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7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4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0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594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902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5977970" y="147333"/>
            <a:ext cx="1855232" cy="3144883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12274" y="147333"/>
            <a:ext cx="5428272" cy="3144883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77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242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51336" y="3007301"/>
            <a:ext cx="7008654" cy="92949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651336" y="1983564"/>
            <a:ext cx="7008654" cy="1023738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406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2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88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251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14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377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440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5032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787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12274" y="860158"/>
            <a:ext cx="3641752" cy="243205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191449" y="860158"/>
            <a:ext cx="3641752" cy="243205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326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12274" y="187415"/>
            <a:ext cx="7420928" cy="779992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12274" y="1047573"/>
            <a:ext cx="3643183" cy="43657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290" indent="0">
              <a:buNone/>
              <a:defRPr sz="1700" b="1"/>
            </a:lvl2pPr>
            <a:lvl3pPr marL="812581" indent="0">
              <a:buNone/>
              <a:defRPr sz="1600" b="1"/>
            </a:lvl3pPr>
            <a:lvl4pPr marL="1218871" indent="0">
              <a:buNone/>
              <a:defRPr sz="1400" b="1"/>
            </a:lvl4pPr>
            <a:lvl5pPr marL="1625162" indent="0">
              <a:buNone/>
              <a:defRPr sz="1400" b="1"/>
            </a:lvl5pPr>
            <a:lvl6pPr marL="2031452" indent="0">
              <a:buNone/>
              <a:defRPr sz="1400" b="1"/>
            </a:lvl6pPr>
            <a:lvl7pPr marL="2437743" indent="0">
              <a:buNone/>
              <a:defRPr sz="1400" b="1"/>
            </a:lvl7pPr>
            <a:lvl8pPr marL="2844033" indent="0">
              <a:buNone/>
              <a:defRPr sz="1400" b="1"/>
            </a:lvl8pPr>
            <a:lvl9pPr marL="3250323" indent="0">
              <a:buNone/>
              <a:defRPr sz="14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12274" y="1484151"/>
            <a:ext cx="3643183" cy="269638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188588" y="1047573"/>
            <a:ext cx="3644615" cy="436579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290" indent="0">
              <a:buNone/>
              <a:defRPr sz="1700" b="1"/>
            </a:lvl2pPr>
            <a:lvl3pPr marL="812581" indent="0">
              <a:buNone/>
              <a:defRPr sz="1600" b="1"/>
            </a:lvl3pPr>
            <a:lvl4pPr marL="1218871" indent="0">
              <a:buNone/>
              <a:defRPr sz="1400" b="1"/>
            </a:lvl4pPr>
            <a:lvl5pPr marL="1625162" indent="0">
              <a:buNone/>
              <a:defRPr sz="1400" b="1"/>
            </a:lvl5pPr>
            <a:lvl6pPr marL="2031452" indent="0">
              <a:buNone/>
              <a:defRPr sz="1400" b="1"/>
            </a:lvl6pPr>
            <a:lvl7pPr marL="2437743" indent="0">
              <a:buNone/>
              <a:defRPr sz="1400" b="1"/>
            </a:lvl7pPr>
            <a:lvl8pPr marL="2844033" indent="0">
              <a:buNone/>
              <a:defRPr sz="1400" b="1"/>
            </a:lvl8pPr>
            <a:lvl9pPr marL="3250323" indent="0">
              <a:buNone/>
              <a:defRPr sz="14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188588" y="1484151"/>
            <a:ext cx="3644615" cy="269638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80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917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349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12275" y="186332"/>
            <a:ext cx="2712704" cy="79299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223753" y="186333"/>
            <a:ext cx="4609449" cy="399420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12275" y="979324"/>
            <a:ext cx="2712704" cy="3201216"/>
          </a:xfrm>
        </p:spPr>
        <p:txBody>
          <a:bodyPr/>
          <a:lstStyle>
            <a:lvl1pPr marL="0" indent="0">
              <a:buNone/>
              <a:defRPr sz="1300"/>
            </a:lvl1pPr>
            <a:lvl2pPr marL="406290" indent="0">
              <a:buNone/>
              <a:defRPr sz="1000"/>
            </a:lvl2pPr>
            <a:lvl3pPr marL="812581" indent="0">
              <a:buNone/>
              <a:defRPr sz="900"/>
            </a:lvl3pPr>
            <a:lvl4pPr marL="1218871" indent="0">
              <a:buNone/>
              <a:defRPr sz="800"/>
            </a:lvl4pPr>
            <a:lvl5pPr marL="1625162" indent="0">
              <a:buNone/>
              <a:defRPr sz="800"/>
            </a:lvl5pPr>
            <a:lvl6pPr marL="2031452" indent="0">
              <a:buNone/>
              <a:defRPr sz="800"/>
            </a:lvl6pPr>
            <a:lvl7pPr marL="2437743" indent="0">
              <a:buNone/>
              <a:defRPr sz="800"/>
            </a:lvl7pPr>
            <a:lvl8pPr marL="2844033" indent="0">
              <a:buNone/>
              <a:defRPr sz="800"/>
            </a:lvl8pPr>
            <a:lvl9pPr marL="3250323" indent="0">
              <a:buNone/>
              <a:defRPr sz="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266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16171" y="3275966"/>
            <a:ext cx="4947285" cy="38674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616171" y="418162"/>
            <a:ext cx="4947285" cy="2807970"/>
          </a:xfrm>
        </p:spPr>
        <p:txBody>
          <a:bodyPr/>
          <a:lstStyle>
            <a:lvl1pPr marL="0" indent="0">
              <a:buNone/>
              <a:defRPr sz="2900"/>
            </a:lvl1pPr>
            <a:lvl2pPr marL="406290" indent="0">
              <a:buNone/>
              <a:defRPr sz="2400"/>
            </a:lvl2pPr>
            <a:lvl3pPr marL="812581" indent="0">
              <a:buNone/>
              <a:defRPr sz="2100"/>
            </a:lvl3pPr>
            <a:lvl4pPr marL="1218871" indent="0">
              <a:buNone/>
              <a:defRPr sz="1700"/>
            </a:lvl4pPr>
            <a:lvl5pPr marL="1625162" indent="0">
              <a:buNone/>
              <a:defRPr sz="1700"/>
            </a:lvl5pPr>
            <a:lvl6pPr marL="2031452" indent="0">
              <a:buNone/>
              <a:defRPr sz="1700"/>
            </a:lvl6pPr>
            <a:lvl7pPr marL="2437743" indent="0">
              <a:buNone/>
              <a:defRPr sz="1700"/>
            </a:lvl7pPr>
            <a:lvl8pPr marL="2844033" indent="0">
              <a:buNone/>
              <a:defRPr sz="1700"/>
            </a:lvl8pPr>
            <a:lvl9pPr marL="3250323" indent="0">
              <a:buNone/>
              <a:defRPr sz="17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616171" y="3662712"/>
            <a:ext cx="4947285" cy="549244"/>
          </a:xfrm>
        </p:spPr>
        <p:txBody>
          <a:bodyPr/>
          <a:lstStyle>
            <a:lvl1pPr marL="0" indent="0">
              <a:buNone/>
              <a:defRPr sz="1300"/>
            </a:lvl1pPr>
            <a:lvl2pPr marL="406290" indent="0">
              <a:buNone/>
              <a:defRPr sz="1000"/>
            </a:lvl2pPr>
            <a:lvl3pPr marL="812581" indent="0">
              <a:buNone/>
              <a:defRPr sz="900"/>
            </a:lvl3pPr>
            <a:lvl4pPr marL="1218871" indent="0">
              <a:buNone/>
              <a:defRPr sz="800"/>
            </a:lvl4pPr>
            <a:lvl5pPr marL="1625162" indent="0">
              <a:buNone/>
              <a:defRPr sz="800"/>
            </a:lvl5pPr>
            <a:lvl6pPr marL="2031452" indent="0">
              <a:buNone/>
              <a:defRPr sz="800"/>
            </a:lvl6pPr>
            <a:lvl7pPr marL="2437743" indent="0">
              <a:buNone/>
              <a:defRPr sz="800"/>
            </a:lvl7pPr>
            <a:lvl8pPr marL="2844033" indent="0">
              <a:buNone/>
              <a:defRPr sz="800"/>
            </a:lvl8pPr>
            <a:lvl9pPr marL="3250323" indent="0">
              <a:buNone/>
              <a:defRPr sz="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080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12274" y="187415"/>
            <a:ext cx="7420928" cy="779992"/>
          </a:xfrm>
          <a:prstGeom prst="rect">
            <a:avLst/>
          </a:prstGeom>
        </p:spPr>
        <p:txBody>
          <a:bodyPr vert="horz" lIns="81258" tIns="40630" rIns="81258" bIns="4063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12274" y="1091989"/>
            <a:ext cx="7420928" cy="3088551"/>
          </a:xfrm>
          <a:prstGeom prst="rect">
            <a:avLst/>
          </a:prstGeom>
        </p:spPr>
        <p:txBody>
          <a:bodyPr vert="horz" lIns="81258" tIns="40630" rIns="81258" bIns="4063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12274" y="4337621"/>
            <a:ext cx="1923944" cy="249164"/>
          </a:xfrm>
          <a:prstGeom prst="rect">
            <a:avLst/>
          </a:prstGeom>
        </p:spPr>
        <p:txBody>
          <a:bodyPr vert="horz" lIns="81258" tIns="40630" rIns="81258" bIns="4063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A68F-7074-4686-86AC-5089DEABF636}" type="datetimeFigureOut">
              <a:rPr lang="th-TH" smtClean="0"/>
              <a:t>27/01/61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817205" y="4337621"/>
            <a:ext cx="2611067" cy="249164"/>
          </a:xfrm>
          <a:prstGeom prst="rect">
            <a:avLst/>
          </a:prstGeom>
        </p:spPr>
        <p:txBody>
          <a:bodyPr vert="horz" lIns="81258" tIns="40630" rIns="81258" bIns="4063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5909257" y="4337621"/>
            <a:ext cx="1923944" cy="249164"/>
          </a:xfrm>
          <a:prstGeom prst="rect">
            <a:avLst/>
          </a:prstGeom>
        </p:spPr>
        <p:txBody>
          <a:bodyPr vert="horz" lIns="81258" tIns="40630" rIns="81258" bIns="4063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ADDC-0C1B-475D-A0A1-22E1D9C5856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103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258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17" indent="-304717" algn="l" defTabSz="812581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0222" indent="-253932" algn="l" defTabSz="81258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26" indent="-203146" algn="l" defTabSz="81258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016" indent="-203146" algn="l" defTabSz="812581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07" indent="-203146" algn="l" defTabSz="812581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34597" indent="-203146" algn="l" defTabSz="81258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0887" indent="-203146" algn="l" defTabSz="81258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7179" indent="-203146" algn="l" defTabSz="81258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3469" indent="-203146" algn="l" defTabSz="81258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8125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06290" algn="l" defTabSz="8125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2581" algn="l" defTabSz="8125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871" algn="l" defTabSz="8125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162" algn="l" defTabSz="8125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031452" algn="l" defTabSz="8125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437743" algn="l" defTabSz="8125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033" algn="l" defTabSz="8125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250323" algn="l" defTabSz="81258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0" y="323750"/>
            <a:ext cx="1911208" cy="3816425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8" t="3464"/>
          <a:stretch/>
        </p:blipFill>
        <p:spPr>
          <a:xfrm>
            <a:off x="2543944" y="323750"/>
            <a:ext cx="5689128" cy="41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7322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กำหนดเอง</PresentationFormat>
  <Paragraphs>0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7</dc:creator>
  <cp:lastModifiedBy>Windows 7</cp:lastModifiedBy>
  <cp:revision>2</cp:revision>
  <dcterms:created xsi:type="dcterms:W3CDTF">2018-01-27T14:54:39Z</dcterms:created>
  <dcterms:modified xsi:type="dcterms:W3CDTF">2018-01-27T15:19:17Z</dcterms:modified>
</cp:coreProperties>
</file>