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01A3-EF90-4DC4-9BE3-F11CBC8E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5DB0-2905-4464-A1B5-106E33DC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2CCF-954D-43B8-B95B-DDF83270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27B5-14A0-41F3-A19C-80001505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C0D4-C2F9-4EFE-8FC7-B355C017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88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70F-97DA-4905-8F94-34976CE5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BAA17-3AF5-40FE-A79E-0D9BE0F5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F3A0-79B5-4540-B71D-9044E73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63DA5-4D11-453D-A72C-9E98ED3F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87F0-334F-4ADE-8D92-005F76F4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5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8A615-29A4-46A1-BD53-6C1341C7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4D0FA-CE15-4208-A6EA-FA308FCF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0DAA-C2CF-4615-910C-D81014B9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9F7B-B397-4D9D-A982-71EE35E9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A318-F126-4200-BBC5-744C0A5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41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EC4-EDE8-48A7-B113-F17B8A9A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BC6-B287-4C08-8205-6A0A50A1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DBF6-1A7F-4DCB-A58E-9F61A0F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07D3-D98D-448E-A4F1-988099B3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827A-97F1-4304-865E-9ACF93D0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406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DD55-2CC0-4481-B0EF-D029FE1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4824A-C0AD-4319-8492-F17899FA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1249-349A-4A0D-953A-E204FD54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CD3E-C285-4AAF-874D-9F94384B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48EE-2FFF-4E24-B1D8-5F385B1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19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6A8-E283-413D-A7FB-1239C0A5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F0BB-076F-418B-B469-0C0EBD2B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B5633-BA03-4C64-9C22-E1EA5F91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852E-B6A4-4D7D-87F5-4E01BCA4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40F2-9AE6-4C47-BB83-5571999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9B52-C7CF-410F-BE37-325A321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93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7DD-6E96-4FC1-860C-36DA0BD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CB02-F0F1-444F-82A1-7893A9D8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1C9BE-6259-45F5-8043-CCFFC4C6B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3DC98-1230-48B3-BB1C-EA510C29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EDAB2-C56F-4480-8339-4A71779B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992B-2F67-4D34-8A18-ED616C44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D07AE-F6F0-4B44-B319-8AF932A1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7855-90DC-41D2-BCD4-78EF9C82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62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780A-1631-40E5-8201-941A0AEE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BFA32-5D22-43BF-BF15-D38B64D6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487C-77F6-4F74-9DF9-6591AAF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ED2A-DBCF-4665-A23D-C622B7B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54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6EBCB-1C58-4355-97FA-B1E2BB89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3BF92-D306-4CB1-A08F-4D446D21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4CC1-C02E-4440-B8DE-B5B6BCAC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313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7A15-744A-4DC4-8B66-E779BB27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8FB5-CE5B-4DBC-9905-84D9DB46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7097-34DD-4447-B8D0-86EEB77F7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24B5-6C7B-4DC6-9503-3D76328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DACD-82B3-44DE-9255-ACBB77E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41FE-1BD7-439D-82AC-8FD67463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0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820C-39CF-4DD1-AA25-4D058116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2E08B-90FF-4B6B-A314-0D28457C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787B-602F-410C-8299-B63039AB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AD39-C6DD-44B9-9AAE-3D188FDE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1726A-ED10-4E97-9804-8D1F909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5C5D-988C-4A82-BA1D-310FCDF8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1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64342-9430-4793-8CD8-205B3B33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6EC7E-568E-49D6-B4D8-BC85F90F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CCEE-A8A3-4A67-96A1-3D47A826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4E31-6E53-4F71-8584-93494DE26C67}" type="datetimeFigureOut">
              <a:rPr lang="th-TH" smtClean="0"/>
              <a:t>06/11/67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4529-7BB9-447C-A27C-9ADE74387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4997-75DD-4062-B84A-229D0354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5D75-F9D5-49F8-B4F1-C8E542FA1A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4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9C93-6DDC-41BA-84D3-219661827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Views.py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C0264-9C0B-4453-B39B-8340C5E9E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select_related</a:t>
            </a:r>
            <a:r>
              <a:rPr lang="en-US" dirty="0"/>
              <a:t>  : join</a:t>
            </a:r>
          </a:p>
          <a:p>
            <a:r>
              <a:rPr lang="en-US" dirty="0" err="1"/>
              <a:t>prefetch_related</a:t>
            </a:r>
            <a:r>
              <a:rPr lang="en-US" dirty="0"/>
              <a:t>    in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55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3CF2-DD6F-4F9B-A8A7-8E88134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manage_project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9504-21A5-4181-89C7-ECF7A01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73172-1CD8-4E07-A253-270A5B10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0" y="1614320"/>
            <a:ext cx="5848651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AB0E-0D0C-4E57-A446-CEA93F9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D4287-8353-458C-841E-0DE69905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6715"/>
            <a:ext cx="5524784" cy="1847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42D8F-B159-423E-BA8C-1C151D8F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04" y="2881162"/>
            <a:ext cx="8591992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9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5298-6171-4D42-BEEF-4F7FB57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BAF3-8C46-4252-A2C1-EB0779F6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27D8F-221A-41C7-90D0-742EB435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047"/>
            <a:ext cx="9945414" cy="40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868E-8AB0-40A6-B94B-5BB2B771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A04-D9DD-4E05-8EAA-14701F3D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62940-F169-42BE-8B03-543DDA87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7" y="0"/>
            <a:ext cx="812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095C-ED03-4760-93BD-C5164300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http://127.0.0.1:8000/projects/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5C264-22E2-417C-AEBF-8DD8C75F0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66" y="1253331"/>
            <a:ext cx="8417192" cy="4351338"/>
          </a:xfrm>
        </p:spPr>
      </p:pic>
    </p:spTree>
    <p:extLst>
      <p:ext uri="{BB962C8B-B14F-4D97-AF65-F5344CB8AC3E}">
        <p14:creationId xmlns:p14="http://schemas.microsoft.com/office/powerpoint/2010/main" val="173250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0A3-FD58-4898-93AC-8926068B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E812-E2DD-434E-A5A9-1F348F69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95624-81D7-4C9B-AE45-51BCCC3E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4" y="365125"/>
            <a:ext cx="12008467" cy="59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Views.py</vt:lpstr>
      <vt:lpstr>manage_project</vt:lpstr>
      <vt:lpstr>PowerPoint Presentation</vt:lpstr>
      <vt:lpstr>PowerPoint Presentation</vt:lpstr>
      <vt:lpstr>PowerPoint Presentation</vt:lpstr>
      <vt:lpstr>http://127.0.0.1:8000/projects/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Views.py</dc:title>
  <dc:creator>Pongthorn Sangkaphet</dc:creator>
  <cp:lastModifiedBy>Pongthorn Sangkaphet</cp:lastModifiedBy>
  <cp:revision>5</cp:revision>
  <dcterms:created xsi:type="dcterms:W3CDTF">2024-11-06T12:45:54Z</dcterms:created>
  <dcterms:modified xsi:type="dcterms:W3CDTF">2024-11-06T14:43:29Z</dcterms:modified>
</cp:coreProperties>
</file>