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7" r:id="rId3"/>
    <p:sldId id="266" r:id="rId4"/>
    <p:sldId id="313" r:id="rId5"/>
    <p:sldId id="256" r:id="rId6"/>
    <p:sldId id="268" r:id="rId7"/>
    <p:sldId id="312" r:id="rId8"/>
  </p:sldIdLst>
  <p:sldSz cx="9144000" cy="6858000" type="screen4x3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32" autoAdjust="0"/>
    <p:restoredTop sz="94660"/>
  </p:normalViewPr>
  <p:slideViewPr>
    <p:cSldViewPr>
      <p:cViewPr>
        <p:scale>
          <a:sx n="110" d="100"/>
          <a:sy n="110" d="100"/>
        </p:scale>
        <p:origin x="-162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h-TH" smtClean="0"/>
              <a:t>คลิกเพื่อแก้ไขลักษณะชื่อเรื่องรองต้นแบบ</a:t>
            </a:r>
            <a:endParaRPr lang="th-TH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C21F3-A3EA-44DF-9A7C-81B52A9896E8}" type="datetimeFigureOut">
              <a:rPr lang="th-TH" smtClean="0"/>
              <a:pPr/>
              <a:t>22/02/60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991D-1BDF-40A2-A971-9A63FFF3AF9C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C21F3-A3EA-44DF-9A7C-81B52A9896E8}" type="datetimeFigureOut">
              <a:rPr lang="th-TH" smtClean="0"/>
              <a:pPr/>
              <a:t>22/02/60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991D-1BDF-40A2-A971-9A63FFF3AF9C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C21F3-A3EA-44DF-9A7C-81B52A9896E8}" type="datetimeFigureOut">
              <a:rPr lang="th-TH" smtClean="0"/>
              <a:pPr/>
              <a:t>22/02/60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991D-1BDF-40A2-A971-9A63FFF3AF9C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C21F3-A3EA-44DF-9A7C-81B52A9896E8}" type="datetimeFigureOut">
              <a:rPr lang="th-TH" smtClean="0"/>
              <a:pPr/>
              <a:t>22/02/60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991D-1BDF-40A2-A971-9A63FFF3AF9C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C21F3-A3EA-44DF-9A7C-81B52A9896E8}" type="datetimeFigureOut">
              <a:rPr lang="th-TH" smtClean="0"/>
              <a:pPr/>
              <a:t>22/02/60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991D-1BDF-40A2-A971-9A63FFF3AF9C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เนื้อหา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C21F3-A3EA-44DF-9A7C-81B52A9896E8}" type="datetimeFigureOut">
              <a:rPr lang="th-TH" smtClean="0"/>
              <a:pPr/>
              <a:t>22/02/60</a:t>
            </a:fld>
            <a:endParaRPr lang="th-TH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991D-1BDF-40A2-A971-9A63FFF3AF9C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ยึดเนื้อหา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5" name="ตัวยึดข้อความ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6" name="ตัวยึดเนื้อหา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7" name="ตัวยึดวันที่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C21F3-A3EA-44DF-9A7C-81B52A9896E8}" type="datetimeFigureOut">
              <a:rPr lang="th-TH" smtClean="0"/>
              <a:pPr/>
              <a:t>22/02/60</a:t>
            </a:fld>
            <a:endParaRPr lang="th-TH"/>
          </a:p>
        </p:txBody>
      </p:sp>
      <p:sp>
        <p:nvSpPr>
          <p:cNvPr id="8" name="ตัวยึดท้ายกระดา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ตัวยึดหมายเลขภาพนิ่ง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991D-1BDF-40A2-A971-9A63FFF3AF9C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วันที่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C21F3-A3EA-44DF-9A7C-81B52A9896E8}" type="datetimeFigureOut">
              <a:rPr lang="th-TH" smtClean="0"/>
              <a:pPr/>
              <a:t>22/02/60</a:t>
            </a:fld>
            <a:endParaRPr lang="th-TH"/>
          </a:p>
        </p:txBody>
      </p:sp>
      <p:sp>
        <p:nvSpPr>
          <p:cNvPr id="4" name="ตัวยึด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ยึดหมายเลขภาพนิ่ง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991D-1BDF-40A2-A971-9A63FFF3AF9C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วันที่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C21F3-A3EA-44DF-9A7C-81B52A9896E8}" type="datetimeFigureOut">
              <a:rPr lang="th-TH" smtClean="0"/>
              <a:pPr/>
              <a:t>22/02/60</a:t>
            </a:fld>
            <a:endParaRPr lang="th-TH"/>
          </a:p>
        </p:txBody>
      </p:sp>
      <p:sp>
        <p:nvSpPr>
          <p:cNvPr id="3" name="ตัวยึดท้ายกระดา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991D-1BDF-40A2-A971-9A63FFF3AF9C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ข้อความ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C21F3-A3EA-44DF-9A7C-81B52A9896E8}" type="datetimeFigureOut">
              <a:rPr lang="th-TH" smtClean="0"/>
              <a:pPr/>
              <a:t>22/02/60</a:t>
            </a:fld>
            <a:endParaRPr lang="th-TH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991D-1BDF-40A2-A971-9A63FFF3AF9C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รูปภาพ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ตัวยึดข้อความ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C21F3-A3EA-44DF-9A7C-81B52A9896E8}" type="datetimeFigureOut">
              <a:rPr lang="th-TH" smtClean="0"/>
              <a:pPr/>
              <a:t>22/02/60</a:t>
            </a:fld>
            <a:endParaRPr lang="th-TH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991D-1BDF-40A2-A971-9A63FFF3AF9C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ชื่อเรื่อง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9C21F3-A3EA-44DF-9A7C-81B52A9896E8}" type="datetimeFigureOut">
              <a:rPr lang="th-TH" smtClean="0"/>
              <a:pPr/>
              <a:t>22/02/60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7991D-1BDF-40A2-A971-9A63FFF3AF9C}" type="slidenum">
              <a:rPr lang="th-TH" smtClean="0"/>
              <a:pPr/>
              <a:t>‹#›</a:t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สี่เหลี่ยมผืนผ้า 4"/>
          <p:cNvSpPr/>
          <p:nvPr/>
        </p:nvSpPr>
        <p:spPr>
          <a:xfrm>
            <a:off x="1841743" y="4725144"/>
            <a:ext cx="553709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3600" dirty="0" smtClean="0">
                <a:solidFill>
                  <a:schemeClr val="bg1"/>
                </a:solidFill>
                <a:latin typeface="TH Sarabun New" pitchFamily="34" charset="-34"/>
                <a:cs typeface="TH Sarabun New" pitchFamily="34" charset="-34"/>
              </a:rPr>
              <a:t>โดย : นายปรเมศร์  สิงห์ขรณ์  5611405545</a:t>
            </a:r>
            <a:endParaRPr lang="th-TH" sz="3600" dirty="0">
              <a:solidFill>
                <a:schemeClr val="bg1"/>
              </a:solidFill>
              <a:latin typeface="TH Sarabun New" pitchFamily="34" charset="-34"/>
              <a:cs typeface="TH Sarabun New" pitchFamily="34" charset="-34"/>
            </a:endParaRPr>
          </a:p>
        </p:txBody>
      </p:sp>
      <p:sp>
        <p:nvSpPr>
          <p:cNvPr id="3" name="สี่เหลี่ยมผืนผ้า 2"/>
          <p:cNvSpPr/>
          <p:nvPr/>
        </p:nvSpPr>
        <p:spPr>
          <a:xfrm>
            <a:off x="2339752" y="332656"/>
            <a:ext cx="436850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5400" dirty="0" smtClean="0">
                <a:solidFill>
                  <a:schemeClr val="bg1"/>
                </a:solidFill>
                <a:latin typeface="TH Sarabun New" pitchFamily="34" charset="-34"/>
                <a:cs typeface="TH Sarabun New" pitchFamily="34" charset="-34"/>
              </a:rPr>
              <a:t>นำเสนอหัวข้อโปรเจค </a:t>
            </a:r>
            <a:endParaRPr lang="th-TH" sz="5400" dirty="0">
              <a:solidFill>
                <a:schemeClr val="bg1"/>
              </a:solidFill>
              <a:latin typeface="TH Sarabun New" pitchFamily="34" charset="-34"/>
              <a:cs typeface="TH Sarabun New" pitchFamily="34" charset="-34"/>
            </a:endParaRPr>
          </a:p>
        </p:txBody>
      </p:sp>
      <p:cxnSp>
        <p:nvCxnSpPr>
          <p:cNvPr id="7" name="ตัวเชื่อมต่อตรง 6"/>
          <p:cNvCxnSpPr/>
          <p:nvPr/>
        </p:nvCxnSpPr>
        <p:spPr>
          <a:xfrm>
            <a:off x="1979712" y="1124744"/>
            <a:ext cx="504056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" name="สี่เหลี่ยมผืนผ้า 5"/>
          <p:cNvSpPr/>
          <p:nvPr/>
        </p:nvSpPr>
        <p:spPr>
          <a:xfrm>
            <a:off x="2429841" y="5355213"/>
            <a:ext cx="4086375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3600" i="1" dirty="0" smtClean="0">
                <a:solidFill>
                  <a:schemeClr val="bg1"/>
                </a:solidFill>
                <a:latin typeface="TH Sarabun New" pitchFamily="34" charset="-34"/>
                <a:cs typeface="TH Sarabun New" pitchFamily="34" charset="-34"/>
              </a:rPr>
              <a:t>อาจารย์ที่ปรึกษา ดร.ทศพร จูฉิม</a:t>
            </a:r>
          </a:p>
          <a:p>
            <a:endParaRPr lang="th-TH" i="1" dirty="0">
              <a:solidFill>
                <a:schemeClr val="bg1"/>
              </a:solidFill>
            </a:endParaRPr>
          </a:p>
        </p:txBody>
      </p:sp>
      <p:sp>
        <p:nvSpPr>
          <p:cNvPr id="8" name="ชื่อเรื่อง 1"/>
          <p:cNvSpPr txBox="1">
            <a:spLocks/>
          </p:cNvSpPr>
          <p:nvPr/>
        </p:nvSpPr>
        <p:spPr>
          <a:xfrm>
            <a:off x="1835696" y="3717032"/>
            <a:ext cx="5256585" cy="5844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Bangna New" pitchFamily="2" charset="0"/>
                <a:ea typeface="+mj-ea"/>
                <a:cs typeface="Bangna New" pitchFamily="2" charset="0"/>
              </a:rPr>
              <a:t>Managelife (ML)</a:t>
            </a:r>
            <a:endParaRPr kumimoji="0" lang="th-TH" sz="36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Bangna New" pitchFamily="2" charset="0"/>
              <a:ea typeface="+mj-ea"/>
              <a:cs typeface="Bangna New" pitchFamily="2" charset="0"/>
            </a:endParaRPr>
          </a:p>
        </p:txBody>
      </p:sp>
      <p:pic>
        <p:nvPicPr>
          <p:cNvPr id="9" name="Picture 2" descr="C:\Users\BBJ\Pictures\ic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47864" y="1484784"/>
            <a:ext cx="2160240" cy="216024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สี่เหลี่ยมผืนผ้า 3"/>
          <p:cNvSpPr/>
          <p:nvPr/>
        </p:nvSpPr>
        <p:spPr>
          <a:xfrm>
            <a:off x="6726350" y="6488668"/>
            <a:ext cx="24176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1800" dirty="0" smtClean="0">
                <a:solidFill>
                  <a:schemeClr val="bg1">
                    <a:lumMod val="50000"/>
                  </a:schemeClr>
                </a:solidFill>
                <a:latin typeface="TH Sarabun New" pitchFamily="34" charset="-34"/>
                <a:cs typeface="+mj-cs"/>
              </a:rPr>
              <a:t>นายปรเมศร์  สิงห์ขรณ์  5611405545</a:t>
            </a:r>
            <a:endParaRPr lang="th-TH" sz="1800" dirty="0">
              <a:solidFill>
                <a:schemeClr val="bg1">
                  <a:lumMod val="50000"/>
                </a:schemeClr>
              </a:solidFill>
              <a:latin typeface="TH Sarabun New" pitchFamily="34" charset="-34"/>
              <a:cs typeface="+mj-cs"/>
            </a:endParaRPr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0" y="6516052"/>
            <a:ext cx="15760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1800" dirty="0" smtClean="0">
                <a:solidFill>
                  <a:schemeClr val="bg1">
                    <a:lumMod val="50000"/>
                  </a:schemeClr>
                </a:solidFill>
                <a:latin typeface="TH Sarabun New" pitchFamily="34" charset="-34"/>
                <a:cs typeface="+mj-cs"/>
              </a:rPr>
              <a:t>นำเสนอหัวข้อโปรเจค </a:t>
            </a:r>
            <a:endParaRPr lang="th-TH" sz="1800" dirty="0">
              <a:solidFill>
                <a:schemeClr val="bg1">
                  <a:lumMod val="50000"/>
                </a:schemeClr>
              </a:solidFill>
              <a:latin typeface="TH Sarabun New" pitchFamily="34" charset="-34"/>
              <a:cs typeface="+mj-cs"/>
            </a:endParaRPr>
          </a:p>
        </p:txBody>
      </p:sp>
      <p:sp>
        <p:nvSpPr>
          <p:cNvPr id="7" name="สี่เหลี่ยมผืนผ้า 6"/>
          <p:cNvSpPr/>
          <p:nvPr/>
        </p:nvSpPr>
        <p:spPr>
          <a:xfrm>
            <a:off x="323528" y="332656"/>
            <a:ext cx="265008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4000" dirty="0" smtClean="0">
                <a:solidFill>
                  <a:schemeClr val="bg1"/>
                </a:solidFill>
                <a:latin typeface="TH Sarabun New" pitchFamily="34" charset="-34"/>
                <a:cs typeface="TH Sarabun New" pitchFamily="34" charset="-34"/>
              </a:rPr>
              <a:t>หัวข้อที่จะนำเสนอ</a:t>
            </a:r>
            <a:endParaRPr lang="th-TH" sz="4000" dirty="0">
              <a:solidFill>
                <a:schemeClr val="bg1"/>
              </a:solidFill>
              <a:latin typeface="TH Sarabun New" pitchFamily="34" charset="-34"/>
              <a:cs typeface="TH Sarabun New" pitchFamily="34" charset="-34"/>
            </a:endParaRPr>
          </a:p>
        </p:txBody>
      </p:sp>
      <p:cxnSp>
        <p:nvCxnSpPr>
          <p:cNvPr id="8" name="ตัวเชื่อมต่อตรง 7"/>
          <p:cNvCxnSpPr/>
          <p:nvPr/>
        </p:nvCxnSpPr>
        <p:spPr>
          <a:xfrm>
            <a:off x="611560" y="1052736"/>
            <a:ext cx="792088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" name="สี่เหลี่ยมผืนผ้า 10"/>
          <p:cNvSpPr/>
          <p:nvPr/>
        </p:nvSpPr>
        <p:spPr>
          <a:xfrm>
            <a:off x="539552" y="1196753"/>
            <a:ext cx="7992888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smtClean="0">
                <a:solidFill>
                  <a:schemeClr val="bg1"/>
                </a:solidFill>
                <a:latin typeface="Bangna New" pitchFamily="2" charset="0"/>
                <a:cs typeface="Bangna New" pitchFamily="2" charset="0"/>
              </a:rPr>
              <a:t> Functional </a:t>
            </a:r>
            <a:r>
              <a:rPr lang="en-US" sz="2400" dirty="0" smtClean="0">
                <a:solidFill>
                  <a:schemeClr val="bg1"/>
                </a:solidFill>
                <a:latin typeface="Bangna New" pitchFamily="2" charset="0"/>
                <a:cs typeface="Bangna New" pitchFamily="2" charset="0"/>
              </a:rPr>
              <a:t>Specification </a:t>
            </a:r>
            <a:endParaRPr lang="th-TH" sz="2400" dirty="0" smtClean="0">
              <a:solidFill>
                <a:schemeClr val="bg1"/>
              </a:solidFill>
              <a:latin typeface="TH Sarabun New" pitchFamily="34" charset="-34"/>
              <a:cs typeface="TH Sarabun New" pitchFamily="34" charset="-34"/>
            </a:endParaRPr>
          </a:p>
          <a:p>
            <a:pPr>
              <a:buFont typeface="Arial" pitchFamily="34" charset="0"/>
              <a:buChar char="•"/>
            </a:pPr>
            <a:r>
              <a:rPr lang="th-TH" sz="2400" dirty="0" smtClean="0">
                <a:solidFill>
                  <a:schemeClr val="bg1"/>
                </a:solidFill>
                <a:latin typeface="TH Sarabun New" pitchFamily="34" charset="-34"/>
                <a:cs typeface="TH Sarabun New" pitchFamily="34" charset="-34"/>
              </a:rPr>
              <a:t> ฟังก์ชั่นที่พัฒนาแล้วเสร็จ</a:t>
            </a:r>
            <a:endParaRPr lang="en-US" sz="2400" dirty="0" smtClean="0">
              <a:solidFill>
                <a:schemeClr val="bg1"/>
              </a:solidFill>
              <a:latin typeface="TH Sarabun New" pitchFamily="34" charset="-34"/>
              <a:cs typeface="TH Sarabun New" pitchFamily="34" charset="-34"/>
            </a:endParaRPr>
          </a:p>
          <a:p>
            <a:r>
              <a:rPr lang="en-US" sz="400" dirty="0" smtClean="0">
                <a:solidFill>
                  <a:schemeClr val="bg1"/>
                </a:solidFill>
                <a:latin typeface="Bangna New" pitchFamily="2" charset="0"/>
                <a:cs typeface="Bangna New" pitchFamily="2" charset="0"/>
              </a:rPr>
              <a:t> </a:t>
            </a:r>
          </a:p>
          <a:p>
            <a:pPr lvl="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angna New" pitchFamily="2" charset="0"/>
                <a:cs typeface="Bangna New" pitchFamily="2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angna New" pitchFamily="2" charset="0"/>
                <a:cs typeface="Bangna New" pitchFamily="2" charset="0"/>
              </a:rPr>
              <a:t>DEMO</a:t>
            </a:r>
            <a:endParaRPr lang="en-US" sz="400" dirty="0" smtClean="0">
              <a:solidFill>
                <a:schemeClr val="bg1"/>
              </a:solidFill>
              <a:latin typeface="Bangna New" pitchFamily="2" charset="0"/>
              <a:cs typeface="Bangna New" pitchFamily="2" charset="0"/>
            </a:endParaRPr>
          </a:p>
          <a:p>
            <a:pPr lvl="0">
              <a:buFont typeface="Arial" pitchFamily="34" charset="0"/>
              <a:buChar char="•"/>
            </a:pPr>
            <a:endParaRPr lang="th-TH" sz="2400" dirty="0" smtClean="0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Bangna New" pitchFamily="2" charset="0"/>
              <a:cs typeface="Bangna New" pitchFamily="2" charset="0"/>
            </a:endParaRPr>
          </a:p>
          <a:p>
            <a:pPr>
              <a:buFont typeface="Arial" pitchFamily="34" charset="0"/>
              <a:buChar char="•"/>
            </a:pPr>
            <a:endParaRPr lang="th-TH" sz="2400" dirty="0" smtClean="0">
              <a:solidFill>
                <a:schemeClr val="bg1"/>
              </a:solidFill>
              <a:latin typeface="TH Sarabun New" pitchFamily="34" charset="-34"/>
              <a:cs typeface="TH Sarabun New" pitchFamily="34" charset="-34"/>
            </a:endParaRPr>
          </a:p>
          <a:p>
            <a:pPr>
              <a:buFont typeface="Arial" pitchFamily="34" charset="0"/>
              <a:buChar char="•"/>
            </a:pPr>
            <a:endParaRPr lang="th-TH" sz="2400" dirty="0" smtClean="0">
              <a:solidFill>
                <a:schemeClr val="bg1"/>
              </a:solidFill>
              <a:latin typeface="TH Sarabun New" pitchFamily="34" charset="-34"/>
              <a:cs typeface="TH Sarabun New" pitchFamily="34" charset="-34"/>
            </a:endParaRPr>
          </a:p>
          <a:p>
            <a:pPr>
              <a:buFont typeface="Arial" pitchFamily="34" charset="0"/>
              <a:buChar char="•"/>
            </a:pPr>
            <a:endParaRPr lang="th-TH" sz="2400" dirty="0" smtClean="0">
              <a:solidFill>
                <a:schemeClr val="bg1"/>
              </a:solidFill>
              <a:latin typeface="TH Sarabun New" pitchFamily="34" charset="-34"/>
              <a:cs typeface="TH Sarabun New" pitchFamily="34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ชื่อเรื่อง 1"/>
          <p:cNvSpPr txBox="1">
            <a:spLocks/>
          </p:cNvSpPr>
          <p:nvPr/>
        </p:nvSpPr>
        <p:spPr>
          <a:xfrm>
            <a:off x="0" y="404664"/>
            <a:ext cx="6624736" cy="17281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3600" dirty="0" smtClean="0">
                <a:solidFill>
                  <a:schemeClr val="bg1"/>
                </a:solidFill>
                <a:latin typeface="Bangna New" pitchFamily="2" charset="0"/>
                <a:cs typeface="Bangna New" pitchFamily="2" charset="0"/>
              </a:rPr>
              <a:t>Functional Specification </a:t>
            </a:r>
            <a:endParaRPr kumimoji="0" lang="th-TH" sz="36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Bangna New" pitchFamily="2" charset="0"/>
              <a:ea typeface="+mj-ea"/>
              <a:cs typeface="Bangna New" pitchFamily="2" charset="0"/>
            </a:endParaRPr>
          </a:p>
        </p:txBody>
      </p:sp>
      <p:pic>
        <p:nvPicPr>
          <p:cNvPr id="9" name="Picture 2" descr="C:\Users\BBJ\Pictures\ic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4288" y="188640"/>
            <a:ext cx="1584176" cy="158417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สี่เหลี่ยมผืนผ้า 3"/>
          <p:cNvSpPr/>
          <p:nvPr/>
        </p:nvSpPr>
        <p:spPr>
          <a:xfrm>
            <a:off x="1979712" y="1916832"/>
            <a:ext cx="7992888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400" b="1" dirty="0" smtClean="0">
                <a:solidFill>
                  <a:schemeClr val="bg1"/>
                </a:solidFill>
                <a:latin typeface="TH Sarabun New" pitchFamily="34" charset="-34"/>
                <a:cs typeface="TH Sarabun New" pitchFamily="34" charset="-34"/>
              </a:rPr>
              <a:t>Frontend</a:t>
            </a:r>
          </a:p>
          <a:p>
            <a:pPr lvl="2"/>
            <a:r>
              <a:rPr lang="en-US" sz="2400" dirty="0" smtClean="0">
                <a:solidFill>
                  <a:schemeClr val="bg1"/>
                </a:solidFill>
                <a:latin typeface="TH Sarabun New" pitchFamily="34" charset="-34"/>
                <a:cs typeface="TH Sarabun New" pitchFamily="34" charset="-34"/>
              </a:rPr>
              <a:t>-Portfolio</a:t>
            </a:r>
          </a:p>
          <a:p>
            <a:pPr lvl="2"/>
            <a:r>
              <a:rPr lang="en-US" sz="2400" dirty="0" smtClean="0">
                <a:solidFill>
                  <a:schemeClr val="bg1"/>
                </a:solidFill>
                <a:latin typeface="TH Sarabun New" pitchFamily="34" charset="-34"/>
                <a:cs typeface="TH Sarabun New" pitchFamily="34" charset="-34"/>
              </a:rPr>
              <a:t>-Social ML</a:t>
            </a:r>
          </a:p>
          <a:p>
            <a:pPr lvl="2"/>
            <a:r>
              <a:rPr lang="en-US" sz="2400" dirty="0" smtClean="0">
                <a:solidFill>
                  <a:schemeClr val="bg1"/>
                </a:solidFill>
                <a:latin typeface="TH Sarabun New" pitchFamily="34" charset="-34"/>
                <a:cs typeface="TH Sarabun New" pitchFamily="34" charset="-34"/>
              </a:rPr>
              <a:t>-Share  portfolio on  Facebook  Google+  Twitter</a:t>
            </a:r>
          </a:p>
          <a:p>
            <a:pPr lvl="2">
              <a:buFontTx/>
              <a:buChar char="-"/>
            </a:pPr>
            <a:r>
              <a:rPr lang="en-US" sz="2400" dirty="0" smtClean="0">
                <a:solidFill>
                  <a:schemeClr val="bg1"/>
                </a:solidFill>
                <a:latin typeface="TH Sarabun New" pitchFamily="34" charset="-34"/>
                <a:cs typeface="TH Sarabun New" pitchFamily="34" charset="-34"/>
              </a:rPr>
              <a:t>Question and Answer for user</a:t>
            </a:r>
          </a:p>
          <a:p>
            <a:pPr lvl="1"/>
            <a:r>
              <a:rPr lang="en-US" sz="2400" b="1" dirty="0" smtClean="0">
                <a:solidFill>
                  <a:schemeClr val="bg1"/>
                </a:solidFill>
                <a:latin typeface="TH Sarabun New" pitchFamily="34" charset="-34"/>
                <a:cs typeface="TH Sarabun New" pitchFamily="34" charset="-34"/>
              </a:rPr>
              <a:t>Backend</a:t>
            </a:r>
          </a:p>
          <a:p>
            <a:pPr lvl="2"/>
            <a:r>
              <a:rPr lang="en-US" sz="2400" dirty="0" smtClean="0">
                <a:solidFill>
                  <a:schemeClr val="bg1"/>
                </a:solidFill>
                <a:latin typeface="TH Sarabun New" pitchFamily="34" charset="-34"/>
                <a:cs typeface="TH Sarabun New" pitchFamily="34" charset="-34"/>
              </a:rPr>
              <a:t>-Add data</a:t>
            </a:r>
          </a:p>
          <a:p>
            <a:pPr lvl="2"/>
            <a:r>
              <a:rPr lang="en-US" sz="2400" dirty="0" smtClean="0">
                <a:solidFill>
                  <a:schemeClr val="bg1"/>
                </a:solidFill>
                <a:latin typeface="TH Sarabun New" pitchFamily="34" charset="-34"/>
                <a:cs typeface="TH Sarabun New" pitchFamily="34" charset="-34"/>
              </a:rPr>
              <a:t>-Edit</a:t>
            </a:r>
          </a:p>
          <a:p>
            <a:pPr lvl="2"/>
            <a:r>
              <a:rPr lang="en-US" sz="2400" dirty="0" smtClean="0">
                <a:solidFill>
                  <a:schemeClr val="bg1"/>
                </a:solidFill>
                <a:latin typeface="TH Sarabun New" pitchFamily="34" charset="-34"/>
                <a:cs typeface="TH Sarabun New" pitchFamily="34" charset="-34"/>
              </a:rPr>
              <a:t>-Delete</a:t>
            </a:r>
          </a:p>
          <a:p>
            <a:pPr lvl="2">
              <a:buFontTx/>
              <a:buChar char="-"/>
            </a:pPr>
            <a:r>
              <a:rPr lang="en-US" sz="2400" dirty="0" smtClean="0">
                <a:solidFill>
                  <a:schemeClr val="bg1"/>
                </a:solidFill>
                <a:latin typeface="TH Sarabun New" pitchFamily="34" charset="-34"/>
                <a:cs typeface="TH Sarabun New" pitchFamily="34" charset="-34"/>
              </a:rPr>
              <a:t>Block user</a:t>
            </a:r>
          </a:p>
          <a:p>
            <a:pPr lvl="2">
              <a:buFontTx/>
              <a:buChar char="-"/>
            </a:pPr>
            <a:endParaRPr lang="en-US" sz="2400" dirty="0" smtClean="0">
              <a:solidFill>
                <a:schemeClr val="bg1"/>
              </a:solidFill>
              <a:latin typeface="TH Sarabun New" pitchFamily="34" charset="-34"/>
              <a:cs typeface="TH Sarabun New" pitchFamily="34" charset="-34"/>
            </a:endParaRPr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6726350" y="6488668"/>
            <a:ext cx="24176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1800" dirty="0" smtClean="0">
                <a:solidFill>
                  <a:schemeClr val="bg1">
                    <a:lumMod val="50000"/>
                  </a:schemeClr>
                </a:solidFill>
                <a:latin typeface="TH Sarabun New" pitchFamily="34" charset="-34"/>
                <a:cs typeface="+mj-cs"/>
              </a:rPr>
              <a:t>นายปรเมศร์  สิงห์ขรณ์  5611405545</a:t>
            </a:r>
            <a:endParaRPr lang="th-TH" sz="1800" dirty="0">
              <a:solidFill>
                <a:schemeClr val="bg1">
                  <a:lumMod val="50000"/>
                </a:schemeClr>
              </a:solidFill>
              <a:latin typeface="TH Sarabun New" pitchFamily="34" charset="-34"/>
              <a:cs typeface="+mj-cs"/>
            </a:endParaRPr>
          </a:p>
        </p:txBody>
      </p:sp>
      <p:sp>
        <p:nvSpPr>
          <p:cNvPr id="7" name="สี่เหลี่ยมผืนผ้า 6"/>
          <p:cNvSpPr/>
          <p:nvPr/>
        </p:nvSpPr>
        <p:spPr>
          <a:xfrm>
            <a:off x="0" y="6516052"/>
            <a:ext cx="15760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1800" dirty="0" smtClean="0">
                <a:solidFill>
                  <a:schemeClr val="bg1">
                    <a:lumMod val="50000"/>
                  </a:schemeClr>
                </a:solidFill>
                <a:latin typeface="TH Sarabun New" pitchFamily="34" charset="-34"/>
                <a:cs typeface="+mj-cs"/>
              </a:rPr>
              <a:t>นำเสนอหัวข้อโปรเจค </a:t>
            </a:r>
            <a:endParaRPr lang="th-TH" sz="1800" dirty="0">
              <a:solidFill>
                <a:schemeClr val="bg1">
                  <a:lumMod val="50000"/>
                </a:schemeClr>
              </a:solidFill>
              <a:latin typeface="TH Sarabun New" pitchFamily="34" charset="-34"/>
              <a:cs typeface="+mj-cs"/>
            </a:endParaRPr>
          </a:p>
        </p:txBody>
      </p:sp>
      <p:pic>
        <p:nvPicPr>
          <p:cNvPr id="1028" name="Picture 4" descr="ผลการค้นหารูปภาพสำหรับ front end 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19672" y="2348880"/>
            <a:ext cx="1124744" cy="1124744"/>
          </a:xfrm>
          <a:prstGeom prst="rect">
            <a:avLst/>
          </a:prstGeom>
          <a:noFill/>
        </p:spPr>
      </p:pic>
      <p:pic>
        <p:nvPicPr>
          <p:cNvPr id="1030" name="Picture 6" descr="ผลการค้นหารูปภาพสำหรับ backend 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91680" y="4333452"/>
            <a:ext cx="1039763" cy="1039764"/>
          </a:xfrm>
          <a:prstGeom prst="rect">
            <a:avLst/>
          </a:prstGeom>
          <a:noFill/>
        </p:spPr>
      </p:pic>
      <p:sp>
        <p:nvSpPr>
          <p:cNvPr id="1036" name="AutoShape 12" descr="ผลการค้นหารูปภาพสำหรับ facebook share button"/>
          <p:cNvSpPr>
            <a:spLocks noChangeAspect="1" noChangeArrowheads="1"/>
          </p:cNvSpPr>
          <p:nvPr/>
        </p:nvSpPr>
        <p:spPr bwMode="auto">
          <a:xfrm>
            <a:off x="190500" y="-2127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1038" name="AutoShape 14" descr="ผลการค้นหารูปภาพสำหรับ facebook share button"/>
          <p:cNvSpPr>
            <a:spLocks noChangeAspect="1" noChangeArrowheads="1"/>
          </p:cNvSpPr>
          <p:nvPr/>
        </p:nvSpPr>
        <p:spPr bwMode="auto">
          <a:xfrm>
            <a:off x="190500" y="-2127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14" name="ชื่อเรื่อง 1"/>
          <p:cNvSpPr txBox="1">
            <a:spLocks/>
          </p:cNvSpPr>
          <p:nvPr/>
        </p:nvSpPr>
        <p:spPr>
          <a:xfrm>
            <a:off x="7020272" y="1700808"/>
            <a:ext cx="1872208" cy="4884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Bangna New" pitchFamily="2" charset="0"/>
                <a:ea typeface="+mj-ea"/>
                <a:cs typeface="Bangna New" pitchFamily="2" charset="0"/>
              </a:rPr>
              <a:t>Managelife (ML)</a:t>
            </a:r>
            <a:endParaRPr kumimoji="0" lang="th-TH" sz="1400" b="0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65000"/>
                </a:schemeClr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Bangna New" pitchFamily="2" charset="0"/>
              <a:ea typeface="+mj-ea"/>
              <a:cs typeface="Bangna New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สี่เหลี่ยมผืนผ้า 4"/>
          <p:cNvSpPr/>
          <p:nvPr/>
        </p:nvSpPr>
        <p:spPr>
          <a:xfrm>
            <a:off x="6726350" y="6488668"/>
            <a:ext cx="24176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1800" dirty="0" smtClean="0">
                <a:solidFill>
                  <a:schemeClr val="bg1">
                    <a:lumMod val="50000"/>
                  </a:schemeClr>
                </a:solidFill>
                <a:latin typeface="TH Sarabun New" pitchFamily="34" charset="-34"/>
                <a:cs typeface="+mj-cs"/>
              </a:rPr>
              <a:t>นายปรเมศร์  สิงห์ขรณ์  5611405545</a:t>
            </a:r>
            <a:endParaRPr lang="th-TH" sz="1800" dirty="0">
              <a:solidFill>
                <a:schemeClr val="bg1">
                  <a:lumMod val="50000"/>
                </a:schemeClr>
              </a:solidFill>
              <a:latin typeface="TH Sarabun New" pitchFamily="34" charset="-34"/>
              <a:cs typeface="+mj-cs"/>
            </a:endParaRPr>
          </a:p>
        </p:txBody>
      </p:sp>
      <p:sp>
        <p:nvSpPr>
          <p:cNvPr id="3" name="สี่เหลี่ยมผืนผ้า 2"/>
          <p:cNvSpPr/>
          <p:nvPr/>
        </p:nvSpPr>
        <p:spPr>
          <a:xfrm>
            <a:off x="0" y="6516052"/>
            <a:ext cx="15760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1800" dirty="0" smtClean="0">
                <a:solidFill>
                  <a:schemeClr val="bg1">
                    <a:lumMod val="50000"/>
                  </a:schemeClr>
                </a:solidFill>
                <a:latin typeface="TH Sarabun New" pitchFamily="34" charset="-34"/>
                <a:cs typeface="+mj-cs"/>
              </a:rPr>
              <a:t>นำเสนอหัวข้อโปรเจค </a:t>
            </a:r>
            <a:endParaRPr lang="th-TH" sz="1800" dirty="0">
              <a:solidFill>
                <a:schemeClr val="bg1">
                  <a:lumMod val="50000"/>
                </a:schemeClr>
              </a:solidFill>
              <a:latin typeface="TH Sarabun New" pitchFamily="34" charset="-34"/>
              <a:cs typeface="+mj-cs"/>
            </a:endParaRPr>
          </a:p>
        </p:txBody>
      </p:sp>
      <p:sp>
        <p:nvSpPr>
          <p:cNvPr id="6" name="สี่เหลี่ยมผืนผ้า 5"/>
          <p:cNvSpPr/>
          <p:nvPr/>
        </p:nvSpPr>
        <p:spPr>
          <a:xfrm>
            <a:off x="251520" y="200834"/>
            <a:ext cx="348685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4000" dirty="0" smtClean="0">
                <a:solidFill>
                  <a:schemeClr val="bg1"/>
                </a:solidFill>
                <a:latin typeface="TH Sarabun New" pitchFamily="34" charset="-34"/>
                <a:cs typeface="TH Sarabun New" pitchFamily="34" charset="-34"/>
              </a:rPr>
              <a:t>ฟังก์ชั่นที่พัฒนาแล้วเสร็จ</a:t>
            </a:r>
          </a:p>
        </p:txBody>
      </p:sp>
      <p:cxnSp>
        <p:nvCxnSpPr>
          <p:cNvPr id="9" name="ตัวเชื่อมต่อตรง 8"/>
          <p:cNvCxnSpPr/>
          <p:nvPr/>
        </p:nvCxnSpPr>
        <p:spPr>
          <a:xfrm>
            <a:off x="467544" y="1052736"/>
            <a:ext cx="813690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" name="สี่เหลี่ยมผืนผ้า 9"/>
          <p:cNvSpPr/>
          <p:nvPr/>
        </p:nvSpPr>
        <p:spPr>
          <a:xfrm>
            <a:off x="539552" y="1196753"/>
            <a:ext cx="799288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th-TH" sz="2400" dirty="0" smtClean="0">
                <a:solidFill>
                  <a:schemeClr val="bg1"/>
                </a:solidFill>
                <a:latin typeface="TH Sarabun New" pitchFamily="34" charset="-34"/>
                <a:cs typeface="TH Sarabun New" pitchFamily="34" charset="-34"/>
              </a:rPr>
              <a:t> สามารถ </a:t>
            </a:r>
            <a:r>
              <a:rPr lang="en-US" sz="2400" dirty="0" smtClean="0">
                <a:solidFill>
                  <a:schemeClr val="bg1"/>
                </a:solidFill>
                <a:latin typeface="TH Sarabun New" pitchFamily="34" charset="-34"/>
                <a:cs typeface="TH Sarabun New" pitchFamily="34" charset="-34"/>
              </a:rPr>
              <a:t>Login </a:t>
            </a:r>
            <a:r>
              <a:rPr lang="th-TH" sz="2400" dirty="0" smtClean="0">
                <a:solidFill>
                  <a:schemeClr val="bg1"/>
                </a:solidFill>
                <a:latin typeface="TH Sarabun New" pitchFamily="34" charset="-34"/>
                <a:cs typeface="TH Sarabun New" pitchFamily="34" charset="-34"/>
              </a:rPr>
              <a:t>ได้ ผ่าน </a:t>
            </a:r>
            <a:r>
              <a:rPr lang="en-US" sz="2400" dirty="0" smtClean="0">
                <a:solidFill>
                  <a:schemeClr val="bg1"/>
                </a:solidFill>
                <a:latin typeface="TH Sarabun New" pitchFamily="34" charset="-34"/>
                <a:cs typeface="TH Sarabun New" pitchFamily="34" charset="-34"/>
              </a:rPr>
              <a:t>Facebook , Google Plus , Twitter </a:t>
            </a:r>
            <a:r>
              <a:rPr lang="th-TH" sz="2400" dirty="0" smtClean="0">
                <a:solidFill>
                  <a:schemeClr val="bg1"/>
                </a:solidFill>
                <a:latin typeface="TH Sarabun New" pitchFamily="34" charset="-34"/>
                <a:cs typeface="TH Sarabun New" pitchFamily="34" charset="-34"/>
              </a:rPr>
              <a:t>หรือ ผ่านระบบของเว็บ</a:t>
            </a:r>
          </a:p>
          <a:p>
            <a:pPr>
              <a:buFont typeface="Arial" pitchFamily="34" charset="0"/>
              <a:buChar char="•"/>
            </a:pPr>
            <a:r>
              <a:rPr lang="th-TH" sz="2400" dirty="0" smtClean="0">
                <a:solidFill>
                  <a:schemeClr val="bg1"/>
                </a:solidFill>
                <a:latin typeface="TH Sarabun New" pitchFamily="34" charset="-34"/>
                <a:cs typeface="TH Sarabun New" pitchFamily="34" charset="-34"/>
              </a:rPr>
              <a:t> สามารถ เพิ่ม/ลบ เพื่อนได้</a:t>
            </a:r>
          </a:p>
          <a:p>
            <a:pPr>
              <a:buFont typeface="Arial" pitchFamily="34" charset="0"/>
              <a:buChar char="•"/>
            </a:pPr>
            <a:r>
              <a:rPr lang="th-TH" sz="2400" dirty="0" smtClean="0">
                <a:solidFill>
                  <a:schemeClr val="bg1"/>
                </a:solidFill>
                <a:latin typeface="TH Sarabun New" pitchFamily="34" charset="-34"/>
                <a:cs typeface="TH Sarabun New" pitchFamily="34" charset="-34"/>
              </a:rPr>
              <a:t> มีระบบแสดงความคิดเห็น</a:t>
            </a:r>
          </a:p>
          <a:p>
            <a:pPr>
              <a:buFont typeface="Arial" pitchFamily="34" charset="0"/>
              <a:buChar char="•"/>
            </a:pPr>
            <a:r>
              <a:rPr lang="th-TH" sz="2400" dirty="0" smtClean="0">
                <a:solidFill>
                  <a:schemeClr val="bg1"/>
                </a:solidFill>
                <a:latin typeface="TH Sarabun New" pitchFamily="34" charset="-34"/>
                <a:cs typeface="TH Sarabun New" pitchFamily="34" charset="-34"/>
              </a:rPr>
              <a:t> ปรับแต่ง </a:t>
            </a:r>
            <a:r>
              <a:rPr lang="en-US" sz="2400" dirty="0" smtClean="0">
                <a:solidFill>
                  <a:schemeClr val="bg1"/>
                </a:solidFill>
                <a:latin typeface="TH Sarabun New" pitchFamily="34" charset="-34"/>
                <a:cs typeface="TH Sarabun New" pitchFamily="34" charset="-34"/>
              </a:rPr>
              <a:t>Portfolio </a:t>
            </a:r>
            <a:r>
              <a:rPr lang="th-TH" sz="2400" dirty="0" smtClean="0">
                <a:solidFill>
                  <a:schemeClr val="bg1"/>
                </a:solidFill>
                <a:latin typeface="TH Sarabun New" pitchFamily="34" charset="-34"/>
                <a:cs typeface="TH Sarabun New" pitchFamily="34" charset="-34"/>
              </a:rPr>
              <a:t>ได้อย่างอิสระ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ชื่อเรื่อง 1"/>
          <p:cNvSpPr txBox="1">
            <a:spLocks/>
          </p:cNvSpPr>
          <p:nvPr/>
        </p:nvSpPr>
        <p:spPr>
          <a:xfrm>
            <a:off x="1331640" y="4653138"/>
            <a:ext cx="6624736" cy="17281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Bangna New" pitchFamily="2" charset="0"/>
                <a:ea typeface="+mj-ea"/>
                <a:cs typeface="Bangna New" pitchFamily="2" charset="0"/>
              </a:rPr>
              <a:t>Managelife</a:t>
            </a:r>
            <a:r>
              <a:rPr kumimoji="0" 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Bangna New" pitchFamily="2" charset="0"/>
                <a:ea typeface="+mj-ea"/>
                <a:cs typeface="Bangna New" pitchFamily="2" charset="0"/>
              </a:rPr>
              <a:t> (ML)</a:t>
            </a:r>
            <a:endParaRPr kumimoji="0" lang="th-TH" sz="4800" b="0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65000"/>
                </a:schemeClr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Bangna New" pitchFamily="2" charset="0"/>
              <a:ea typeface="+mj-ea"/>
              <a:cs typeface="Bangna New" pitchFamily="2" charset="0"/>
            </a:endParaRPr>
          </a:p>
        </p:txBody>
      </p:sp>
      <p:pic>
        <p:nvPicPr>
          <p:cNvPr id="9" name="Picture 2" descr="C:\Users\BBJ\Pictures\ic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5776" y="548680"/>
            <a:ext cx="4258755" cy="425875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สี่เหลี่ยมผืนผ้า 3"/>
          <p:cNvSpPr/>
          <p:nvPr/>
        </p:nvSpPr>
        <p:spPr>
          <a:xfrm>
            <a:off x="6726350" y="6488668"/>
            <a:ext cx="24176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1800" dirty="0" smtClean="0">
                <a:solidFill>
                  <a:schemeClr val="bg1">
                    <a:lumMod val="50000"/>
                  </a:schemeClr>
                </a:solidFill>
                <a:latin typeface="TH Sarabun New" pitchFamily="34" charset="-34"/>
                <a:cs typeface="+mj-cs"/>
              </a:rPr>
              <a:t>นายปรเมศร์  สิงห์ขรณ์  5611405545</a:t>
            </a:r>
            <a:endParaRPr lang="th-TH" sz="1800" dirty="0">
              <a:solidFill>
                <a:schemeClr val="bg1">
                  <a:lumMod val="50000"/>
                </a:schemeClr>
              </a:solidFill>
              <a:latin typeface="TH Sarabun New" pitchFamily="34" charset="-34"/>
              <a:cs typeface="+mj-cs"/>
            </a:endParaRPr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0" y="6516052"/>
            <a:ext cx="15760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1800" dirty="0" smtClean="0">
                <a:solidFill>
                  <a:schemeClr val="bg1">
                    <a:lumMod val="50000"/>
                  </a:schemeClr>
                </a:solidFill>
                <a:latin typeface="TH Sarabun New" pitchFamily="34" charset="-34"/>
                <a:cs typeface="+mj-cs"/>
              </a:rPr>
              <a:t>นำเสนอหัวข้อโปรเจค </a:t>
            </a:r>
            <a:endParaRPr lang="th-TH" sz="1800" dirty="0">
              <a:solidFill>
                <a:schemeClr val="bg1">
                  <a:lumMod val="50000"/>
                </a:schemeClr>
              </a:solidFill>
              <a:latin typeface="TH Sarabun New" pitchFamily="34" charset="-34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ชื่อเรื่อง 1"/>
          <p:cNvSpPr txBox="1">
            <a:spLocks/>
          </p:cNvSpPr>
          <p:nvPr/>
        </p:nvSpPr>
        <p:spPr>
          <a:xfrm>
            <a:off x="817301" y="1844826"/>
            <a:ext cx="6624736" cy="17281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Bangna New" pitchFamily="2" charset="0"/>
                <a:ea typeface="+mj-ea"/>
                <a:cs typeface="Bangna New" pitchFamily="2" charset="0"/>
              </a:rPr>
              <a:t>Managelife (ML)</a:t>
            </a:r>
            <a:endParaRPr kumimoji="0" lang="th-TH" sz="4800" b="0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75000"/>
                </a:schemeClr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Bangna New" pitchFamily="2" charset="0"/>
              <a:ea typeface="+mj-ea"/>
              <a:cs typeface="Bangna New" pitchFamily="2" charset="0"/>
            </a:endParaRPr>
          </a:p>
        </p:txBody>
      </p:sp>
      <p:pic>
        <p:nvPicPr>
          <p:cNvPr id="9" name="Picture 2" descr="C:\Users\BBJ\Pictures\ic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93965" y="1844824"/>
            <a:ext cx="1234419" cy="123441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สี่เหลี่ยมผืนผ้า 3"/>
          <p:cNvSpPr/>
          <p:nvPr/>
        </p:nvSpPr>
        <p:spPr>
          <a:xfrm>
            <a:off x="6726350" y="6488668"/>
            <a:ext cx="24176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1800" dirty="0" smtClean="0">
                <a:solidFill>
                  <a:schemeClr val="bg1">
                    <a:lumMod val="50000"/>
                  </a:schemeClr>
                </a:solidFill>
                <a:latin typeface="TH Sarabun New" pitchFamily="34" charset="-34"/>
                <a:cs typeface="+mj-cs"/>
              </a:rPr>
              <a:t>นายปรเมศร์  สิงห์ขรณ์  5611405545</a:t>
            </a:r>
            <a:endParaRPr lang="th-TH" sz="1800" dirty="0">
              <a:solidFill>
                <a:schemeClr val="bg1">
                  <a:lumMod val="50000"/>
                </a:schemeClr>
              </a:solidFill>
              <a:latin typeface="TH Sarabun New" pitchFamily="34" charset="-34"/>
              <a:cs typeface="+mj-cs"/>
            </a:endParaRPr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0" y="6516052"/>
            <a:ext cx="15760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1800" dirty="0" smtClean="0">
                <a:solidFill>
                  <a:schemeClr val="bg1">
                    <a:lumMod val="50000"/>
                  </a:schemeClr>
                </a:solidFill>
                <a:latin typeface="TH Sarabun New" pitchFamily="34" charset="-34"/>
                <a:cs typeface="+mj-cs"/>
              </a:rPr>
              <a:t>นำเสนอหัวข้อโปรเจค </a:t>
            </a:r>
            <a:endParaRPr lang="th-TH" sz="1800" dirty="0">
              <a:solidFill>
                <a:schemeClr val="bg1">
                  <a:lumMod val="50000"/>
                </a:schemeClr>
              </a:solidFill>
              <a:latin typeface="TH Sarabun New" pitchFamily="34" charset="-34"/>
              <a:cs typeface="+mj-cs"/>
            </a:endParaRPr>
          </a:p>
        </p:txBody>
      </p:sp>
      <p:sp>
        <p:nvSpPr>
          <p:cNvPr id="7" name="ชื่อเรื่อง 1"/>
          <p:cNvSpPr txBox="1">
            <a:spLocks/>
          </p:cNvSpPr>
          <p:nvPr/>
        </p:nvSpPr>
        <p:spPr>
          <a:xfrm>
            <a:off x="1259632" y="3356992"/>
            <a:ext cx="6624736" cy="17281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11500" dirty="0" smtClean="0">
                <a:solidFill>
                  <a:schemeClr val="bg1">
                    <a:lumMod val="75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angna New" pitchFamily="2" charset="0"/>
                <a:ea typeface="+mj-ea"/>
                <a:cs typeface="Bangna New" pitchFamily="2" charset="0"/>
              </a:rPr>
              <a:t>DEMO</a:t>
            </a:r>
            <a:endParaRPr kumimoji="0" lang="th-TH" sz="11500" b="0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75000"/>
                </a:schemeClr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Bangna New" pitchFamily="2" charset="0"/>
              <a:ea typeface="+mj-ea"/>
              <a:cs typeface="Bangna New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BBJ\Pictures\ic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34341"/>
            <a:ext cx="442331" cy="442331"/>
          </a:xfrm>
          <a:prstGeom prst="rect">
            <a:avLst/>
          </a:prstGeom>
          <a:noFill/>
        </p:spPr>
      </p:pic>
      <p:sp>
        <p:nvSpPr>
          <p:cNvPr id="5" name="สี่เหลี่ยมผืนผ้า 4"/>
          <p:cNvSpPr/>
          <p:nvPr/>
        </p:nvSpPr>
        <p:spPr>
          <a:xfrm>
            <a:off x="6726350" y="6488668"/>
            <a:ext cx="24176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1800" dirty="0" smtClean="0">
                <a:solidFill>
                  <a:schemeClr val="bg1">
                    <a:lumMod val="50000"/>
                  </a:schemeClr>
                </a:solidFill>
                <a:latin typeface="TH Sarabun New" pitchFamily="34" charset="-34"/>
                <a:cs typeface="+mj-cs"/>
              </a:rPr>
              <a:t>นายปรเมศร์  สิงห์ขรณ์  5611405545</a:t>
            </a:r>
            <a:endParaRPr lang="th-TH" sz="1800" dirty="0">
              <a:solidFill>
                <a:schemeClr val="bg1">
                  <a:lumMod val="50000"/>
                </a:schemeClr>
              </a:solidFill>
              <a:latin typeface="TH Sarabun New" pitchFamily="34" charset="-34"/>
              <a:cs typeface="+mj-cs"/>
            </a:endParaRPr>
          </a:p>
        </p:txBody>
      </p:sp>
      <p:sp>
        <p:nvSpPr>
          <p:cNvPr id="6" name="สี่เหลี่ยมผืนผ้า 5"/>
          <p:cNvSpPr/>
          <p:nvPr/>
        </p:nvSpPr>
        <p:spPr>
          <a:xfrm>
            <a:off x="0" y="6516052"/>
            <a:ext cx="15760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1800" dirty="0" smtClean="0">
                <a:solidFill>
                  <a:schemeClr val="bg1">
                    <a:lumMod val="50000"/>
                  </a:schemeClr>
                </a:solidFill>
                <a:latin typeface="TH Sarabun New" pitchFamily="34" charset="-34"/>
                <a:cs typeface="+mj-cs"/>
              </a:rPr>
              <a:t>นำเสนอหัวข้อโปรเจค </a:t>
            </a:r>
            <a:endParaRPr lang="th-TH" sz="1800" dirty="0">
              <a:solidFill>
                <a:schemeClr val="bg1">
                  <a:lumMod val="50000"/>
                </a:schemeClr>
              </a:solidFill>
              <a:latin typeface="TH Sarabun New" pitchFamily="34" charset="-34"/>
              <a:cs typeface="+mj-cs"/>
            </a:endParaRPr>
          </a:p>
        </p:txBody>
      </p:sp>
      <p:sp>
        <p:nvSpPr>
          <p:cNvPr id="7" name="ชื่อเรื่อง 1"/>
          <p:cNvSpPr txBox="1">
            <a:spLocks/>
          </p:cNvSpPr>
          <p:nvPr/>
        </p:nvSpPr>
        <p:spPr>
          <a:xfrm>
            <a:off x="2051720" y="2204864"/>
            <a:ext cx="4680520" cy="5823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th-TH" sz="8800" dirty="0" smtClean="0">
                <a:solidFill>
                  <a:schemeClr val="bg1">
                    <a:lumMod val="65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TH Sarabun New" pitchFamily="34" charset="-34"/>
                <a:cs typeface="TH Sarabun New" pitchFamily="34" charset="-34"/>
              </a:rPr>
              <a:t>จบการนำเสนอ</a:t>
            </a:r>
          </a:p>
        </p:txBody>
      </p:sp>
      <p:sp>
        <p:nvSpPr>
          <p:cNvPr id="8" name="ชื่อเรื่อง 1"/>
          <p:cNvSpPr txBox="1">
            <a:spLocks/>
          </p:cNvSpPr>
          <p:nvPr/>
        </p:nvSpPr>
        <p:spPr>
          <a:xfrm>
            <a:off x="3491880" y="3212976"/>
            <a:ext cx="1800200" cy="5823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8800" dirty="0" smtClean="0">
                <a:solidFill>
                  <a:schemeClr val="bg1">
                    <a:lumMod val="65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TH Sarabun New" pitchFamily="34" charset="-34"/>
                <a:cs typeface="TH Sarabun New" pitchFamily="34" charset="-34"/>
              </a:rPr>
              <a:t>Q&amp;A</a:t>
            </a:r>
            <a:endParaRPr lang="th-TH" sz="8800" dirty="0" smtClean="0">
              <a:solidFill>
                <a:schemeClr val="bg1">
                  <a:lumMod val="65000"/>
                </a:schemeClr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TH Sarabun New" pitchFamily="34" charset="-34"/>
              <a:cs typeface="TH Sarabun New" pitchFamily="34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ชุดรูปแบบของ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1269</TotalTime>
  <Words>181</Words>
  <Application>Microsoft Office PowerPoint</Application>
  <PresentationFormat>นำเสนอทางหน้าจอ (4:3)</PresentationFormat>
  <Paragraphs>45</Paragraphs>
  <Slides>7</Slides>
  <Notes>0</Notes>
  <HiddenSlides>0</HiddenSlides>
  <MMClips>0</MMClips>
  <ScaleCrop>false</ScaleCrop>
  <HeadingPairs>
    <vt:vector size="4" baseType="variant">
      <vt:variant>
        <vt:lpstr>ชุดรูปแบบ</vt:lpstr>
      </vt:variant>
      <vt:variant>
        <vt:i4>1</vt:i4>
      </vt:variant>
      <vt:variant>
        <vt:lpstr>ชื่อเรื่องภาพนิ่ง</vt:lpstr>
      </vt:variant>
      <vt:variant>
        <vt:i4>7</vt:i4>
      </vt:variant>
    </vt:vector>
  </HeadingPairs>
  <TitlesOfParts>
    <vt:vector size="8" baseType="lpstr">
      <vt:lpstr>ชุดรูปแบบของ Office</vt:lpstr>
      <vt:lpstr>ภาพนิ่ง 1</vt:lpstr>
      <vt:lpstr>ภาพนิ่ง 2</vt:lpstr>
      <vt:lpstr>ภาพนิ่ง 3</vt:lpstr>
      <vt:lpstr>ภาพนิ่ง 4</vt:lpstr>
      <vt:lpstr>ภาพนิ่ง 5</vt:lpstr>
      <vt:lpstr>ภาพนิ่ง 6</vt:lpstr>
      <vt:lpstr>ภาพนิ่ง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ภาพนิ่ง 1</dc:title>
  <dc:creator>BBJ</dc:creator>
  <cp:lastModifiedBy>Windows User</cp:lastModifiedBy>
  <cp:revision>121</cp:revision>
  <dcterms:created xsi:type="dcterms:W3CDTF">2016-11-22T16:17:57Z</dcterms:created>
  <dcterms:modified xsi:type="dcterms:W3CDTF">2017-02-22T08:54:16Z</dcterms:modified>
</cp:coreProperties>
</file>