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3" r:id="rId6"/>
    <p:sldId id="262" r:id="rId7"/>
    <p:sldId id="264" r:id="rId8"/>
    <p:sldId id="270" r:id="rId9"/>
    <p:sldId id="265" r:id="rId10"/>
    <p:sldId id="266" r:id="rId11"/>
    <p:sldId id="271" r:id="rId12"/>
    <p:sldId id="268" r:id="rId13"/>
    <p:sldId id="269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5" r:id="rId24"/>
    <p:sldId id="260" r:id="rId2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B4A3C-4414-4340-805C-DD9FBC279518}" v="971" vWet="973" dt="2023-06-29T09:33:24.709"/>
    <p1510:client id="{E2DF683F-8005-44E0-A1E1-C3F6720B264E}" v="1199" dt="2023-06-29T09:38:3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Cordeiro Gonçalves" userId="2ad72e48-b6a6-4080-b733-89268e867b82" providerId="ADAL" clId="{32BB4A3C-4414-4340-805C-DD9FBC279518}"/>
    <pc:docChg chg="undo custSel addSld delSld modSld sldOrd modMainMaster">
      <pc:chgData name="Leonardo Cordeiro Gonçalves" userId="2ad72e48-b6a6-4080-b733-89268e867b82" providerId="ADAL" clId="{32BB4A3C-4414-4340-805C-DD9FBC279518}" dt="2023-06-29T09:30:30.681" v="1234"/>
      <pc:docMkLst>
        <pc:docMk/>
      </pc:docMkLst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1487700712" sldId="256"/>
        </pc:sldMkLst>
      </pc:sldChg>
      <pc:sldChg chg="modSp mod modTransition">
        <pc:chgData name="Leonardo Cordeiro Gonçalves" userId="2ad72e48-b6a6-4080-b733-89268e867b82" providerId="ADAL" clId="{32BB4A3C-4414-4340-805C-DD9FBC279518}" dt="2023-06-29T07:42:24.389" v="901" actId="14100"/>
        <pc:sldMkLst>
          <pc:docMk/>
          <pc:sldMk cId="3501347425" sldId="260"/>
        </pc:sldMkLst>
        <pc:spChg chg="mod">
          <ac:chgData name="Leonardo Cordeiro Gonçalves" userId="2ad72e48-b6a6-4080-b733-89268e867b82" providerId="ADAL" clId="{32BB4A3C-4414-4340-805C-DD9FBC279518}" dt="2023-06-29T07:42:01.052" v="900" actId="20577"/>
          <ac:spMkLst>
            <pc:docMk/>
            <pc:sldMk cId="3501347425" sldId="260"/>
            <ac:spMk id="2" creationId="{0F87E73C-2B1A-4602-BFBE-CFE1E55D9B38}"/>
          </ac:spMkLst>
        </pc:spChg>
        <pc:spChg chg="mod">
          <ac:chgData name="Leonardo Cordeiro Gonçalves" userId="2ad72e48-b6a6-4080-b733-89268e867b82" providerId="ADAL" clId="{32BB4A3C-4414-4340-805C-DD9FBC279518}" dt="2023-06-29T07:42:24.389" v="901" actId="14100"/>
          <ac:spMkLst>
            <pc:docMk/>
            <pc:sldMk cId="3501347425" sldId="260"/>
            <ac:spMk id="7" creationId="{33C4277D-A01F-F348-CFB9-8DBD711BEECF}"/>
          </ac:spMkLst>
        </pc:spChg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3851960089" sldId="262"/>
        </pc:sldMkLst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1034407752" sldId="263"/>
        </pc:sldMkLst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3730866313" sldId="264"/>
        </pc:sldMkLst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135680602" sldId="265"/>
        </pc:sldMkLst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716304041" sldId="266"/>
        </pc:sldMkLst>
      </pc:sldChg>
      <pc:sldChg chg="ord modTransition">
        <pc:chgData name="Leonardo Cordeiro Gonçalves" userId="2ad72e48-b6a6-4080-b733-89268e867b82" providerId="ADAL" clId="{32BB4A3C-4414-4340-805C-DD9FBC279518}" dt="2023-06-28T22:49:18.165" v="898"/>
        <pc:sldMkLst>
          <pc:docMk/>
          <pc:sldMk cId="939797505" sldId="268"/>
        </pc:sldMkLst>
      </pc:sldChg>
      <pc:sldChg chg="addSp delSp modSp mod modTransition delAnim modAnim modNotesTx">
        <pc:chgData name="Leonardo Cordeiro Gonçalves" userId="2ad72e48-b6a6-4080-b733-89268e867b82" providerId="ADAL" clId="{32BB4A3C-4414-4340-805C-DD9FBC279518}" dt="2023-06-28T22:30:50.185" v="578" actId="20577"/>
        <pc:sldMkLst>
          <pc:docMk/>
          <pc:sldMk cId="809606854" sldId="269"/>
        </pc:sldMkLst>
        <pc:spChg chg="mod">
          <ac:chgData name="Leonardo Cordeiro Gonçalves" userId="2ad72e48-b6a6-4080-b733-89268e867b82" providerId="ADAL" clId="{32BB4A3C-4414-4340-805C-DD9FBC279518}" dt="2023-06-28T21:17:19.815" v="200" actId="20577"/>
          <ac:spMkLst>
            <pc:docMk/>
            <pc:sldMk cId="809606854" sldId="269"/>
            <ac:spMk id="2" creationId="{DE137DF4-79F0-65FB-C25A-87973628A933}"/>
          </ac:spMkLst>
        </pc:spChg>
        <pc:spChg chg="add mod">
          <ac:chgData name="Leonardo Cordeiro Gonçalves" userId="2ad72e48-b6a6-4080-b733-89268e867b82" providerId="ADAL" clId="{32BB4A3C-4414-4340-805C-DD9FBC279518}" dt="2023-06-28T21:54:41.163" v="242" actId="478"/>
          <ac:spMkLst>
            <pc:docMk/>
            <pc:sldMk cId="809606854" sldId="269"/>
            <ac:spMk id="8" creationId="{7651F686-2D45-A76E-FFB4-32BE88A98207}"/>
          </ac:spMkLst>
        </pc:spChg>
        <pc:picChg chg="del mod ord">
          <ac:chgData name="Leonardo Cordeiro Gonçalves" userId="2ad72e48-b6a6-4080-b733-89268e867b82" providerId="ADAL" clId="{32BB4A3C-4414-4340-805C-DD9FBC279518}" dt="2023-06-28T21:54:41.163" v="242" actId="478"/>
          <ac:picMkLst>
            <pc:docMk/>
            <pc:sldMk cId="809606854" sldId="269"/>
            <ac:picMk id="5" creationId="{D6F57822-8DCC-A959-6571-D798662A23E3}"/>
          </ac:picMkLst>
        </pc:picChg>
        <pc:picChg chg="mod">
          <ac:chgData name="Leonardo Cordeiro Gonçalves" userId="2ad72e48-b6a6-4080-b733-89268e867b82" providerId="ADAL" clId="{32BB4A3C-4414-4340-805C-DD9FBC279518}" dt="2023-06-28T21:18:26.263" v="214" actId="1076"/>
          <ac:picMkLst>
            <pc:docMk/>
            <pc:sldMk cId="809606854" sldId="269"/>
            <ac:picMk id="6" creationId="{B63FAE6D-443C-DF99-83F5-E2A67808F0EA}"/>
          </ac:picMkLst>
        </pc:picChg>
      </pc:sldChg>
      <pc:sldChg chg="modTransition">
        <pc:chgData name="Leonardo Cordeiro Gonçalves" userId="2ad72e48-b6a6-4080-b733-89268e867b82" providerId="ADAL" clId="{32BB4A3C-4414-4340-805C-DD9FBC279518}" dt="2023-06-28T22:02:29.331" v="314"/>
        <pc:sldMkLst>
          <pc:docMk/>
          <pc:sldMk cId="2441782764" sldId="270"/>
        </pc:sldMkLst>
      </pc:sldChg>
      <pc:sldChg chg="addSp delSp modSp add mod ord modTransition modNotesTx">
        <pc:chgData name="Leonardo Cordeiro Gonçalves" userId="2ad72e48-b6a6-4080-b733-89268e867b82" providerId="ADAL" clId="{32BB4A3C-4414-4340-805C-DD9FBC279518}" dt="2023-06-28T22:25:58.378" v="527" actId="20577"/>
        <pc:sldMkLst>
          <pc:docMk/>
          <pc:sldMk cId="713296768" sldId="271"/>
        </pc:sldMkLst>
        <pc:spChg chg="mod">
          <ac:chgData name="Leonardo Cordeiro Gonçalves" userId="2ad72e48-b6a6-4080-b733-89268e867b82" providerId="ADAL" clId="{32BB4A3C-4414-4340-805C-DD9FBC279518}" dt="2023-06-28T21:04:30.579" v="103" actId="20577"/>
          <ac:spMkLst>
            <pc:docMk/>
            <pc:sldMk cId="713296768" sldId="271"/>
            <ac:spMk id="3" creationId="{4DC2728D-F81B-851E-6A27-E3F7C1EEEC0A}"/>
          </ac:spMkLst>
        </pc:spChg>
        <pc:spChg chg="add del mod">
          <ac:chgData name="Leonardo Cordeiro Gonçalves" userId="2ad72e48-b6a6-4080-b733-89268e867b82" providerId="ADAL" clId="{32BB4A3C-4414-4340-805C-DD9FBC279518}" dt="2023-06-28T21:13:36.396" v="124"/>
          <ac:spMkLst>
            <pc:docMk/>
            <pc:sldMk cId="713296768" sldId="271"/>
            <ac:spMk id="8" creationId="{78A2A886-52A5-0AE6-E7A5-30B90396371F}"/>
          </ac:spMkLst>
        </pc:spChg>
        <pc:spChg chg="add mod">
          <ac:chgData name="Leonardo Cordeiro Gonçalves" userId="2ad72e48-b6a6-4080-b733-89268e867b82" providerId="ADAL" clId="{32BB4A3C-4414-4340-805C-DD9FBC279518}" dt="2023-06-28T21:16:32.153" v="180" actId="1076"/>
          <ac:spMkLst>
            <pc:docMk/>
            <pc:sldMk cId="713296768" sldId="271"/>
            <ac:spMk id="9" creationId="{620FC062-653F-9AF6-AED6-B1AC9DD0733E}"/>
          </ac:spMkLst>
        </pc:spChg>
        <pc:spChg chg="add mod">
          <ac:chgData name="Leonardo Cordeiro Gonçalves" userId="2ad72e48-b6a6-4080-b733-89268e867b82" providerId="ADAL" clId="{32BB4A3C-4414-4340-805C-DD9FBC279518}" dt="2023-06-28T21:16:36.951" v="182" actId="1076"/>
          <ac:spMkLst>
            <pc:docMk/>
            <pc:sldMk cId="713296768" sldId="271"/>
            <ac:spMk id="10" creationId="{E6466FED-3419-3525-19D7-AFAEE45EF312}"/>
          </ac:spMkLst>
        </pc:spChg>
        <pc:picChg chg="add mod">
          <ac:chgData name="Leonardo Cordeiro Gonçalves" userId="2ad72e48-b6a6-4080-b733-89268e867b82" providerId="ADAL" clId="{32BB4A3C-4414-4340-805C-DD9FBC279518}" dt="2023-06-28T21:13:34.541" v="121" actId="1076"/>
          <ac:picMkLst>
            <pc:docMk/>
            <pc:sldMk cId="713296768" sldId="271"/>
            <ac:picMk id="5" creationId="{752F6BDF-8A72-C27B-9F9C-41DFB4033DD2}"/>
          </ac:picMkLst>
        </pc:picChg>
        <pc:picChg chg="add mod modCrop">
          <ac:chgData name="Leonardo Cordeiro Gonçalves" userId="2ad72e48-b6a6-4080-b733-89268e867b82" providerId="ADAL" clId="{32BB4A3C-4414-4340-805C-DD9FBC279518}" dt="2023-06-28T21:13:36.111" v="122" actId="1076"/>
          <ac:picMkLst>
            <pc:docMk/>
            <pc:sldMk cId="713296768" sldId="271"/>
            <ac:picMk id="7" creationId="{C29E389F-9D46-29B0-94D9-624C4EB86B00}"/>
          </ac:picMkLst>
        </pc:picChg>
      </pc:sldChg>
      <pc:sldChg chg="addSp delSp modSp add del mod ord modTransition modAnim">
        <pc:chgData name="Leonardo Cordeiro Gonçalves" userId="2ad72e48-b6a6-4080-b733-89268e867b82" providerId="ADAL" clId="{32BB4A3C-4414-4340-805C-DD9FBC279518}" dt="2023-06-28T22:20:09.566" v="459" actId="47"/>
        <pc:sldMkLst>
          <pc:docMk/>
          <pc:sldMk cId="2985523000" sldId="272"/>
        </pc:sldMkLst>
        <pc:spChg chg="del">
          <ac:chgData name="Leonardo Cordeiro Gonçalves" userId="2ad72e48-b6a6-4080-b733-89268e867b82" providerId="ADAL" clId="{32BB4A3C-4414-4340-805C-DD9FBC279518}" dt="2023-06-28T21:17:07.675" v="190" actId="478"/>
          <ac:spMkLst>
            <pc:docMk/>
            <pc:sldMk cId="2985523000" sldId="272"/>
            <ac:spMk id="9" creationId="{620FC062-653F-9AF6-AED6-B1AC9DD0733E}"/>
          </ac:spMkLst>
        </pc:spChg>
        <pc:spChg chg="del mod">
          <ac:chgData name="Leonardo Cordeiro Gonçalves" userId="2ad72e48-b6a6-4080-b733-89268e867b82" providerId="ADAL" clId="{32BB4A3C-4414-4340-805C-DD9FBC279518}" dt="2023-06-28T21:17:06.396" v="189" actId="478"/>
          <ac:spMkLst>
            <pc:docMk/>
            <pc:sldMk cId="2985523000" sldId="272"/>
            <ac:spMk id="10" creationId="{E6466FED-3419-3525-19D7-AFAEE45EF312}"/>
          </ac:spMkLst>
        </pc:spChg>
        <pc:picChg chg="add mod">
          <ac:chgData name="Leonardo Cordeiro Gonçalves" userId="2ad72e48-b6a6-4080-b733-89268e867b82" providerId="ADAL" clId="{32BB4A3C-4414-4340-805C-DD9FBC279518}" dt="2023-06-28T21:54:39.236" v="241"/>
          <ac:picMkLst>
            <pc:docMk/>
            <pc:sldMk cId="2985523000" sldId="272"/>
            <ac:picMk id="4" creationId="{51377EF4-431A-A37C-D4F9-1E753972A4A2}"/>
          </ac:picMkLst>
        </pc:picChg>
        <pc:picChg chg="del">
          <ac:chgData name="Leonardo Cordeiro Gonçalves" userId="2ad72e48-b6a6-4080-b733-89268e867b82" providerId="ADAL" clId="{32BB4A3C-4414-4340-805C-DD9FBC279518}" dt="2023-06-28T21:17:04.687" v="186" actId="478"/>
          <ac:picMkLst>
            <pc:docMk/>
            <pc:sldMk cId="2985523000" sldId="272"/>
            <ac:picMk id="5" creationId="{752F6BDF-8A72-C27B-9F9C-41DFB4033DD2}"/>
          </ac:picMkLst>
        </pc:picChg>
        <pc:picChg chg="del">
          <ac:chgData name="Leonardo Cordeiro Gonçalves" userId="2ad72e48-b6a6-4080-b733-89268e867b82" providerId="ADAL" clId="{32BB4A3C-4414-4340-805C-DD9FBC279518}" dt="2023-06-28T21:17:05.101" v="187" actId="478"/>
          <ac:picMkLst>
            <pc:docMk/>
            <pc:sldMk cId="2985523000" sldId="272"/>
            <ac:picMk id="7" creationId="{C29E389F-9D46-29B0-94D9-624C4EB86B00}"/>
          </ac:picMkLst>
        </pc:picChg>
      </pc:sldChg>
      <pc:sldChg chg="addSp delSp modSp new del mod modTransition">
        <pc:chgData name="Leonardo Cordeiro Gonçalves" userId="2ad72e48-b6a6-4080-b733-89268e867b82" providerId="ADAL" clId="{32BB4A3C-4414-4340-805C-DD9FBC279518}" dt="2023-06-28T22:20:10.643" v="460" actId="47"/>
        <pc:sldMkLst>
          <pc:docMk/>
          <pc:sldMk cId="3352828860" sldId="273"/>
        </pc:sldMkLst>
        <pc:spChg chg="mod">
          <ac:chgData name="Leonardo Cordeiro Gonçalves" userId="2ad72e48-b6a6-4080-b733-89268e867b82" providerId="ADAL" clId="{32BB4A3C-4414-4340-805C-DD9FBC279518}" dt="2023-06-28T21:27:02.629" v="235" actId="20577"/>
          <ac:spMkLst>
            <pc:docMk/>
            <pc:sldMk cId="3352828860" sldId="273"/>
            <ac:spMk id="2" creationId="{C5829ED0-B044-41EE-CF37-090532B40B14}"/>
          </ac:spMkLst>
        </pc:spChg>
        <pc:spChg chg="del">
          <ac:chgData name="Leonardo Cordeiro Gonçalves" userId="2ad72e48-b6a6-4080-b733-89268e867b82" providerId="ADAL" clId="{32BB4A3C-4414-4340-805C-DD9FBC279518}" dt="2023-06-28T21:27:49.284" v="236" actId="22"/>
          <ac:spMkLst>
            <pc:docMk/>
            <pc:sldMk cId="3352828860" sldId="273"/>
            <ac:spMk id="3" creationId="{44FE882C-F54D-027F-D75C-53BFBD56528A}"/>
          </ac:spMkLst>
        </pc:spChg>
        <pc:spChg chg="add mod">
          <ac:chgData name="Leonardo Cordeiro Gonçalves" userId="2ad72e48-b6a6-4080-b733-89268e867b82" providerId="ADAL" clId="{32BB4A3C-4414-4340-805C-DD9FBC279518}" dt="2023-06-28T21:55:36.069" v="254" actId="21"/>
          <ac:spMkLst>
            <pc:docMk/>
            <pc:sldMk cId="3352828860" sldId="273"/>
            <ac:spMk id="8" creationId="{EB32AF8C-3943-9EE6-602F-82D5A1F79ADF}"/>
          </ac:spMkLst>
        </pc:spChg>
        <pc:picChg chg="add del mod ord">
          <ac:chgData name="Leonardo Cordeiro Gonçalves" userId="2ad72e48-b6a6-4080-b733-89268e867b82" providerId="ADAL" clId="{32BB4A3C-4414-4340-805C-DD9FBC279518}" dt="2023-06-28T21:55:36.069" v="254" actId="21"/>
          <ac:picMkLst>
            <pc:docMk/>
            <pc:sldMk cId="3352828860" sldId="273"/>
            <ac:picMk id="6" creationId="{5A62F189-A3BA-BE30-EB1B-569233A26A85}"/>
          </ac:picMkLst>
        </pc:picChg>
      </pc:sldChg>
      <pc:sldChg chg="addSp delSp modSp add mod modTransition delAnim modAnim">
        <pc:chgData name="Leonardo Cordeiro Gonçalves" userId="2ad72e48-b6a6-4080-b733-89268e867b82" providerId="ADAL" clId="{32BB4A3C-4414-4340-805C-DD9FBC279518}" dt="2023-06-28T22:02:29.331" v="314"/>
        <pc:sldMkLst>
          <pc:docMk/>
          <pc:sldMk cId="2746538909" sldId="274"/>
        </pc:sldMkLst>
        <pc:spChg chg="del">
          <ac:chgData name="Leonardo Cordeiro Gonçalves" userId="2ad72e48-b6a6-4080-b733-89268e867b82" providerId="ADAL" clId="{32BB4A3C-4414-4340-805C-DD9FBC279518}" dt="2023-06-28T21:55:00.441" v="244"/>
          <ac:spMkLst>
            <pc:docMk/>
            <pc:sldMk cId="2746538909" sldId="274"/>
            <ac:spMk id="8" creationId="{7651F686-2D45-A76E-FFB4-32BE88A98207}"/>
          </ac:spMkLst>
        </pc:spChg>
        <pc:picChg chg="add mod">
          <ac:chgData name="Leonardo Cordeiro Gonçalves" userId="2ad72e48-b6a6-4080-b733-89268e867b82" providerId="ADAL" clId="{32BB4A3C-4414-4340-805C-DD9FBC279518}" dt="2023-06-28T21:55:19.998" v="252" actId="1076"/>
          <ac:picMkLst>
            <pc:docMk/>
            <pc:sldMk cId="2746538909" sldId="274"/>
            <ac:picMk id="3" creationId="{6FF287C9-1CE6-1C22-3B99-5DB565465BDA}"/>
          </ac:picMkLst>
        </pc:picChg>
        <pc:picChg chg="del">
          <ac:chgData name="Leonardo Cordeiro Gonçalves" userId="2ad72e48-b6a6-4080-b733-89268e867b82" providerId="ADAL" clId="{32BB4A3C-4414-4340-805C-DD9FBC279518}" dt="2023-06-28T21:55:08.106" v="248" actId="478"/>
          <ac:picMkLst>
            <pc:docMk/>
            <pc:sldMk cId="2746538909" sldId="274"/>
            <ac:picMk id="6" creationId="{B63FAE6D-443C-DF99-83F5-E2A67808F0EA}"/>
          </ac:picMkLst>
        </pc:picChg>
      </pc:sldChg>
      <pc:sldChg chg="addSp delSp modSp add del mod delAnim">
        <pc:chgData name="Leonardo Cordeiro Gonçalves" userId="2ad72e48-b6a6-4080-b733-89268e867b82" providerId="ADAL" clId="{32BB4A3C-4414-4340-805C-DD9FBC279518}" dt="2023-06-28T21:56:16.068" v="267" actId="47"/>
        <pc:sldMkLst>
          <pc:docMk/>
          <pc:sldMk cId="2666277264" sldId="275"/>
        </pc:sldMkLst>
        <pc:spChg chg="add mod">
          <ac:chgData name="Leonardo Cordeiro Gonçalves" userId="2ad72e48-b6a6-4080-b733-89268e867b82" providerId="ADAL" clId="{32BB4A3C-4414-4340-805C-DD9FBC279518}" dt="2023-06-28T21:56:10.374" v="266" actId="478"/>
          <ac:spMkLst>
            <pc:docMk/>
            <pc:sldMk cId="2666277264" sldId="275"/>
            <ac:spMk id="7" creationId="{96A3C60F-77FF-F7D8-1ADA-62F5C3FD9215}"/>
          </ac:spMkLst>
        </pc:spChg>
        <pc:picChg chg="del mod">
          <ac:chgData name="Leonardo Cordeiro Gonçalves" userId="2ad72e48-b6a6-4080-b733-89268e867b82" providerId="ADAL" clId="{32BB4A3C-4414-4340-805C-DD9FBC279518}" dt="2023-06-28T21:56:10.374" v="266" actId="478"/>
          <ac:picMkLst>
            <pc:docMk/>
            <pc:sldMk cId="2666277264" sldId="275"/>
            <ac:picMk id="3" creationId="{6FF287C9-1CE6-1C22-3B99-5DB565465BDA}"/>
          </ac:picMkLst>
        </pc:picChg>
        <pc:picChg chg="add del mod">
          <ac:chgData name="Leonardo Cordeiro Gonçalves" userId="2ad72e48-b6a6-4080-b733-89268e867b82" providerId="ADAL" clId="{32BB4A3C-4414-4340-805C-DD9FBC279518}" dt="2023-06-28T21:55:54.275" v="260" actId="478"/>
          <ac:picMkLst>
            <pc:docMk/>
            <pc:sldMk cId="2666277264" sldId="275"/>
            <ac:picMk id="5" creationId="{C4F083B1-6912-1080-CAF0-E23555B1B82D}"/>
          </ac:picMkLst>
        </pc:picChg>
      </pc:sldChg>
      <pc:sldChg chg="modSp new mod modTransition">
        <pc:chgData name="Leonardo Cordeiro Gonçalves" userId="2ad72e48-b6a6-4080-b733-89268e867b82" providerId="ADAL" clId="{32BB4A3C-4414-4340-805C-DD9FBC279518}" dt="2023-06-29T09:30:30.681" v="1234"/>
        <pc:sldMkLst>
          <pc:docMk/>
          <pc:sldMk cId="2712547477" sldId="275"/>
        </pc:sldMkLst>
        <pc:spChg chg="mod">
          <ac:chgData name="Leonardo Cordeiro Gonçalves" userId="2ad72e48-b6a6-4080-b733-89268e867b82" providerId="ADAL" clId="{32BB4A3C-4414-4340-805C-DD9FBC279518}" dt="2023-06-28T22:22:07.791" v="501" actId="20577"/>
          <ac:spMkLst>
            <pc:docMk/>
            <pc:sldMk cId="2712547477" sldId="275"/>
            <ac:spMk id="2" creationId="{B0FC5AF8-9A9E-06B3-9E61-504195B5627B}"/>
          </ac:spMkLst>
        </pc:spChg>
        <pc:spChg chg="mod">
          <ac:chgData name="Leonardo Cordeiro Gonçalves" userId="2ad72e48-b6a6-4080-b733-89268e867b82" providerId="ADAL" clId="{32BB4A3C-4414-4340-805C-DD9FBC279518}" dt="2023-06-29T09:30:30.681" v="1234"/>
          <ac:spMkLst>
            <pc:docMk/>
            <pc:sldMk cId="2712547477" sldId="275"/>
            <ac:spMk id="3" creationId="{F0224BB8-D2BC-4C39-CE80-06602CA9C443}"/>
          </ac:spMkLst>
        </pc:spChg>
      </pc:sldChg>
      <pc:sldChg chg="addSp modSp add mod modTransition modAnim modNotesTx">
        <pc:chgData name="Leonardo Cordeiro Gonçalves" userId="2ad72e48-b6a6-4080-b733-89268e867b82" providerId="ADAL" clId="{32BB4A3C-4414-4340-805C-DD9FBC279518}" dt="2023-06-28T22:39:08.741" v="894" actId="20577"/>
        <pc:sldMkLst>
          <pc:docMk/>
          <pc:sldMk cId="4082485154" sldId="276"/>
        </pc:sldMkLst>
        <pc:picChg chg="add mod">
          <ac:chgData name="Leonardo Cordeiro Gonçalves" userId="2ad72e48-b6a6-4080-b733-89268e867b82" providerId="ADAL" clId="{32BB4A3C-4414-4340-805C-DD9FBC279518}" dt="2023-06-28T21:59:46.872" v="293" actId="1076"/>
          <ac:picMkLst>
            <pc:docMk/>
            <pc:sldMk cId="4082485154" sldId="276"/>
            <ac:picMk id="6" creationId="{2BA60113-C7D0-6B7A-F086-FC2A7E23345C}"/>
          </ac:picMkLst>
        </pc:picChg>
        <pc:cxnChg chg="add mod">
          <ac:chgData name="Leonardo Cordeiro Gonçalves" userId="2ad72e48-b6a6-4080-b733-89268e867b82" providerId="ADAL" clId="{32BB4A3C-4414-4340-805C-DD9FBC279518}" dt="2023-06-28T21:59:52.262" v="294" actId="14100"/>
          <ac:cxnSpMkLst>
            <pc:docMk/>
            <pc:sldMk cId="4082485154" sldId="276"/>
            <ac:cxnSpMk id="8" creationId="{22EEA242-A25C-229B-AE88-1A77B786276A}"/>
          </ac:cxnSpMkLst>
        </pc:cxnChg>
        <pc:cxnChg chg="add mod">
          <ac:chgData name="Leonardo Cordeiro Gonçalves" userId="2ad72e48-b6a6-4080-b733-89268e867b82" providerId="ADAL" clId="{32BB4A3C-4414-4340-805C-DD9FBC279518}" dt="2023-06-28T22:00:02.062" v="296" actId="14100"/>
          <ac:cxnSpMkLst>
            <pc:docMk/>
            <pc:sldMk cId="4082485154" sldId="276"/>
            <ac:cxnSpMk id="12" creationId="{27521C83-7738-42EE-3E64-8EF8981ECE5A}"/>
          </ac:cxnSpMkLst>
        </pc:cxnChg>
      </pc:sldChg>
      <pc:sldChg chg="addSp delSp modSp add mod modNotesTx">
        <pc:chgData name="Leonardo Cordeiro Gonçalves" userId="2ad72e48-b6a6-4080-b733-89268e867b82" providerId="ADAL" clId="{32BB4A3C-4414-4340-805C-DD9FBC279518}" dt="2023-06-29T08:09:45.591" v="1078" actId="20577"/>
        <pc:sldMkLst>
          <pc:docMk/>
          <pc:sldMk cId="3444995054" sldId="277"/>
        </pc:sldMkLst>
        <pc:picChg chg="del mod">
          <ac:chgData name="Leonardo Cordeiro Gonçalves" userId="2ad72e48-b6a6-4080-b733-89268e867b82" providerId="ADAL" clId="{32BB4A3C-4414-4340-805C-DD9FBC279518}" dt="2023-06-28T22:02:56.241" v="322" actId="478"/>
          <ac:picMkLst>
            <pc:docMk/>
            <pc:sldMk cId="3444995054" sldId="277"/>
            <ac:picMk id="6" creationId="{2BA60113-C7D0-6B7A-F086-FC2A7E23345C}"/>
          </ac:picMkLst>
        </pc:picChg>
        <pc:picChg chg="add mod">
          <ac:chgData name="Leonardo Cordeiro Gonçalves" userId="2ad72e48-b6a6-4080-b733-89268e867b82" providerId="ADAL" clId="{32BB4A3C-4414-4340-805C-DD9FBC279518}" dt="2023-06-28T22:03:24.503" v="329" actId="1076"/>
          <ac:picMkLst>
            <pc:docMk/>
            <pc:sldMk cId="3444995054" sldId="277"/>
            <ac:picMk id="7" creationId="{5B07803A-AE06-1BB0-B3C5-13F9E674FD34}"/>
          </ac:picMkLst>
        </pc:picChg>
        <pc:cxnChg chg="mod">
          <ac:chgData name="Leonardo Cordeiro Gonçalves" userId="2ad72e48-b6a6-4080-b733-89268e867b82" providerId="ADAL" clId="{32BB4A3C-4414-4340-805C-DD9FBC279518}" dt="2023-06-28T22:03:40.720" v="333" actId="14100"/>
          <ac:cxnSpMkLst>
            <pc:docMk/>
            <pc:sldMk cId="3444995054" sldId="277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03:46.744" v="334" actId="14100"/>
          <ac:cxnSpMkLst>
            <pc:docMk/>
            <pc:sldMk cId="3444995054" sldId="277"/>
            <ac:cxnSpMk id="12" creationId="{27521C83-7738-42EE-3E64-8EF8981ECE5A}"/>
          </ac:cxnSpMkLst>
        </pc:cxnChg>
      </pc:sldChg>
      <pc:sldChg chg="addSp delSp modSp add mod modNotesTx">
        <pc:chgData name="Leonardo Cordeiro Gonçalves" userId="2ad72e48-b6a6-4080-b733-89268e867b82" providerId="ADAL" clId="{32BB4A3C-4414-4340-805C-DD9FBC279518}" dt="2023-06-29T08:10:31.243" v="1129" actId="20577"/>
        <pc:sldMkLst>
          <pc:docMk/>
          <pc:sldMk cId="1082228506" sldId="278"/>
        </pc:sldMkLst>
        <pc:picChg chg="del">
          <ac:chgData name="Leonardo Cordeiro Gonçalves" userId="2ad72e48-b6a6-4080-b733-89268e867b82" providerId="ADAL" clId="{32BB4A3C-4414-4340-805C-DD9FBC279518}" dt="2023-06-28T22:06:12.369" v="336" actId="478"/>
          <ac:picMkLst>
            <pc:docMk/>
            <pc:sldMk cId="1082228506" sldId="278"/>
            <ac:picMk id="7" creationId="{5B07803A-AE06-1BB0-B3C5-13F9E674FD34}"/>
          </ac:picMkLst>
        </pc:picChg>
        <pc:picChg chg="add mod">
          <ac:chgData name="Leonardo Cordeiro Gonçalves" userId="2ad72e48-b6a6-4080-b733-89268e867b82" providerId="ADAL" clId="{32BB4A3C-4414-4340-805C-DD9FBC279518}" dt="2023-06-28T22:08:32.290" v="372" actId="1076"/>
          <ac:picMkLst>
            <pc:docMk/>
            <pc:sldMk cId="1082228506" sldId="278"/>
            <ac:picMk id="13" creationId="{D1D6F8C3-3BC9-B3A8-FE90-1F8473A852F5}"/>
          </ac:picMkLst>
        </pc:picChg>
        <pc:picChg chg="add mod">
          <ac:chgData name="Leonardo Cordeiro Gonçalves" userId="2ad72e48-b6a6-4080-b733-89268e867b82" providerId="ADAL" clId="{32BB4A3C-4414-4340-805C-DD9FBC279518}" dt="2023-06-28T22:08:43.192" v="376" actId="1076"/>
          <ac:picMkLst>
            <pc:docMk/>
            <pc:sldMk cId="1082228506" sldId="278"/>
            <ac:picMk id="21" creationId="{2F2BB4E6-11BD-D506-D565-A41754756153}"/>
          </ac:picMkLst>
        </pc:picChg>
        <pc:cxnChg chg="mod">
          <ac:chgData name="Leonardo Cordeiro Gonçalves" userId="2ad72e48-b6a6-4080-b733-89268e867b82" providerId="ADAL" clId="{32BB4A3C-4414-4340-805C-DD9FBC279518}" dt="2023-06-28T22:08:35.655" v="373" actId="14100"/>
          <ac:cxnSpMkLst>
            <pc:docMk/>
            <pc:sldMk cId="1082228506" sldId="278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08:40.866" v="375" actId="14100"/>
          <ac:cxnSpMkLst>
            <pc:docMk/>
            <pc:sldMk cId="1082228506" sldId="278"/>
            <ac:cxnSpMk id="12" creationId="{27521C83-7738-42EE-3E64-8EF8981ECE5A}"/>
          </ac:cxnSpMkLst>
        </pc:cxnChg>
      </pc:sldChg>
      <pc:sldChg chg="addSp delSp modSp add mod modNotesTx">
        <pc:chgData name="Leonardo Cordeiro Gonçalves" userId="2ad72e48-b6a6-4080-b733-89268e867b82" providerId="ADAL" clId="{32BB4A3C-4414-4340-805C-DD9FBC279518}" dt="2023-06-29T08:13:03.125" v="1232" actId="20577"/>
        <pc:sldMkLst>
          <pc:docMk/>
          <pc:sldMk cId="2375423148" sldId="279"/>
        </pc:sldMkLst>
        <pc:picChg chg="add mod modCrop">
          <ac:chgData name="Leonardo Cordeiro Gonçalves" userId="2ad72e48-b6a6-4080-b733-89268e867b82" providerId="ADAL" clId="{32BB4A3C-4414-4340-805C-DD9FBC279518}" dt="2023-06-28T22:11:17.284" v="398" actId="1076"/>
          <ac:picMkLst>
            <pc:docMk/>
            <pc:sldMk cId="2375423148" sldId="279"/>
            <ac:picMk id="6" creationId="{F1AE0801-C56D-C558-02A4-4B22B6526545}"/>
          </ac:picMkLst>
        </pc:picChg>
        <pc:picChg chg="del">
          <ac:chgData name="Leonardo Cordeiro Gonçalves" userId="2ad72e48-b6a6-4080-b733-89268e867b82" providerId="ADAL" clId="{32BB4A3C-4414-4340-805C-DD9FBC279518}" dt="2023-06-28T22:10:07.676" v="378" actId="478"/>
          <ac:picMkLst>
            <pc:docMk/>
            <pc:sldMk cId="2375423148" sldId="279"/>
            <ac:picMk id="13" creationId="{D1D6F8C3-3BC9-B3A8-FE90-1F8473A852F5}"/>
          </ac:picMkLst>
        </pc:picChg>
        <pc:picChg chg="del">
          <ac:chgData name="Leonardo Cordeiro Gonçalves" userId="2ad72e48-b6a6-4080-b733-89268e867b82" providerId="ADAL" clId="{32BB4A3C-4414-4340-805C-DD9FBC279518}" dt="2023-06-28T22:10:09.095" v="379" actId="478"/>
          <ac:picMkLst>
            <pc:docMk/>
            <pc:sldMk cId="2375423148" sldId="279"/>
            <ac:picMk id="21" creationId="{2F2BB4E6-11BD-D506-D565-A41754756153}"/>
          </ac:picMkLst>
        </pc:picChg>
        <pc:cxnChg chg="mod">
          <ac:chgData name="Leonardo Cordeiro Gonçalves" userId="2ad72e48-b6a6-4080-b733-89268e867b82" providerId="ADAL" clId="{32BB4A3C-4414-4340-805C-DD9FBC279518}" dt="2023-06-28T22:10:44.034" v="393" actId="14100"/>
          <ac:cxnSpMkLst>
            <pc:docMk/>
            <pc:sldMk cId="2375423148" sldId="279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11:20.182" v="399" actId="14100"/>
          <ac:cxnSpMkLst>
            <pc:docMk/>
            <pc:sldMk cId="2375423148" sldId="279"/>
            <ac:cxnSpMk id="12" creationId="{27521C83-7738-42EE-3E64-8EF8981ECE5A}"/>
          </ac:cxnSpMkLst>
        </pc:cxnChg>
      </pc:sldChg>
      <pc:sldChg chg="addSp delSp modSp add mod">
        <pc:chgData name="Leonardo Cordeiro Gonçalves" userId="2ad72e48-b6a6-4080-b733-89268e867b82" providerId="ADAL" clId="{32BB4A3C-4414-4340-805C-DD9FBC279518}" dt="2023-06-28T22:13:32.502" v="422" actId="14100"/>
        <pc:sldMkLst>
          <pc:docMk/>
          <pc:sldMk cId="3956250599" sldId="280"/>
        </pc:sldMkLst>
        <pc:picChg chg="mod">
          <ac:chgData name="Leonardo Cordeiro Gonçalves" userId="2ad72e48-b6a6-4080-b733-89268e867b82" providerId="ADAL" clId="{32BB4A3C-4414-4340-805C-DD9FBC279518}" dt="2023-06-28T22:12:49.877" v="413" actId="1076"/>
          <ac:picMkLst>
            <pc:docMk/>
            <pc:sldMk cId="3956250599" sldId="280"/>
            <ac:picMk id="3" creationId="{6FF287C9-1CE6-1C22-3B99-5DB565465BDA}"/>
          </ac:picMkLst>
        </pc:picChg>
        <pc:picChg chg="del">
          <ac:chgData name="Leonardo Cordeiro Gonçalves" userId="2ad72e48-b6a6-4080-b733-89268e867b82" providerId="ADAL" clId="{32BB4A3C-4414-4340-805C-DD9FBC279518}" dt="2023-06-28T22:11:51.026" v="401" actId="478"/>
          <ac:picMkLst>
            <pc:docMk/>
            <pc:sldMk cId="3956250599" sldId="280"/>
            <ac:picMk id="6" creationId="{F1AE0801-C56D-C558-02A4-4B22B6526545}"/>
          </ac:picMkLst>
        </pc:picChg>
        <pc:picChg chg="add mod">
          <ac:chgData name="Leonardo Cordeiro Gonçalves" userId="2ad72e48-b6a6-4080-b733-89268e867b82" providerId="ADAL" clId="{32BB4A3C-4414-4340-805C-DD9FBC279518}" dt="2023-06-28T22:12:39.016" v="409" actId="14100"/>
          <ac:picMkLst>
            <pc:docMk/>
            <pc:sldMk cId="3956250599" sldId="280"/>
            <ac:picMk id="7" creationId="{BF9C9A44-63E8-5863-2861-AE06318B6D20}"/>
          </ac:picMkLst>
        </pc:picChg>
        <pc:cxnChg chg="mod">
          <ac:chgData name="Leonardo Cordeiro Gonçalves" userId="2ad72e48-b6a6-4080-b733-89268e867b82" providerId="ADAL" clId="{32BB4A3C-4414-4340-805C-DD9FBC279518}" dt="2023-06-28T22:13:32.502" v="422" actId="14100"/>
          <ac:cxnSpMkLst>
            <pc:docMk/>
            <pc:sldMk cId="3956250599" sldId="280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13:25.996" v="421" actId="14100"/>
          <ac:cxnSpMkLst>
            <pc:docMk/>
            <pc:sldMk cId="3956250599" sldId="280"/>
            <ac:cxnSpMk id="12" creationId="{27521C83-7738-42EE-3E64-8EF8981ECE5A}"/>
          </ac:cxnSpMkLst>
        </pc:cxnChg>
      </pc:sldChg>
      <pc:sldChg chg="addSp delSp modSp add mod">
        <pc:chgData name="Leonardo Cordeiro Gonçalves" userId="2ad72e48-b6a6-4080-b733-89268e867b82" providerId="ADAL" clId="{32BB4A3C-4414-4340-805C-DD9FBC279518}" dt="2023-06-28T22:14:57.798" v="441" actId="14100"/>
        <pc:sldMkLst>
          <pc:docMk/>
          <pc:sldMk cId="1552359667" sldId="281"/>
        </pc:sldMkLst>
        <pc:picChg chg="add mod modCrop">
          <ac:chgData name="Leonardo Cordeiro Gonçalves" userId="2ad72e48-b6a6-4080-b733-89268e867b82" providerId="ADAL" clId="{32BB4A3C-4414-4340-805C-DD9FBC279518}" dt="2023-06-28T22:14:41.986" v="436" actId="1076"/>
          <ac:picMkLst>
            <pc:docMk/>
            <pc:sldMk cId="1552359667" sldId="281"/>
            <ac:picMk id="6" creationId="{95ECE3CE-D8EF-D2B4-AC8D-8954574C0762}"/>
          </ac:picMkLst>
        </pc:picChg>
        <pc:picChg chg="del">
          <ac:chgData name="Leonardo Cordeiro Gonçalves" userId="2ad72e48-b6a6-4080-b733-89268e867b82" providerId="ADAL" clId="{32BB4A3C-4414-4340-805C-DD9FBC279518}" dt="2023-06-28T22:14:05.470" v="424" actId="478"/>
          <ac:picMkLst>
            <pc:docMk/>
            <pc:sldMk cId="1552359667" sldId="281"/>
            <ac:picMk id="7" creationId="{BF9C9A44-63E8-5863-2861-AE06318B6D20}"/>
          </ac:picMkLst>
        </pc:picChg>
        <pc:cxnChg chg="mod">
          <ac:chgData name="Leonardo Cordeiro Gonçalves" userId="2ad72e48-b6a6-4080-b733-89268e867b82" providerId="ADAL" clId="{32BB4A3C-4414-4340-805C-DD9FBC279518}" dt="2023-06-28T22:14:57.798" v="441" actId="14100"/>
          <ac:cxnSpMkLst>
            <pc:docMk/>
            <pc:sldMk cId="1552359667" sldId="281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14:50.098" v="439" actId="14100"/>
          <ac:cxnSpMkLst>
            <pc:docMk/>
            <pc:sldMk cId="1552359667" sldId="281"/>
            <ac:cxnSpMk id="12" creationId="{27521C83-7738-42EE-3E64-8EF8981ECE5A}"/>
          </ac:cxnSpMkLst>
        </pc:cxnChg>
      </pc:sldChg>
      <pc:sldChg chg="addSp delSp modSp add mod">
        <pc:chgData name="Leonardo Cordeiro Gonçalves" userId="2ad72e48-b6a6-4080-b733-89268e867b82" providerId="ADAL" clId="{32BB4A3C-4414-4340-805C-DD9FBC279518}" dt="2023-06-28T22:19:37.362" v="458" actId="14100"/>
        <pc:sldMkLst>
          <pc:docMk/>
          <pc:sldMk cId="1650365279" sldId="282"/>
        </pc:sldMkLst>
        <pc:picChg chg="del">
          <ac:chgData name="Leonardo Cordeiro Gonçalves" userId="2ad72e48-b6a6-4080-b733-89268e867b82" providerId="ADAL" clId="{32BB4A3C-4414-4340-805C-DD9FBC279518}" dt="2023-06-28T22:18:52.716" v="445" actId="478"/>
          <ac:picMkLst>
            <pc:docMk/>
            <pc:sldMk cId="1650365279" sldId="282"/>
            <ac:picMk id="6" creationId="{95ECE3CE-D8EF-D2B4-AC8D-8954574C0762}"/>
          </ac:picMkLst>
        </pc:picChg>
        <pc:picChg chg="add mod">
          <ac:chgData name="Leonardo Cordeiro Gonçalves" userId="2ad72e48-b6a6-4080-b733-89268e867b82" providerId="ADAL" clId="{32BB4A3C-4414-4340-805C-DD9FBC279518}" dt="2023-06-28T22:19:17.936" v="454" actId="14100"/>
          <ac:picMkLst>
            <pc:docMk/>
            <pc:sldMk cId="1650365279" sldId="282"/>
            <ac:picMk id="10" creationId="{7A649AA6-B31A-BBA3-6A2F-AB593472871B}"/>
          </ac:picMkLst>
        </pc:picChg>
        <pc:cxnChg chg="mod">
          <ac:chgData name="Leonardo Cordeiro Gonçalves" userId="2ad72e48-b6a6-4080-b733-89268e867b82" providerId="ADAL" clId="{32BB4A3C-4414-4340-805C-DD9FBC279518}" dt="2023-06-28T22:19:37.362" v="458" actId="14100"/>
          <ac:cxnSpMkLst>
            <pc:docMk/>
            <pc:sldMk cId="1650365279" sldId="282"/>
            <ac:cxnSpMk id="8" creationId="{22EEA242-A25C-229B-AE88-1A77B786276A}"/>
          </ac:cxnSpMkLst>
        </pc:cxnChg>
        <pc:cxnChg chg="mod">
          <ac:chgData name="Leonardo Cordeiro Gonçalves" userId="2ad72e48-b6a6-4080-b733-89268e867b82" providerId="ADAL" clId="{32BB4A3C-4414-4340-805C-DD9FBC279518}" dt="2023-06-28T22:19:21.630" v="455" actId="14100"/>
          <ac:cxnSpMkLst>
            <pc:docMk/>
            <pc:sldMk cId="1650365279" sldId="282"/>
            <ac:cxnSpMk id="12" creationId="{27521C83-7738-42EE-3E64-8EF8981ECE5A}"/>
          </ac:cxnSpMkLst>
        </pc:cxnChg>
      </pc:sldChg>
      <pc:sldChg chg="add del ord">
        <pc:chgData name="Leonardo Cordeiro Gonçalves" userId="2ad72e48-b6a6-4080-b733-89268e867b82" providerId="ADAL" clId="{32BB4A3C-4414-4340-805C-DD9FBC279518}" dt="2023-06-28T22:21:09.471" v="464" actId="47"/>
        <pc:sldMkLst>
          <pc:docMk/>
          <pc:sldMk cId="2447342942" sldId="283"/>
        </pc:sldMkLst>
      </pc:sldChg>
      <pc:sldChg chg="delSp add mod">
        <pc:chgData name="Leonardo Cordeiro Gonçalves" userId="2ad72e48-b6a6-4080-b733-89268e867b82" providerId="ADAL" clId="{32BB4A3C-4414-4340-805C-DD9FBC279518}" dt="2023-06-28T22:21:16.811" v="468" actId="478"/>
        <pc:sldMkLst>
          <pc:docMk/>
          <pc:sldMk cId="3844276853" sldId="283"/>
        </pc:sldMkLst>
        <pc:picChg chg="del">
          <ac:chgData name="Leonardo Cordeiro Gonçalves" userId="2ad72e48-b6a6-4080-b733-89268e867b82" providerId="ADAL" clId="{32BB4A3C-4414-4340-805C-DD9FBC279518}" dt="2023-06-28T22:21:14.954" v="466" actId="478"/>
          <ac:picMkLst>
            <pc:docMk/>
            <pc:sldMk cId="3844276853" sldId="283"/>
            <ac:picMk id="10" creationId="{7A649AA6-B31A-BBA3-6A2F-AB593472871B}"/>
          </ac:picMkLst>
        </pc:picChg>
        <pc:cxnChg chg="del">
          <ac:chgData name="Leonardo Cordeiro Gonçalves" userId="2ad72e48-b6a6-4080-b733-89268e867b82" providerId="ADAL" clId="{32BB4A3C-4414-4340-805C-DD9FBC279518}" dt="2023-06-28T22:21:16.811" v="468" actId="478"/>
          <ac:cxnSpMkLst>
            <pc:docMk/>
            <pc:sldMk cId="3844276853" sldId="283"/>
            <ac:cxnSpMk id="8" creationId="{22EEA242-A25C-229B-AE88-1A77B786276A}"/>
          </ac:cxnSpMkLst>
        </pc:cxnChg>
        <pc:cxnChg chg="del">
          <ac:chgData name="Leonardo Cordeiro Gonçalves" userId="2ad72e48-b6a6-4080-b733-89268e867b82" providerId="ADAL" clId="{32BB4A3C-4414-4340-805C-DD9FBC279518}" dt="2023-06-28T22:21:15.884" v="467" actId="478"/>
          <ac:cxnSpMkLst>
            <pc:docMk/>
            <pc:sldMk cId="3844276853" sldId="283"/>
            <ac:cxnSpMk id="12" creationId="{27521C83-7738-42EE-3E64-8EF8981ECE5A}"/>
          </ac:cxnSpMkLst>
        </pc:cxnChg>
      </pc:sldChg>
      <pc:sldMasterChg chg="modTransition modSldLayout">
        <pc:chgData name="Leonardo Cordeiro Gonçalves" userId="2ad72e48-b6a6-4080-b733-89268e867b82" providerId="ADAL" clId="{32BB4A3C-4414-4340-805C-DD9FBC279518}" dt="2023-06-28T22:02:29.331" v="314"/>
        <pc:sldMasterMkLst>
          <pc:docMk/>
          <pc:sldMasterMk cId="82855549" sldId="2147483672"/>
        </pc:sldMasterMkLst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2103018600" sldId="2147483673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2739981630" sldId="2147483674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3909290883" sldId="2147483675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3687167401" sldId="2147483676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1428574024" sldId="2147483677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1164318277" sldId="2147483678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3412690406" sldId="2147483679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2923296207" sldId="2147483680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1280803729" sldId="2147483681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3454701141" sldId="2147483682"/>
          </pc:sldLayoutMkLst>
        </pc:sldLayoutChg>
        <pc:sldLayoutChg chg="modTransition">
          <pc:chgData name="Leonardo Cordeiro Gonçalves" userId="2ad72e48-b6a6-4080-b733-89268e867b82" providerId="ADAL" clId="{32BB4A3C-4414-4340-805C-DD9FBC279518}" dt="2023-06-28T22:02:29.331" v="314"/>
          <pc:sldLayoutMkLst>
            <pc:docMk/>
            <pc:sldMasterMk cId="82855549" sldId="2147483672"/>
            <pc:sldLayoutMk cId="4291526879" sldId="2147483683"/>
          </pc:sldLayoutMkLst>
        </pc:sldLayoutChg>
      </pc:sldMasterChg>
    </pc:docChg>
  </pc:docChgLst>
  <pc:docChgLst>
    <pc:chgData name="Gonçalo Tavares Bastos" userId="f2e93bbf-9851-4bd1-a5e3-0723bb80df0c" providerId="ADAL" clId="{E2DF683F-8005-44E0-A1E1-C3F6720B264E}"/>
    <pc:docChg chg="undo custSel addSld delSld modSld sldOrd">
      <pc:chgData name="Gonçalo Tavares Bastos" userId="f2e93bbf-9851-4bd1-a5e3-0723bb80df0c" providerId="ADAL" clId="{E2DF683F-8005-44E0-A1E1-C3F6720B264E}" dt="2023-06-29T09:38:32.728" v="1194" actId="207"/>
      <pc:docMkLst>
        <pc:docMk/>
      </pc:docMkLst>
      <pc:sldChg chg="modSp mod">
        <pc:chgData name="Gonçalo Tavares Bastos" userId="f2e93bbf-9851-4bd1-a5e3-0723bb80df0c" providerId="ADAL" clId="{E2DF683F-8005-44E0-A1E1-C3F6720B264E}" dt="2023-06-29T09:38:32.728" v="1194" actId="207"/>
        <pc:sldMkLst>
          <pc:docMk/>
          <pc:sldMk cId="1034407752" sldId="263"/>
        </pc:sldMkLst>
        <pc:spChg chg="mod">
          <ac:chgData name="Gonçalo Tavares Bastos" userId="f2e93bbf-9851-4bd1-a5e3-0723bb80df0c" providerId="ADAL" clId="{E2DF683F-8005-44E0-A1E1-C3F6720B264E}" dt="2023-06-29T09:38:32.728" v="1194" actId="207"/>
          <ac:spMkLst>
            <pc:docMk/>
            <pc:sldMk cId="1034407752" sldId="263"/>
            <ac:spMk id="7" creationId="{D66308A1-CB41-BB91-59B8-2E863A7A5ABB}"/>
          </ac:spMkLst>
        </pc:spChg>
      </pc:sldChg>
      <pc:sldChg chg="addSp modSp mod">
        <pc:chgData name="Gonçalo Tavares Bastos" userId="f2e93bbf-9851-4bd1-a5e3-0723bb80df0c" providerId="ADAL" clId="{E2DF683F-8005-44E0-A1E1-C3F6720B264E}" dt="2023-06-28T20:34:15.393" v="9" actId="207"/>
        <pc:sldMkLst>
          <pc:docMk/>
          <pc:sldMk cId="3730866313" sldId="264"/>
        </pc:sldMkLst>
        <pc:spChg chg="add mod">
          <ac:chgData name="Gonçalo Tavares Bastos" userId="f2e93bbf-9851-4bd1-a5e3-0723bb80df0c" providerId="ADAL" clId="{E2DF683F-8005-44E0-A1E1-C3F6720B264E}" dt="2023-06-28T20:34:15.393" v="9" actId="207"/>
          <ac:spMkLst>
            <pc:docMk/>
            <pc:sldMk cId="3730866313" sldId="264"/>
            <ac:spMk id="2" creationId="{DAF90C75-0109-2ED7-EFE9-3F506311988D}"/>
          </ac:spMkLst>
        </pc:spChg>
      </pc:sldChg>
      <pc:sldChg chg="addSp delSp modSp mod modClrScheme chgLayout">
        <pc:chgData name="Gonçalo Tavares Bastos" userId="f2e93bbf-9851-4bd1-a5e3-0723bb80df0c" providerId="ADAL" clId="{E2DF683F-8005-44E0-A1E1-C3F6720B264E}" dt="2023-06-28T21:21:34.704" v="273" actId="26606"/>
        <pc:sldMkLst>
          <pc:docMk/>
          <pc:sldMk cId="135680602" sldId="265"/>
        </pc:sldMkLst>
        <pc:spChg chg="mod ord">
          <ac:chgData name="Gonçalo Tavares Bastos" userId="f2e93bbf-9851-4bd1-a5e3-0723bb80df0c" providerId="ADAL" clId="{E2DF683F-8005-44E0-A1E1-C3F6720B264E}" dt="2023-06-28T21:21:34.704" v="273" actId="26606"/>
          <ac:spMkLst>
            <pc:docMk/>
            <pc:sldMk cId="135680602" sldId="265"/>
            <ac:spMk id="7" creationId="{B68C1428-2211-D936-F4CB-32F97FB3C5BE}"/>
          </ac:spMkLst>
        </pc:spChg>
        <pc:spChg chg="add del">
          <ac:chgData name="Gonçalo Tavares Bastos" userId="f2e93bbf-9851-4bd1-a5e3-0723bb80df0c" providerId="ADAL" clId="{E2DF683F-8005-44E0-A1E1-C3F6720B264E}" dt="2023-06-28T21:21:34.704" v="273" actId="26606"/>
          <ac:spMkLst>
            <pc:docMk/>
            <pc:sldMk cId="135680602" sldId="265"/>
            <ac:spMk id="8" creationId="{82B96A9B-B873-4AE0-EE4E-E5EA5177210C}"/>
          </ac:spMkLst>
        </pc:spChg>
        <pc:spChg chg="mod">
          <ac:chgData name="Gonçalo Tavares Bastos" userId="f2e93bbf-9851-4bd1-a5e3-0723bb80df0c" providerId="ADAL" clId="{E2DF683F-8005-44E0-A1E1-C3F6720B264E}" dt="2023-06-28T21:21:34.704" v="273" actId="26606"/>
          <ac:spMkLst>
            <pc:docMk/>
            <pc:sldMk cId="135680602" sldId="265"/>
            <ac:spMk id="12" creationId="{A588638F-05AA-25C0-F287-2A7FF8F63A36}"/>
          </ac:spMkLst>
        </pc:spChg>
        <pc:spChg chg="add del mod">
          <ac:chgData name="Gonçalo Tavares Bastos" userId="f2e93bbf-9851-4bd1-a5e3-0723bb80df0c" providerId="ADAL" clId="{E2DF683F-8005-44E0-A1E1-C3F6720B264E}" dt="2023-06-28T21:21:34.650" v="272" actId="26606"/>
          <ac:spMkLst>
            <pc:docMk/>
            <pc:sldMk cId="135680602" sldId="265"/>
            <ac:spMk id="18" creationId="{12CF7AAB-1653-ABE8-90A0-A9A3DFE821A9}"/>
          </ac:spMkLst>
        </pc:spChg>
        <pc:graphicFrameChg chg="add del">
          <ac:chgData name="Gonçalo Tavares Bastos" userId="f2e93bbf-9851-4bd1-a5e3-0723bb80df0c" providerId="ADAL" clId="{E2DF683F-8005-44E0-A1E1-C3F6720B264E}" dt="2023-06-28T21:21:33.552" v="270" actId="26606"/>
          <ac:graphicFrameMkLst>
            <pc:docMk/>
            <pc:sldMk cId="135680602" sldId="265"/>
            <ac:graphicFrameMk id="14" creationId="{963C4C7B-0D41-AF38-3F49-5759D6FFE582}"/>
          </ac:graphicFrameMkLst>
        </pc:graphicFrameChg>
        <pc:graphicFrameChg chg="add del">
          <ac:chgData name="Gonçalo Tavares Bastos" userId="f2e93bbf-9851-4bd1-a5e3-0723bb80df0c" providerId="ADAL" clId="{E2DF683F-8005-44E0-A1E1-C3F6720B264E}" dt="2023-06-28T21:21:34.650" v="272" actId="26606"/>
          <ac:graphicFrameMkLst>
            <pc:docMk/>
            <pc:sldMk cId="135680602" sldId="265"/>
            <ac:graphicFrameMk id="16" creationId="{458898CC-45F2-A7F5-F2F5-1CF2EC500D33}"/>
          </ac:graphicFrameMkLst>
        </pc:graphicFrameChg>
        <pc:graphicFrameChg chg="add">
          <ac:chgData name="Gonçalo Tavares Bastos" userId="f2e93bbf-9851-4bd1-a5e3-0723bb80df0c" providerId="ADAL" clId="{E2DF683F-8005-44E0-A1E1-C3F6720B264E}" dt="2023-06-28T21:21:34.704" v="273" actId="26606"/>
          <ac:graphicFrameMkLst>
            <pc:docMk/>
            <pc:sldMk cId="135680602" sldId="265"/>
            <ac:graphicFrameMk id="20" creationId="{963C4C7B-0D41-AF38-3F49-5759D6FFE582}"/>
          </ac:graphicFrameMkLst>
        </pc:graphicFrameChg>
      </pc:sldChg>
      <pc:sldChg chg="addSp delSp modSp mod">
        <pc:chgData name="Gonçalo Tavares Bastos" userId="f2e93bbf-9851-4bd1-a5e3-0723bb80df0c" providerId="ADAL" clId="{E2DF683F-8005-44E0-A1E1-C3F6720B264E}" dt="2023-06-28T22:45:21.608" v="987" actId="5793"/>
        <pc:sldMkLst>
          <pc:docMk/>
          <pc:sldMk cId="716304041" sldId="266"/>
        </pc:sldMkLst>
        <pc:spChg chg="mod">
          <ac:chgData name="Gonçalo Tavares Bastos" userId="f2e93bbf-9851-4bd1-a5e3-0723bb80df0c" providerId="ADAL" clId="{E2DF683F-8005-44E0-A1E1-C3F6720B264E}" dt="2023-06-28T21:24:49.903" v="277" actId="20577"/>
          <ac:spMkLst>
            <pc:docMk/>
            <pc:sldMk cId="716304041" sldId="266"/>
            <ac:spMk id="3" creationId="{4DC2728D-F81B-851E-6A27-E3F7C1EEEC0A}"/>
          </ac:spMkLst>
        </pc:spChg>
        <pc:spChg chg="add del mod">
          <ac:chgData name="Gonçalo Tavares Bastos" userId="f2e93bbf-9851-4bd1-a5e3-0723bb80df0c" providerId="ADAL" clId="{E2DF683F-8005-44E0-A1E1-C3F6720B264E}" dt="2023-06-28T21:07:35.736" v="114"/>
          <ac:spMkLst>
            <pc:docMk/>
            <pc:sldMk cId="716304041" sldId="266"/>
            <ac:spMk id="4" creationId="{5BBE24AE-6A30-7A09-AD6F-22D7D9731379}"/>
          </ac:spMkLst>
        </pc:spChg>
        <pc:spChg chg="add mod">
          <ac:chgData name="Gonçalo Tavares Bastos" userId="f2e93bbf-9851-4bd1-a5e3-0723bb80df0c" providerId="ADAL" clId="{E2DF683F-8005-44E0-A1E1-C3F6720B264E}" dt="2023-06-28T22:45:21.608" v="987" actId="5793"/>
          <ac:spMkLst>
            <pc:docMk/>
            <pc:sldMk cId="716304041" sldId="266"/>
            <ac:spMk id="6" creationId="{5B59B007-F10F-F1B3-9299-6525EBF60B0A}"/>
          </ac:spMkLst>
        </pc:spChg>
        <pc:picChg chg="del">
          <ac:chgData name="Gonçalo Tavares Bastos" userId="f2e93bbf-9851-4bd1-a5e3-0723bb80df0c" providerId="ADAL" clId="{E2DF683F-8005-44E0-A1E1-C3F6720B264E}" dt="2023-06-28T21:01:43.169" v="93" actId="21"/>
          <ac:picMkLst>
            <pc:docMk/>
            <pc:sldMk cId="716304041" sldId="266"/>
            <ac:picMk id="5" creationId="{3897F02C-FA51-EE5C-18F0-E93747B4FE83}"/>
          </ac:picMkLst>
        </pc:picChg>
        <pc:picChg chg="del">
          <ac:chgData name="Gonçalo Tavares Bastos" userId="f2e93bbf-9851-4bd1-a5e3-0723bb80df0c" providerId="ADAL" clId="{E2DF683F-8005-44E0-A1E1-C3F6720B264E}" dt="2023-06-28T21:01:52.396" v="96" actId="21"/>
          <ac:picMkLst>
            <pc:docMk/>
            <pc:sldMk cId="716304041" sldId="266"/>
            <ac:picMk id="7" creationId="{70724447-6C81-EDC8-78D6-4DF3EFEEEF73}"/>
          </ac:picMkLst>
        </pc:picChg>
        <pc:picChg chg="add mod">
          <ac:chgData name="Gonçalo Tavares Bastos" userId="f2e93bbf-9851-4bd1-a5e3-0723bb80df0c" providerId="ADAL" clId="{E2DF683F-8005-44E0-A1E1-C3F6720B264E}" dt="2023-06-28T21:24:59.841" v="280" actId="1076"/>
          <ac:picMkLst>
            <pc:docMk/>
            <pc:sldMk cId="716304041" sldId="266"/>
            <ac:picMk id="1026" creationId="{E2A22415-B67A-E385-47FF-C5230BEC1400}"/>
          </ac:picMkLst>
        </pc:picChg>
      </pc:sldChg>
      <pc:sldChg chg="addSp modSp mod ord">
        <pc:chgData name="Gonçalo Tavares Bastos" userId="f2e93bbf-9851-4bd1-a5e3-0723bb80df0c" providerId="ADAL" clId="{E2DF683F-8005-44E0-A1E1-C3F6720B264E}" dt="2023-06-28T22:56:59.381" v="989"/>
        <pc:sldMkLst>
          <pc:docMk/>
          <pc:sldMk cId="939797505" sldId="268"/>
        </pc:sldMkLst>
        <pc:spChg chg="add mod">
          <ac:chgData name="Gonçalo Tavares Bastos" userId="f2e93bbf-9851-4bd1-a5e3-0723bb80df0c" providerId="ADAL" clId="{E2DF683F-8005-44E0-A1E1-C3F6720B264E}" dt="2023-06-28T22:03:32.584" v="873" actId="20577"/>
          <ac:spMkLst>
            <pc:docMk/>
            <pc:sldMk cId="939797505" sldId="268"/>
            <ac:spMk id="7" creationId="{9459AF0D-9445-068B-38E8-D14FDF534393}"/>
          </ac:spMkLst>
        </pc:spChg>
        <pc:spChg chg="add mod">
          <ac:chgData name="Gonçalo Tavares Bastos" userId="f2e93bbf-9851-4bd1-a5e3-0723bb80df0c" providerId="ADAL" clId="{E2DF683F-8005-44E0-A1E1-C3F6720B264E}" dt="2023-06-28T22:07:55.903" v="939" actId="1076"/>
          <ac:spMkLst>
            <pc:docMk/>
            <pc:sldMk cId="939797505" sldId="268"/>
            <ac:spMk id="8" creationId="{DD15D2B7-89F8-1D38-0668-9E7449916717}"/>
          </ac:spMkLst>
        </pc:spChg>
        <pc:picChg chg="add mod">
          <ac:chgData name="Gonçalo Tavares Bastos" userId="f2e93bbf-9851-4bd1-a5e3-0723bb80df0c" providerId="ADAL" clId="{E2DF683F-8005-44E0-A1E1-C3F6720B264E}" dt="2023-06-28T21:58:07.478" v="775" actId="1076"/>
          <ac:picMkLst>
            <pc:docMk/>
            <pc:sldMk cId="939797505" sldId="268"/>
            <ac:picMk id="5" creationId="{019F633A-90AB-FD4E-07F5-52388B624D15}"/>
          </ac:picMkLst>
        </pc:picChg>
        <pc:picChg chg="mod">
          <ac:chgData name="Gonçalo Tavares Bastos" userId="f2e93bbf-9851-4bd1-a5e3-0723bb80df0c" providerId="ADAL" clId="{E2DF683F-8005-44E0-A1E1-C3F6720B264E}" dt="2023-06-28T21:58:00.800" v="773" actId="14100"/>
          <ac:picMkLst>
            <pc:docMk/>
            <pc:sldMk cId="939797505" sldId="268"/>
            <ac:picMk id="6" creationId="{D808BE36-D68B-37FD-2D98-7D9732813A38}"/>
          </ac:picMkLst>
        </pc:picChg>
      </pc:sldChg>
      <pc:sldChg chg="addSp delSp modSp mod modClrScheme chgLayout">
        <pc:chgData name="Gonçalo Tavares Bastos" userId="f2e93bbf-9851-4bd1-a5e3-0723bb80df0c" providerId="ADAL" clId="{E2DF683F-8005-44E0-A1E1-C3F6720B264E}" dt="2023-06-28T22:13:40.595" v="961" actId="478"/>
        <pc:sldMkLst>
          <pc:docMk/>
          <pc:sldMk cId="809606854" sldId="269"/>
        </pc:sldMkLst>
        <pc:spChg chg="mod">
          <ac:chgData name="Gonçalo Tavares Bastos" userId="f2e93bbf-9851-4bd1-a5e3-0723bb80df0c" providerId="ADAL" clId="{E2DF683F-8005-44E0-A1E1-C3F6720B264E}" dt="2023-06-28T22:13:36.108" v="959" actId="26606"/>
          <ac:spMkLst>
            <pc:docMk/>
            <pc:sldMk cId="809606854" sldId="269"/>
            <ac:spMk id="2" creationId="{DE137DF4-79F0-65FB-C25A-87973628A933}"/>
          </ac:spMkLst>
        </pc:spChg>
        <pc:spChg chg="del">
          <ac:chgData name="Gonçalo Tavares Bastos" userId="f2e93bbf-9851-4bd1-a5e3-0723bb80df0c" providerId="ADAL" clId="{E2DF683F-8005-44E0-A1E1-C3F6720B264E}" dt="2023-06-28T21:01:45.235" v="94"/>
          <ac:spMkLst>
            <pc:docMk/>
            <pc:sldMk cId="809606854" sldId="269"/>
            <ac:spMk id="3" creationId="{9FC49424-07FF-5F52-A772-D69FF4DEC8AE}"/>
          </ac:spMkLst>
        </pc:spChg>
        <pc:spChg chg="mod ord">
          <ac:chgData name="Gonçalo Tavares Bastos" userId="f2e93bbf-9851-4bd1-a5e3-0723bb80df0c" providerId="ADAL" clId="{E2DF683F-8005-44E0-A1E1-C3F6720B264E}" dt="2023-06-28T22:13:36.108" v="959" actId="26606"/>
          <ac:spMkLst>
            <pc:docMk/>
            <pc:sldMk cId="809606854" sldId="269"/>
            <ac:spMk id="4" creationId="{13C2D3DE-1038-D74E-5825-A9C11959E656}"/>
          </ac:spMkLst>
        </pc:spChg>
        <pc:spChg chg="del mod">
          <ac:chgData name="Gonçalo Tavares Bastos" userId="f2e93bbf-9851-4bd1-a5e3-0723bb80df0c" providerId="ADAL" clId="{E2DF683F-8005-44E0-A1E1-C3F6720B264E}" dt="2023-06-28T22:09:27.105" v="942" actId="478"/>
          <ac:spMkLst>
            <pc:docMk/>
            <pc:sldMk cId="809606854" sldId="269"/>
            <ac:spMk id="8" creationId="{7651F686-2D45-A76E-FFB4-32BE88A98207}"/>
          </ac:spMkLst>
        </pc:spChg>
        <pc:spChg chg="add del mod">
          <ac:chgData name="Gonçalo Tavares Bastos" userId="f2e93bbf-9851-4bd1-a5e3-0723bb80df0c" providerId="ADAL" clId="{E2DF683F-8005-44E0-A1E1-C3F6720B264E}" dt="2023-06-28T22:13:34.934" v="958" actId="26606"/>
          <ac:spMkLst>
            <pc:docMk/>
            <pc:sldMk cId="809606854" sldId="269"/>
            <ac:spMk id="10" creationId="{B53516CC-B8E8-E3AF-5F07-AC703765821E}"/>
          </ac:spMkLst>
        </pc:spChg>
        <pc:spChg chg="add del">
          <ac:chgData name="Gonçalo Tavares Bastos" userId="f2e93bbf-9851-4bd1-a5e3-0723bb80df0c" providerId="ADAL" clId="{E2DF683F-8005-44E0-A1E1-C3F6720B264E}" dt="2023-06-28T22:13:34.005" v="955" actId="26606"/>
          <ac:spMkLst>
            <pc:docMk/>
            <pc:sldMk cId="809606854" sldId="269"/>
            <ac:spMk id="12" creationId="{B53516CC-B8E8-E3AF-5F07-AC703765821E}"/>
          </ac:spMkLst>
        </pc:spChg>
        <pc:spChg chg="add del mod">
          <ac:chgData name="Gonçalo Tavares Bastos" userId="f2e93bbf-9851-4bd1-a5e3-0723bb80df0c" providerId="ADAL" clId="{E2DF683F-8005-44E0-A1E1-C3F6720B264E}" dt="2023-06-28T22:13:40.595" v="961" actId="478"/>
          <ac:spMkLst>
            <pc:docMk/>
            <pc:sldMk cId="809606854" sldId="269"/>
            <ac:spMk id="13" creationId="{286B3FD3-D468-268B-D046-86F9B5FAAEFE}"/>
          </ac:spMkLst>
        </pc:spChg>
        <pc:picChg chg="add mod">
          <ac:chgData name="Gonçalo Tavares Bastos" userId="f2e93bbf-9851-4bd1-a5e3-0723bb80df0c" providerId="ADAL" clId="{E2DF683F-8005-44E0-A1E1-C3F6720B264E}" dt="2023-06-28T22:13:36.108" v="959" actId="26606"/>
          <ac:picMkLst>
            <pc:docMk/>
            <pc:sldMk cId="809606854" sldId="269"/>
            <ac:picMk id="5" creationId="{4F95D26D-9D29-33A5-B9A0-51C0E1C176C5}"/>
          </ac:picMkLst>
        </pc:picChg>
        <pc:picChg chg="add mod">
          <ac:chgData name="Gonçalo Tavares Bastos" userId="f2e93bbf-9851-4bd1-a5e3-0723bb80df0c" providerId="ADAL" clId="{E2DF683F-8005-44E0-A1E1-C3F6720B264E}" dt="2023-06-28T21:53:49.280" v="758" actId="1036"/>
          <ac:picMkLst>
            <pc:docMk/>
            <pc:sldMk cId="809606854" sldId="269"/>
            <ac:picMk id="5" creationId="{D6F57822-8DCC-A959-6571-D798662A23E3}"/>
          </ac:picMkLst>
        </pc:picChg>
        <pc:picChg chg="add del mod">
          <ac:chgData name="Gonçalo Tavares Bastos" userId="f2e93bbf-9851-4bd1-a5e3-0723bb80df0c" providerId="ADAL" clId="{E2DF683F-8005-44E0-A1E1-C3F6720B264E}" dt="2023-06-28T22:13:05.959" v="944" actId="478"/>
          <ac:picMkLst>
            <pc:docMk/>
            <pc:sldMk cId="809606854" sldId="269"/>
            <ac:picMk id="6" creationId="{B63FAE6D-443C-DF99-83F5-E2A67808F0EA}"/>
          </ac:picMkLst>
        </pc:picChg>
      </pc:sldChg>
      <pc:sldChg chg="addSp delSp modSp new mod modClrScheme chgLayout">
        <pc:chgData name="Gonçalo Tavares Bastos" userId="f2e93bbf-9851-4bd1-a5e3-0723bb80df0c" providerId="ADAL" clId="{E2DF683F-8005-44E0-A1E1-C3F6720B264E}" dt="2023-06-28T22:27:31.483" v="973" actId="26606"/>
        <pc:sldMkLst>
          <pc:docMk/>
          <pc:sldMk cId="2441782764" sldId="270"/>
        </pc:sldMkLst>
        <pc:spChg chg="del">
          <ac:chgData name="Gonçalo Tavares Bastos" userId="f2e93bbf-9851-4bd1-a5e3-0723bb80df0c" providerId="ADAL" clId="{E2DF683F-8005-44E0-A1E1-C3F6720B264E}" dt="2023-06-28T20:49:52.609" v="11" actId="26606"/>
          <ac:spMkLst>
            <pc:docMk/>
            <pc:sldMk cId="2441782764" sldId="270"/>
            <ac:spMk id="2" creationId="{FE79CE1C-0112-D22A-C5BD-B44FB0C0D87F}"/>
          </ac:spMkLst>
        </pc:spChg>
        <pc:spChg chg="del">
          <ac:chgData name="Gonçalo Tavares Bastos" userId="f2e93bbf-9851-4bd1-a5e3-0723bb80df0c" providerId="ADAL" clId="{E2DF683F-8005-44E0-A1E1-C3F6720B264E}" dt="2023-06-28T20:49:52.609" v="11" actId="26606"/>
          <ac:spMkLst>
            <pc:docMk/>
            <pc:sldMk cId="2441782764" sldId="270"/>
            <ac:spMk id="3" creationId="{8DF12AD7-7509-1B68-4D74-959C16911182}"/>
          </ac:spMkLst>
        </pc:spChg>
        <pc:spChg chg="del">
          <ac:chgData name="Gonçalo Tavares Bastos" userId="f2e93bbf-9851-4bd1-a5e3-0723bb80df0c" providerId="ADAL" clId="{E2DF683F-8005-44E0-A1E1-C3F6720B264E}" dt="2023-06-28T20:49:52.609" v="11" actId="26606"/>
          <ac:spMkLst>
            <pc:docMk/>
            <pc:sldMk cId="2441782764" sldId="270"/>
            <ac:spMk id="4" creationId="{8ECD3844-96F3-69B8-E48B-A0EEE0519CA9}"/>
          </ac:spMkLst>
        </pc:spChg>
        <pc:spChg chg="del">
          <ac:chgData name="Gonçalo Tavares Bastos" userId="f2e93bbf-9851-4bd1-a5e3-0723bb80df0c" providerId="ADAL" clId="{E2DF683F-8005-44E0-A1E1-C3F6720B264E}" dt="2023-06-28T20:49:52.609" v="11" actId="26606"/>
          <ac:spMkLst>
            <pc:docMk/>
            <pc:sldMk cId="2441782764" sldId="270"/>
            <ac:spMk id="5" creationId="{3891F8C4-CD74-335C-C58A-9F086209AE37}"/>
          </ac:spMkLst>
        </pc:spChg>
        <pc:spChg chg="del">
          <ac:chgData name="Gonçalo Tavares Bastos" userId="f2e93bbf-9851-4bd1-a5e3-0723bb80df0c" providerId="ADAL" clId="{E2DF683F-8005-44E0-A1E1-C3F6720B264E}" dt="2023-06-28T20:49:52.609" v="11" actId="26606"/>
          <ac:spMkLst>
            <pc:docMk/>
            <pc:sldMk cId="2441782764" sldId="270"/>
            <ac:spMk id="6" creationId="{4F9F2C2D-A20B-0376-C867-A2BEAE34710F}"/>
          </ac:spMkLst>
        </pc:spChg>
        <pc:spChg chg="mod">
          <ac:chgData name="Gonçalo Tavares Bastos" userId="f2e93bbf-9851-4bd1-a5e3-0723bb80df0c" providerId="ADAL" clId="{E2DF683F-8005-44E0-A1E1-C3F6720B264E}" dt="2023-06-28T22:27:31.483" v="973" actId="26606"/>
          <ac:spMkLst>
            <pc:docMk/>
            <pc:sldMk cId="2441782764" sldId="270"/>
            <ac:spMk id="7" creationId="{0777C256-FC9A-C4B2-1CF2-14E1F98A9243}"/>
          </ac:spMkLst>
        </pc:spChg>
        <pc:spChg chg="add del mod">
          <ac:chgData name="Gonçalo Tavares Bastos" userId="f2e93bbf-9851-4bd1-a5e3-0723bb80df0c" providerId="ADAL" clId="{E2DF683F-8005-44E0-A1E1-C3F6720B264E}" dt="2023-06-28T22:27:31.483" v="973" actId="26606"/>
          <ac:spMkLst>
            <pc:docMk/>
            <pc:sldMk cId="2441782764" sldId="270"/>
            <ac:spMk id="8" creationId="{C408EE93-864B-BD76-9B8A-22468D3B2B7C}"/>
          </ac:spMkLst>
        </pc:spChg>
        <pc:spChg chg="add del mod">
          <ac:chgData name="Gonçalo Tavares Bastos" userId="f2e93bbf-9851-4bd1-a5e3-0723bb80df0c" providerId="ADAL" clId="{E2DF683F-8005-44E0-A1E1-C3F6720B264E}" dt="2023-06-28T22:27:02.043" v="965" actId="26606"/>
          <ac:spMkLst>
            <pc:docMk/>
            <pc:sldMk cId="2441782764" sldId="270"/>
            <ac:spMk id="14" creationId="{7299E264-4E40-15C6-4A57-1C3FB558E7CE}"/>
          </ac:spMkLst>
        </pc:spChg>
        <pc:spChg chg="add del mod">
          <ac:chgData name="Gonçalo Tavares Bastos" userId="f2e93bbf-9851-4bd1-a5e3-0723bb80df0c" providerId="ADAL" clId="{E2DF683F-8005-44E0-A1E1-C3F6720B264E}" dt="2023-06-28T22:27:31.483" v="973" actId="26606"/>
          <ac:spMkLst>
            <pc:docMk/>
            <pc:sldMk cId="2441782764" sldId="270"/>
            <ac:spMk id="16" creationId="{9F8484C5-743B-9890-3A76-1F01C02ECA84}"/>
          </ac:spMkLst>
        </pc:spChg>
        <pc:graphicFrameChg chg="add del">
          <ac:chgData name="Gonçalo Tavares Bastos" userId="f2e93bbf-9851-4bd1-a5e3-0723bb80df0c" providerId="ADAL" clId="{E2DF683F-8005-44E0-A1E1-C3F6720B264E}" dt="2023-06-28T22:27:02.043" v="965" actId="26606"/>
          <ac:graphicFrameMkLst>
            <pc:docMk/>
            <pc:sldMk cId="2441782764" sldId="270"/>
            <ac:graphicFrameMk id="10" creationId="{CB89610E-FCF9-CE13-3B49-15927B0E5780}"/>
          </ac:graphicFrameMkLst>
        </pc:graphicFrameChg>
        <pc:graphicFrameChg chg="add del mod">
          <ac:chgData name="Gonçalo Tavares Bastos" userId="f2e93bbf-9851-4bd1-a5e3-0723bb80df0c" providerId="ADAL" clId="{E2DF683F-8005-44E0-A1E1-C3F6720B264E}" dt="2023-06-28T22:27:31.483" v="973" actId="26606"/>
          <ac:graphicFrameMkLst>
            <pc:docMk/>
            <pc:sldMk cId="2441782764" sldId="270"/>
            <ac:graphicFrameMk id="17" creationId="{57F231F8-5653-E5D8-DA14-0A0817AAAC0E}"/>
          </ac:graphicFrameMkLst>
        </pc:graphicFrameChg>
      </pc:sldChg>
      <pc:sldChg chg="modSp mod">
        <pc:chgData name="Gonçalo Tavares Bastos" userId="f2e93bbf-9851-4bd1-a5e3-0723bb80df0c" providerId="ADAL" clId="{E2DF683F-8005-44E0-A1E1-C3F6720B264E}" dt="2023-06-28T22:25:20.099" v="963" actId="1076"/>
        <pc:sldMkLst>
          <pc:docMk/>
          <pc:sldMk cId="713296768" sldId="271"/>
        </pc:sldMkLst>
        <pc:picChg chg="mod">
          <ac:chgData name="Gonçalo Tavares Bastos" userId="f2e93bbf-9851-4bd1-a5e3-0723bb80df0c" providerId="ADAL" clId="{E2DF683F-8005-44E0-A1E1-C3F6720B264E}" dt="2023-06-28T22:25:20.099" v="963" actId="1076"/>
          <ac:picMkLst>
            <pc:docMk/>
            <pc:sldMk cId="713296768" sldId="271"/>
            <ac:picMk id="7" creationId="{C29E389F-9D46-29B0-94D9-624C4EB86B00}"/>
          </ac:picMkLst>
        </pc:picChg>
      </pc:sldChg>
      <pc:sldChg chg="modSp mod">
        <pc:chgData name="Gonçalo Tavares Bastos" userId="f2e93bbf-9851-4bd1-a5e3-0723bb80df0c" providerId="ADAL" clId="{E2DF683F-8005-44E0-A1E1-C3F6720B264E}" dt="2023-06-29T09:33:24.008" v="1037" actId="20577"/>
        <pc:sldMkLst>
          <pc:docMk/>
          <pc:sldMk cId="2712547477" sldId="275"/>
        </pc:sldMkLst>
        <pc:spChg chg="mod">
          <ac:chgData name="Gonçalo Tavares Bastos" userId="f2e93bbf-9851-4bd1-a5e3-0723bb80df0c" providerId="ADAL" clId="{E2DF683F-8005-44E0-A1E1-C3F6720B264E}" dt="2023-06-29T09:33:24.008" v="1037" actId="20577"/>
          <ac:spMkLst>
            <pc:docMk/>
            <pc:sldMk cId="2712547477" sldId="275"/>
            <ac:spMk id="3" creationId="{F0224BB8-D2BC-4C39-CE80-06602CA9C443}"/>
          </ac:spMkLst>
        </pc:spChg>
      </pc:sldChg>
      <pc:sldChg chg="addSp delSp new del mod">
        <pc:chgData name="Gonçalo Tavares Bastos" userId="f2e93bbf-9851-4bd1-a5e3-0723bb80df0c" providerId="ADAL" clId="{E2DF683F-8005-44E0-A1E1-C3F6720B264E}" dt="2023-06-28T22:02:14.716" v="810" actId="680"/>
        <pc:sldMkLst>
          <pc:docMk/>
          <pc:sldMk cId="2053420569" sldId="277"/>
        </pc:sldMkLst>
        <pc:spChg chg="add del">
          <ac:chgData name="Gonçalo Tavares Bastos" userId="f2e93bbf-9851-4bd1-a5e3-0723bb80df0c" providerId="ADAL" clId="{E2DF683F-8005-44E0-A1E1-C3F6720B264E}" dt="2023-06-28T22:02:14.204" v="809" actId="22"/>
          <ac:spMkLst>
            <pc:docMk/>
            <pc:sldMk cId="2053420569" sldId="277"/>
            <ac:spMk id="6" creationId="{99F8FE7C-E8FC-16EA-AFB6-FD04BCEF085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43AB7-D646-45B5-93F7-8C40E5F83B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7D0F791-B589-4911-9800-8827784C9C11}">
      <dgm:prSet/>
      <dgm:spPr/>
      <dgm:t>
        <a:bodyPr/>
        <a:lstStyle/>
        <a:p>
          <a:r>
            <a:rPr lang="pt-BR" b="0" i="0"/>
            <a:t>O objetivo principal é validar a funcionalidade de framed routing numa implementação de core 5G open-source de última geração (Open5GS), configurando um ambiente emulado no Virtual Box.</a:t>
          </a:r>
          <a:endParaRPr lang="en-US"/>
        </a:p>
      </dgm:t>
    </dgm:pt>
    <dgm:pt modelId="{968648A3-5E67-4F82-A1B6-D765803B92DA}" type="parTrans" cxnId="{8D80B281-1A0A-4EE8-9187-480DB581AA13}">
      <dgm:prSet/>
      <dgm:spPr/>
      <dgm:t>
        <a:bodyPr/>
        <a:lstStyle/>
        <a:p>
          <a:endParaRPr lang="en-US"/>
        </a:p>
      </dgm:t>
    </dgm:pt>
    <dgm:pt modelId="{0E35C688-0335-439A-ACE1-F2B0FA33A17A}" type="sibTrans" cxnId="{8D80B281-1A0A-4EE8-9187-480DB581AA13}">
      <dgm:prSet/>
      <dgm:spPr/>
      <dgm:t>
        <a:bodyPr/>
        <a:lstStyle/>
        <a:p>
          <a:endParaRPr lang="en-US"/>
        </a:p>
      </dgm:t>
    </dgm:pt>
    <dgm:pt modelId="{73A802FB-F532-44DE-9AC0-0DC1EBD50068}">
      <dgm:prSet/>
      <dgm:spPr/>
      <dgm:t>
        <a:bodyPr/>
        <a:lstStyle/>
        <a:p>
          <a:r>
            <a:rPr lang="pt-BR" b="0" i="0"/>
            <a:t>Melhorar a interface web de gestão do core 5G, adicionando suporte para provisionamento estático de framed routes.</a:t>
          </a:r>
          <a:endParaRPr lang="en-US"/>
        </a:p>
      </dgm:t>
    </dgm:pt>
    <dgm:pt modelId="{14E7EAA7-F7C5-4F3C-B820-29B60FC77E92}" type="parTrans" cxnId="{3B956266-1968-4995-BBF7-4F6B00987852}">
      <dgm:prSet/>
      <dgm:spPr/>
      <dgm:t>
        <a:bodyPr/>
        <a:lstStyle/>
        <a:p>
          <a:endParaRPr lang="en-US"/>
        </a:p>
      </dgm:t>
    </dgm:pt>
    <dgm:pt modelId="{0D7E0A5C-EDCD-4517-AA10-A7C7DAEA90EC}" type="sibTrans" cxnId="{3B956266-1968-4995-BBF7-4F6B00987852}">
      <dgm:prSet/>
      <dgm:spPr/>
      <dgm:t>
        <a:bodyPr/>
        <a:lstStyle/>
        <a:p>
          <a:endParaRPr lang="en-US"/>
        </a:p>
      </dgm:t>
    </dgm:pt>
    <dgm:pt modelId="{39B1E6C9-69A3-44BE-A961-D4E901C89C37}">
      <dgm:prSet/>
      <dgm:spPr/>
      <dgm:t>
        <a:bodyPr/>
        <a:lstStyle/>
        <a:p>
          <a:r>
            <a:rPr lang="pt-BR" b="0" i="0"/>
            <a:t>O Framed Route permite a implantação de redes IP adicionais atrás de um UE, de modo que um intervalo de endereços IPv4 ou prefixos IPv6 possa ser alcançado a partir de redes externas, como a Internet, por meio das sessões PDU 5G estabelecidas. Isso é especialmente útil em cenários de redes 5G privadas, onde um gateway 5G fornece conectividade a sensores e atuadores remotos não-5G.</a:t>
          </a:r>
          <a:endParaRPr lang="en-US"/>
        </a:p>
      </dgm:t>
    </dgm:pt>
    <dgm:pt modelId="{92E2B601-A246-49BC-B528-FB152DDDBCBD}" type="parTrans" cxnId="{8C138864-2CA8-4023-A850-D577677B3EEB}">
      <dgm:prSet/>
      <dgm:spPr/>
      <dgm:t>
        <a:bodyPr/>
        <a:lstStyle/>
        <a:p>
          <a:endParaRPr lang="en-US"/>
        </a:p>
      </dgm:t>
    </dgm:pt>
    <dgm:pt modelId="{65D89A9F-3432-4A32-A179-AD120D9C88B6}" type="sibTrans" cxnId="{8C138864-2CA8-4023-A850-D577677B3EEB}">
      <dgm:prSet/>
      <dgm:spPr/>
      <dgm:t>
        <a:bodyPr/>
        <a:lstStyle/>
        <a:p>
          <a:endParaRPr lang="en-US"/>
        </a:p>
      </dgm:t>
    </dgm:pt>
    <dgm:pt modelId="{35C138BC-DE06-47A1-A9DD-D29F3D1EC111}" type="pres">
      <dgm:prSet presAssocID="{B3E43AB7-D646-45B5-93F7-8C40E5F83B40}" presName="root" presStyleCnt="0">
        <dgm:presLayoutVars>
          <dgm:dir/>
          <dgm:resizeHandles val="exact"/>
        </dgm:presLayoutVars>
      </dgm:prSet>
      <dgm:spPr/>
    </dgm:pt>
    <dgm:pt modelId="{45B73987-8A0A-4B61-B527-4686C3B0DDE9}" type="pres">
      <dgm:prSet presAssocID="{C7D0F791-B589-4911-9800-8827784C9C11}" presName="compNode" presStyleCnt="0"/>
      <dgm:spPr/>
    </dgm:pt>
    <dgm:pt modelId="{A19F2D3F-124B-43F7-AAD3-7226378C5CDB}" type="pres">
      <dgm:prSet presAssocID="{C7D0F791-B589-4911-9800-8827784C9C11}" presName="bgRect" presStyleLbl="bgShp" presStyleIdx="0" presStyleCnt="3"/>
      <dgm:spPr/>
    </dgm:pt>
    <dgm:pt modelId="{4EDF1F6D-D948-4BE1-AA19-F0C4CBF2BC95}" type="pres">
      <dgm:prSet presAssocID="{C7D0F791-B589-4911-9800-8827784C9C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D059BED2-623D-4E00-A617-0ECEB0FEDD65}" type="pres">
      <dgm:prSet presAssocID="{C7D0F791-B589-4911-9800-8827784C9C11}" presName="spaceRect" presStyleCnt="0"/>
      <dgm:spPr/>
    </dgm:pt>
    <dgm:pt modelId="{D22962B2-CD11-4122-9184-68CF6207D827}" type="pres">
      <dgm:prSet presAssocID="{C7D0F791-B589-4911-9800-8827784C9C11}" presName="parTx" presStyleLbl="revTx" presStyleIdx="0" presStyleCnt="3">
        <dgm:presLayoutVars>
          <dgm:chMax val="0"/>
          <dgm:chPref val="0"/>
        </dgm:presLayoutVars>
      </dgm:prSet>
      <dgm:spPr/>
    </dgm:pt>
    <dgm:pt modelId="{8678EF15-A2EC-425D-8B2C-3EC210DF605A}" type="pres">
      <dgm:prSet presAssocID="{0E35C688-0335-439A-ACE1-F2B0FA33A17A}" presName="sibTrans" presStyleCnt="0"/>
      <dgm:spPr/>
    </dgm:pt>
    <dgm:pt modelId="{E532C782-5FBB-4268-8BB0-7E9B4EA85D81}" type="pres">
      <dgm:prSet presAssocID="{73A802FB-F532-44DE-9AC0-0DC1EBD50068}" presName="compNode" presStyleCnt="0"/>
      <dgm:spPr/>
    </dgm:pt>
    <dgm:pt modelId="{005F7060-1F74-430F-A0D6-DD91619A2EB8}" type="pres">
      <dgm:prSet presAssocID="{73A802FB-F532-44DE-9AC0-0DC1EBD50068}" presName="bgRect" presStyleLbl="bgShp" presStyleIdx="1" presStyleCnt="3"/>
      <dgm:spPr/>
    </dgm:pt>
    <dgm:pt modelId="{0AF610F8-97D6-4056-B555-9115CDC90C85}" type="pres">
      <dgm:prSet presAssocID="{73A802FB-F532-44DE-9AC0-0DC1EBD50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CB5C807-AB4E-49A5-BA4D-289A0EDBBEE4}" type="pres">
      <dgm:prSet presAssocID="{73A802FB-F532-44DE-9AC0-0DC1EBD50068}" presName="spaceRect" presStyleCnt="0"/>
      <dgm:spPr/>
    </dgm:pt>
    <dgm:pt modelId="{BC8C9E46-2EA6-4C97-B179-9B24D4E937DF}" type="pres">
      <dgm:prSet presAssocID="{73A802FB-F532-44DE-9AC0-0DC1EBD50068}" presName="parTx" presStyleLbl="revTx" presStyleIdx="1" presStyleCnt="3">
        <dgm:presLayoutVars>
          <dgm:chMax val="0"/>
          <dgm:chPref val="0"/>
        </dgm:presLayoutVars>
      </dgm:prSet>
      <dgm:spPr/>
    </dgm:pt>
    <dgm:pt modelId="{03796BC6-CF39-430C-AD33-67A9780EE89A}" type="pres">
      <dgm:prSet presAssocID="{0D7E0A5C-EDCD-4517-AA10-A7C7DAEA90EC}" presName="sibTrans" presStyleCnt="0"/>
      <dgm:spPr/>
    </dgm:pt>
    <dgm:pt modelId="{5A4D2DD0-A7DC-486A-954C-AAB05692ABA3}" type="pres">
      <dgm:prSet presAssocID="{39B1E6C9-69A3-44BE-A961-D4E901C89C37}" presName="compNode" presStyleCnt="0"/>
      <dgm:spPr/>
    </dgm:pt>
    <dgm:pt modelId="{95576903-1B7C-4E06-9CAC-D298219DD93C}" type="pres">
      <dgm:prSet presAssocID="{39B1E6C9-69A3-44BE-A961-D4E901C89C37}" presName="bgRect" presStyleLbl="bgShp" presStyleIdx="2" presStyleCnt="3"/>
      <dgm:spPr/>
    </dgm:pt>
    <dgm:pt modelId="{F0FA69A4-A32E-4ACB-8BB0-F5162831E746}" type="pres">
      <dgm:prSet presAssocID="{39B1E6C9-69A3-44BE-A961-D4E901C89C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7408E25F-5CEA-4A40-81AC-716C00D8A756}" type="pres">
      <dgm:prSet presAssocID="{39B1E6C9-69A3-44BE-A961-D4E901C89C37}" presName="spaceRect" presStyleCnt="0"/>
      <dgm:spPr/>
    </dgm:pt>
    <dgm:pt modelId="{9F0FE592-9E09-4827-9959-D9D0CE230D91}" type="pres">
      <dgm:prSet presAssocID="{39B1E6C9-69A3-44BE-A961-D4E901C89C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ADF927-1674-48E4-92B1-5391A53F592F}" type="presOf" srcId="{B3E43AB7-D646-45B5-93F7-8C40E5F83B40}" destId="{35C138BC-DE06-47A1-A9DD-D29F3D1EC111}" srcOrd="0" destOrd="0" presId="urn:microsoft.com/office/officeart/2018/2/layout/IconVerticalSolidList"/>
    <dgm:cxn modelId="{8C138864-2CA8-4023-A850-D577677B3EEB}" srcId="{B3E43AB7-D646-45B5-93F7-8C40E5F83B40}" destId="{39B1E6C9-69A3-44BE-A961-D4E901C89C37}" srcOrd="2" destOrd="0" parTransId="{92E2B601-A246-49BC-B528-FB152DDDBCBD}" sibTransId="{65D89A9F-3432-4A32-A179-AD120D9C88B6}"/>
    <dgm:cxn modelId="{5DB23866-DA46-4B69-B45B-F3AD774284A4}" type="presOf" srcId="{73A802FB-F532-44DE-9AC0-0DC1EBD50068}" destId="{BC8C9E46-2EA6-4C97-B179-9B24D4E937DF}" srcOrd="0" destOrd="0" presId="urn:microsoft.com/office/officeart/2018/2/layout/IconVerticalSolidList"/>
    <dgm:cxn modelId="{3B956266-1968-4995-BBF7-4F6B00987852}" srcId="{B3E43AB7-D646-45B5-93F7-8C40E5F83B40}" destId="{73A802FB-F532-44DE-9AC0-0DC1EBD50068}" srcOrd="1" destOrd="0" parTransId="{14E7EAA7-F7C5-4F3C-B820-29B60FC77E92}" sibTransId="{0D7E0A5C-EDCD-4517-AA10-A7C7DAEA90EC}"/>
    <dgm:cxn modelId="{8D80B281-1A0A-4EE8-9187-480DB581AA13}" srcId="{B3E43AB7-D646-45B5-93F7-8C40E5F83B40}" destId="{C7D0F791-B589-4911-9800-8827784C9C11}" srcOrd="0" destOrd="0" parTransId="{968648A3-5E67-4F82-A1B6-D765803B92DA}" sibTransId="{0E35C688-0335-439A-ACE1-F2B0FA33A17A}"/>
    <dgm:cxn modelId="{3DFC28B1-28C9-47FC-8BBF-30BDDDF43FA3}" type="presOf" srcId="{39B1E6C9-69A3-44BE-A961-D4E901C89C37}" destId="{9F0FE592-9E09-4827-9959-D9D0CE230D91}" srcOrd="0" destOrd="0" presId="urn:microsoft.com/office/officeart/2018/2/layout/IconVerticalSolidList"/>
    <dgm:cxn modelId="{9A9F1EDB-4A08-4F27-A017-DF41E20FFE30}" type="presOf" srcId="{C7D0F791-B589-4911-9800-8827784C9C11}" destId="{D22962B2-CD11-4122-9184-68CF6207D827}" srcOrd="0" destOrd="0" presId="urn:microsoft.com/office/officeart/2018/2/layout/IconVerticalSolidList"/>
    <dgm:cxn modelId="{8211EACE-855E-477D-A780-39D24841EB09}" type="presParOf" srcId="{35C138BC-DE06-47A1-A9DD-D29F3D1EC111}" destId="{45B73987-8A0A-4B61-B527-4686C3B0DDE9}" srcOrd="0" destOrd="0" presId="urn:microsoft.com/office/officeart/2018/2/layout/IconVerticalSolidList"/>
    <dgm:cxn modelId="{4ECB2343-0041-4B5C-8902-C6BF836DAD17}" type="presParOf" srcId="{45B73987-8A0A-4B61-B527-4686C3B0DDE9}" destId="{A19F2D3F-124B-43F7-AAD3-7226378C5CDB}" srcOrd="0" destOrd="0" presId="urn:microsoft.com/office/officeart/2018/2/layout/IconVerticalSolidList"/>
    <dgm:cxn modelId="{2B62B0B5-103C-46F2-AC74-96E914DF56E0}" type="presParOf" srcId="{45B73987-8A0A-4B61-B527-4686C3B0DDE9}" destId="{4EDF1F6D-D948-4BE1-AA19-F0C4CBF2BC95}" srcOrd="1" destOrd="0" presId="urn:microsoft.com/office/officeart/2018/2/layout/IconVerticalSolidList"/>
    <dgm:cxn modelId="{882D551D-5F0C-4C6C-A51F-834EB3D3E549}" type="presParOf" srcId="{45B73987-8A0A-4B61-B527-4686C3B0DDE9}" destId="{D059BED2-623D-4E00-A617-0ECEB0FEDD65}" srcOrd="2" destOrd="0" presId="urn:microsoft.com/office/officeart/2018/2/layout/IconVerticalSolidList"/>
    <dgm:cxn modelId="{589B0299-6243-4B7B-9B26-8CD878F70DC3}" type="presParOf" srcId="{45B73987-8A0A-4B61-B527-4686C3B0DDE9}" destId="{D22962B2-CD11-4122-9184-68CF6207D827}" srcOrd="3" destOrd="0" presId="urn:microsoft.com/office/officeart/2018/2/layout/IconVerticalSolidList"/>
    <dgm:cxn modelId="{3A7830FE-D6BA-41BF-BEA3-F515925E2298}" type="presParOf" srcId="{35C138BC-DE06-47A1-A9DD-D29F3D1EC111}" destId="{8678EF15-A2EC-425D-8B2C-3EC210DF605A}" srcOrd="1" destOrd="0" presId="urn:microsoft.com/office/officeart/2018/2/layout/IconVerticalSolidList"/>
    <dgm:cxn modelId="{1DA5E39A-D650-434A-869C-D6916A2526FE}" type="presParOf" srcId="{35C138BC-DE06-47A1-A9DD-D29F3D1EC111}" destId="{E532C782-5FBB-4268-8BB0-7E9B4EA85D81}" srcOrd="2" destOrd="0" presId="urn:microsoft.com/office/officeart/2018/2/layout/IconVerticalSolidList"/>
    <dgm:cxn modelId="{A881B695-22DF-4D38-BA04-EA870D040312}" type="presParOf" srcId="{E532C782-5FBB-4268-8BB0-7E9B4EA85D81}" destId="{005F7060-1F74-430F-A0D6-DD91619A2EB8}" srcOrd="0" destOrd="0" presId="urn:microsoft.com/office/officeart/2018/2/layout/IconVerticalSolidList"/>
    <dgm:cxn modelId="{E4FB18C6-EF37-494D-A0F5-0CBF2583712C}" type="presParOf" srcId="{E532C782-5FBB-4268-8BB0-7E9B4EA85D81}" destId="{0AF610F8-97D6-4056-B555-9115CDC90C85}" srcOrd="1" destOrd="0" presId="urn:microsoft.com/office/officeart/2018/2/layout/IconVerticalSolidList"/>
    <dgm:cxn modelId="{1ED78A1F-33A4-410F-ACFF-48EA9F5572E5}" type="presParOf" srcId="{E532C782-5FBB-4268-8BB0-7E9B4EA85D81}" destId="{ACB5C807-AB4E-49A5-BA4D-289A0EDBBEE4}" srcOrd="2" destOrd="0" presId="urn:microsoft.com/office/officeart/2018/2/layout/IconVerticalSolidList"/>
    <dgm:cxn modelId="{EF68751F-6FFC-43D0-AE29-2B708B19F31B}" type="presParOf" srcId="{E532C782-5FBB-4268-8BB0-7E9B4EA85D81}" destId="{BC8C9E46-2EA6-4C97-B179-9B24D4E937DF}" srcOrd="3" destOrd="0" presId="urn:microsoft.com/office/officeart/2018/2/layout/IconVerticalSolidList"/>
    <dgm:cxn modelId="{012944EC-C4BC-4529-AA16-E92D26803A52}" type="presParOf" srcId="{35C138BC-DE06-47A1-A9DD-D29F3D1EC111}" destId="{03796BC6-CF39-430C-AD33-67A9780EE89A}" srcOrd="3" destOrd="0" presId="urn:microsoft.com/office/officeart/2018/2/layout/IconVerticalSolidList"/>
    <dgm:cxn modelId="{819355F3-AA28-4B3D-B209-C6C6FEB74708}" type="presParOf" srcId="{35C138BC-DE06-47A1-A9DD-D29F3D1EC111}" destId="{5A4D2DD0-A7DC-486A-954C-AAB05692ABA3}" srcOrd="4" destOrd="0" presId="urn:microsoft.com/office/officeart/2018/2/layout/IconVerticalSolidList"/>
    <dgm:cxn modelId="{97A80B38-DF48-4652-B763-BB63EBAF1BE8}" type="presParOf" srcId="{5A4D2DD0-A7DC-486A-954C-AAB05692ABA3}" destId="{95576903-1B7C-4E06-9CAC-D298219DD93C}" srcOrd="0" destOrd="0" presId="urn:microsoft.com/office/officeart/2018/2/layout/IconVerticalSolidList"/>
    <dgm:cxn modelId="{167B7286-72A2-4D0D-BD9E-D86E3C310F88}" type="presParOf" srcId="{5A4D2DD0-A7DC-486A-954C-AAB05692ABA3}" destId="{F0FA69A4-A32E-4ACB-8BB0-F5162831E746}" srcOrd="1" destOrd="0" presId="urn:microsoft.com/office/officeart/2018/2/layout/IconVerticalSolidList"/>
    <dgm:cxn modelId="{CBCA06C2-374D-4BA8-9149-9AD63D68EFF5}" type="presParOf" srcId="{5A4D2DD0-A7DC-486A-954C-AAB05692ABA3}" destId="{7408E25F-5CEA-4A40-81AC-716C00D8A756}" srcOrd="2" destOrd="0" presId="urn:microsoft.com/office/officeart/2018/2/layout/IconVerticalSolidList"/>
    <dgm:cxn modelId="{58A5B88D-F845-40AF-9987-35CC1EE4E269}" type="presParOf" srcId="{5A4D2DD0-A7DC-486A-954C-AAB05692ABA3}" destId="{9F0FE592-9E09-4827-9959-D9D0CE230D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F2D3F-124B-43F7-AAD3-7226378C5CDB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F1F6D-D948-4BE1-AA19-F0C4CBF2BC95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62B2-CD11-4122-9184-68CF6207D827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O objetivo principal é validar a funcionalidade de framed routing numa implementação de core 5G open-source de última geração (Open5GS), configurando um ambiente emulado no Virtual Box.</a:t>
          </a:r>
          <a:endParaRPr lang="en-US" sz="1400" kern="1200"/>
        </a:p>
      </dsp:txBody>
      <dsp:txXfrm>
        <a:off x="1213543" y="449"/>
        <a:ext cx="9816071" cy="1050687"/>
      </dsp:txXfrm>
    </dsp:sp>
    <dsp:sp modelId="{005F7060-1F74-430F-A0D6-DD91619A2EB8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610F8-97D6-4056-B555-9115CDC90C85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9E46-2EA6-4C97-B179-9B24D4E937DF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Melhorar a interface web de gestão do core 5G, adicionando suporte para provisionamento estático de framed routes.</a:t>
          </a:r>
          <a:endParaRPr lang="en-US" sz="1400" kern="1200"/>
        </a:p>
      </dsp:txBody>
      <dsp:txXfrm>
        <a:off x="1213543" y="1313807"/>
        <a:ext cx="9816071" cy="1050687"/>
      </dsp:txXfrm>
    </dsp:sp>
    <dsp:sp modelId="{95576903-1B7C-4E06-9CAC-D298219DD93C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A69A4-A32E-4ACB-8BB0-F5162831E746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FE592-9E09-4827-9959-D9D0CE230D91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O Framed Route permite a implantação de redes IP adicionais atrás de um UE, de modo que um intervalo de endereços IPv4 ou prefixos IPv6 possa ser alcançado a partir de redes externas, como a Internet, por meio das sessões PDU 5G estabelecidas. Isso é especialmente útil em cenários de redes 5G privadas, onde um gateway 5G fornece conectividade a sensores e atuadores remotos não-5G.</a:t>
          </a:r>
          <a:endParaRPr lang="en-US" sz="1400" kern="1200"/>
        </a:p>
      </dsp:txBody>
      <dsp:txXfrm>
        <a:off x="1213543" y="2627166"/>
        <a:ext cx="9816071" cy="105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29/06/2023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29/06/2023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PROTOCOL UDP -&gt;UERANSIM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8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716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C-PLANE: AMF; SMF;;NRF;AUSF;UDM;UDR;PCF;NSSF;BSF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9768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11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0024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AMF – garante as comunicações entre os </a:t>
            </a:r>
            <a:r>
              <a:rPr lang="pt-PT" err="1"/>
              <a:t>dispostivvos</a:t>
            </a:r>
            <a:r>
              <a:rPr lang="pt-PT"/>
              <a:t> e a rede (autorização, autenticação)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NGAP: (Ponto de referência N2) responsável por estabelecer a PDU </a:t>
            </a:r>
            <a:r>
              <a:rPr lang="pt-PT" err="1"/>
              <a:t>session</a:t>
            </a:r>
            <a:r>
              <a:rPr lang="pt-PT"/>
              <a:t>(transferência de </a:t>
            </a:r>
            <a:r>
              <a:rPr lang="pt-PT" err="1"/>
              <a:t>packets</a:t>
            </a:r>
            <a:r>
              <a:rPr lang="pt-PT"/>
              <a:t> 5g-core)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7390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Quando o </a:t>
            </a:r>
            <a:r>
              <a:rPr lang="pt-PT" err="1"/>
              <a:t>smf</a:t>
            </a:r>
            <a:r>
              <a:rPr lang="pt-PT"/>
              <a:t> </a:t>
            </a:r>
            <a:r>
              <a:rPr lang="pt-PT" err="1"/>
              <a:t>esrabelede</a:t>
            </a:r>
            <a:r>
              <a:rPr lang="pt-PT"/>
              <a:t> uma nova ligação com os UE vai se estabelecer a ligação da </a:t>
            </a:r>
            <a:r>
              <a:rPr lang="pt-PT" err="1"/>
              <a:t>subrede</a:t>
            </a:r>
            <a:r>
              <a:rPr lang="pt-PT"/>
              <a:t> criada pelo </a:t>
            </a:r>
            <a:r>
              <a:rPr lang="pt-PT" err="1"/>
              <a:t>framed</a:t>
            </a:r>
            <a:r>
              <a:rPr lang="pt-PT"/>
              <a:t> </a:t>
            </a:r>
            <a:r>
              <a:rPr lang="pt-PT" err="1"/>
              <a:t>route</a:t>
            </a:r>
            <a:r>
              <a:rPr lang="pt-PT"/>
              <a:t>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13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302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Conecta o U plane com o C plane e o </a:t>
            </a:r>
            <a:r>
              <a:rPr lang="pt-PT" err="1"/>
              <a:t>Gndode</a:t>
            </a:r>
            <a:r>
              <a:rPr lang="pt-PT"/>
              <a:t> B </a:t>
            </a:r>
          </a:p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34457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NG RAN- estabelece as ligações entre o </a:t>
            </a:r>
            <a:r>
              <a:rPr lang="pt-PT" err="1"/>
              <a:t>gnb</a:t>
            </a:r>
            <a:r>
              <a:rPr lang="pt-PT"/>
              <a:t> e o core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15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5630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DEBBE6-CC14-4061-890F-AD8B17BE03BB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A54595-EAC9-4D92-983D-BC810A5A9AA5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044E2D-3077-45C0-8DFC-6568371FB6EA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F38DD2-6FAC-4E11-8EB2-F0E9B2E2258E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2F977A0-5DE9-4BB8-B334-9DCA106098E1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97F2F1-D188-484A-A952-474E42258D29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C55B7C-E4CB-4267-8B9F-70D2C20BBE95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FA619-9976-4C1D-9EFA-25D603825906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5C73BB-A9E8-4000-8D62-F16BA4D64E27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A0A7CC-DE38-4E22-8287-5AFFAA23DDB8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EE4FD-0F16-4713-8C9C-985DFAACF835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96AE258-70E1-40E3-BCE3-87040EDBA17F}" type="datetime1">
              <a:rPr lang="pt-PT" noProof="0" smtClean="0"/>
              <a:t>29/06/2023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10" Type="http://schemas.openxmlformats.org/officeDocument/2006/relationships/slide" Target="slide21.xml"/><Relationship Id="rId4" Type="http://schemas.openxmlformats.org/officeDocument/2006/relationships/slide" Target="slide6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Gon&#231;alo%20Bastos\Desktop\P2\lv_0_20230629014446.mp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guel-r-freitas%7D@alticelab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ortal.3gpp.org/desktopmodules/Specifications/SpecificationDetails.aspx?specificationId=314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3gpp.org/desktopmodules/Specifications/SpecificationDetails.aspx?specificationId=3144" TargetMode="External"/><Relationship Id="rId7" Type="http://schemas.openxmlformats.org/officeDocument/2006/relationships/hyperlink" Target="https://portal.3gpp.org/desktopmodules/Specifications/SpecificationDetails.aspx?specificationId=3191" TargetMode="External"/><Relationship Id="rId2" Type="http://schemas.openxmlformats.org/officeDocument/2006/relationships/hyperlink" Target="https://portal.3gpp.org/desktopmodules/Specifications/SpecificationDetails.aspx?specificationId=310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ortal.3gpp.org/desktopmodules/Specifications/SpecificationDetails.aspx?specificationId=3370" TargetMode="External"/><Relationship Id="rId5" Type="http://schemas.openxmlformats.org/officeDocument/2006/relationships/hyperlink" Target="https://portal.3gpp.org/desktopmodules/Specifications/SpecificationDetails.aspx?specificationId=1896" TargetMode="External"/><Relationship Id="rId4" Type="http://schemas.openxmlformats.org/officeDocument/2006/relationships/hyperlink" Target="https://portal.3gpp.org/desktopmodules/Specifications/SpecificationDetails.aspx?specificationId=31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4156977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5g FRAMED ROUTING</a:t>
            </a:r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5246"/>
          <a:stretch/>
        </p:blipFill>
        <p:spPr>
          <a:xfrm>
            <a:off x="447817" y="599725"/>
            <a:ext cx="11290859" cy="3557252"/>
          </a:xfrm>
          <a:prstGeom prst="rect">
            <a:avLst/>
          </a:prstGeom>
          <a:noFill/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17" y="4723715"/>
            <a:ext cx="3113530" cy="566739"/>
          </a:xfrm>
        </p:spPr>
        <p:txBody>
          <a:bodyPr rtlCol="0" anchor="ctr">
            <a:normAutofit/>
          </a:bodyPr>
          <a:lstStyle/>
          <a:p>
            <a:pPr rtl="0"/>
            <a:r>
              <a:rPr lang="pt-BR" sz="1600"/>
              <a:t>UC/DEEC &amp; Altice Labs – Pojeto2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5A280E-F7AE-E150-7B95-77F8F2C69F2E}"/>
              </a:ext>
            </a:extLst>
          </p:cNvPr>
          <p:cNvSpPr txBox="1"/>
          <p:nvPr/>
        </p:nvSpPr>
        <p:spPr>
          <a:xfrm>
            <a:off x="447817" y="5212291"/>
            <a:ext cx="260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Gonçalo Bastos, nº2020238997</a:t>
            </a:r>
          </a:p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Leonardo Cordeiro, nº2020228071</a:t>
            </a:r>
          </a:p>
          <a:p>
            <a:endParaRPr lang="pt-BR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Supervisors:  Maria Medeiros, </a:t>
            </a:r>
          </a:p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</a:rPr>
              <a:t>Miguel Freitas, Francisco Fontes</a:t>
            </a:r>
            <a:endParaRPr lang="pt-PT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pt-PT" sz="120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</a:t>
            </a:r>
            <a:endParaRPr lang="pt-BR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Imagem 11" descr="Uma imagem com Tipo de letra, logótipo, Gráficos, texto&#10;&#10;Descrição gerada automaticamente">
            <a:extLst>
              <a:ext uri="{FF2B5EF4-FFF2-40B4-BE49-F238E27FC236}">
                <a16:creationId xmlns:a16="http://schemas.microsoft.com/office/drawing/2014/main" id="{81DB56D9-74D5-6DC6-8537-D50E69E5F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31" y="5845882"/>
            <a:ext cx="1612670" cy="56673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BF3A58B-0B11-DA76-0649-F26976B4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4664" y="5846198"/>
            <a:ext cx="1236232" cy="412077"/>
          </a:xfrm>
          <a:prstGeom prst="rect">
            <a:avLst/>
          </a:prstGeom>
        </p:spPr>
      </p:pic>
      <p:sp>
        <p:nvSpPr>
          <p:cNvPr id="23" name="Marcador de Posição do Rodapé 22">
            <a:extLst>
              <a:ext uri="{FF2B5EF4-FFF2-40B4-BE49-F238E27FC236}">
                <a16:creationId xmlns:a16="http://schemas.microsoft.com/office/drawing/2014/main" id="{39529DA3-7FE1-A869-8F33-BB47348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817" y="6492875"/>
            <a:ext cx="6917210" cy="365125"/>
          </a:xfrm>
        </p:spPr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/>
              <a:t>Implementação do framed routing</a:t>
            </a:r>
            <a:endParaRPr lang="pt-PT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F95D26D-9D29-33A5-B9A0-51C0E1C1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77" y="2180496"/>
            <a:ext cx="8706044" cy="3678303"/>
          </a:xfrm>
          <a:prstGeom prst="rect">
            <a:avLst/>
          </a:prstGeom>
          <a:noFill/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80960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53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BA60113-C7D0-6B7A-F086-FC2A7E23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942" y="1990864"/>
            <a:ext cx="3687778" cy="3960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>
            <a:off x="3767328" y="2862072"/>
            <a:ext cx="2877614" cy="315468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 flipV="1">
            <a:off x="3767328" y="1990864"/>
            <a:ext cx="2877614" cy="7239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85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>
            <a:off x="4407408" y="2862072"/>
            <a:ext cx="2461564" cy="315493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 flipV="1">
            <a:off x="4407408" y="2000686"/>
            <a:ext cx="2461564" cy="71411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B07803A-AE06-1BB0-B3C5-13F9E674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972" y="2003321"/>
            <a:ext cx="4385557" cy="4013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995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 flipH="1">
            <a:off x="4314137" y="2707553"/>
            <a:ext cx="3686863" cy="7900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 flipH="1">
            <a:off x="7160074" y="2896980"/>
            <a:ext cx="1197542" cy="650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D1D6F8C3-3BC9-B3A8-FE90-1F8473A85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37" y="3555314"/>
            <a:ext cx="2845937" cy="2044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F2BB4E6-11BD-D506-D565-A41754756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137" y="5645378"/>
            <a:ext cx="2845937" cy="9183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22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 flipH="1" flipV="1">
            <a:off x="6806489" y="1863232"/>
            <a:ext cx="2666695" cy="30360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 flipH="1" flipV="1">
            <a:off x="1572768" y="4780661"/>
            <a:ext cx="5299252" cy="77211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F1AE0801-C56D-C558-02A4-4B22B6526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830"/>
          <a:stretch/>
        </p:blipFill>
        <p:spPr>
          <a:xfrm>
            <a:off x="1503035" y="1901251"/>
            <a:ext cx="5303454" cy="28413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4231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 flipV="1">
            <a:off x="2156764" y="1863232"/>
            <a:ext cx="3767246" cy="223623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>
            <a:off x="2156764" y="4512979"/>
            <a:ext cx="3767246" cy="92021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F9C9A44-63E8-5863-2861-AE06318B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10" y="1863232"/>
            <a:ext cx="5648853" cy="3569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250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 flipV="1">
            <a:off x="2239061" y="2342490"/>
            <a:ext cx="3856939" cy="30247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>
            <a:off x="2231136" y="5804535"/>
            <a:ext cx="3864864" cy="3773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5ECE3CE-D8EF-D2B4-AC8D-8954574C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9" b="635"/>
          <a:stretch/>
        </p:blipFill>
        <p:spPr>
          <a:xfrm>
            <a:off x="6096000" y="2342490"/>
            <a:ext cx="5240321" cy="3813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2359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22EEA242-A25C-229B-AE88-1A77B786276A}"/>
              </a:ext>
            </a:extLst>
          </p:cNvPr>
          <p:cNvCxnSpPr>
            <a:cxnSpLocks/>
          </p:cNvCxnSpPr>
          <p:nvPr/>
        </p:nvCxnSpPr>
        <p:spPr>
          <a:xfrm flipV="1">
            <a:off x="3730752" y="1995326"/>
            <a:ext cx="2639092" cy="31344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27521C83-7738-42EE-3E64-8EF8981ECE5A}"/>
              </a:ext>
            </a:extLst>
          </p:cNvPr>
          <p:cNvCxnSpPr>
            <a:cxnSpLocks/>
          </p:cNvCxnSpPr>
          <p:nvPr/>
        </p:nvCxnSpPr>
        <p:spPr>
          <a:xfrm>
            <a:off x="4114800" y="5824728"/>
            <a:ext cx="2255044" cy="7122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7A649AA6-B31A-BBA3-6A2F-AB5934728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44" y="1995326"/>
            <a:ext cx="4273772" cy="4541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36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37DF4-79F0-65FB-C25A-8797362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Implementação do framed routing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3C2D3DE-1038-D74E-5825-A9C11959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3" name="Marcador de Posição de Conteúdo 4">
            <a:extLst>
              <a:ext uri="{FF2B5EF4-FFF2-40B4-BE49-F238E27FC236}">
                <a16:creationId xmlns:a16="http://schemas.microsoft.com/office/drawing/2014/main" id="{6FF287C9-1CE6-1C22-3B99-5DB565465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895" y="1863232"/>
            <a:ext cx="8652825" cy="4867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76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A7BBF92-6151-2BFE-8587-C701BEE5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25044"/>
          </a:xfrm>
        </p:spPr>
        <p:txBody>
          <a:bodyPr/>
          <a:lstStyle/>
          <a:p>
            <a:r>
              <a:rPr lang="pt-BR"/>
              <a:t>Conteúdo</a:t>
            </a:r>
            <a:br>
              <a:rPr lang="pt-BR"/>
            </a:br>
            <a:endParaRPr lang="pt-PT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D66308A1-CB41-BB91-59B8-2E863A7A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Evolução das tecnologias de comunicação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Arquitetura de rede 5G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Objetivos/Motivação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Framed Routing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 of the art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WebUI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Implementação do Framed Routing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Validação do Framed Routing</a:t>
            </a:r>
            <a:endParaRPr lang="pt-BR">
              <a:solidFill>
                <a:schemeClr val="tx1"/>
              </a:solidFill>
            </a:endParaRPr>
          </a:p>
          <a:p>
            <a:r>
              <a:rPr lang="pt-BR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 e Agradecimentos</a:t>
            </a:r>
            <a:endParaRPr lang="pt-BR">
              <a:solidFill>
                <a:schemeClr val="tx1"/>
              </a:solidFill>
            </a:endParaRPr>
          </a:p>
          <a:p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F4193AF-9110-3D9C-04FB-99EDAA50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34407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C5AF8-9A9E-06B3-9E61-504195B5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Validação do </a:t>
            </a:r>
            <a:r>
              <a:rPr lang="pt-PT" err="1"/>
              <a:t>framed</a:t>
            </a:r>
            <a:r>
              <a:rPr lang="pt-PT"/>
              <a:t> </a:t>
            </a:r>
            <a:r>
              <a:rPr lang="pt-PT" err="1"/>
              <a:t>routing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24BB8-D2BC-4C39-CE80-06602CA9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hlinkClick r:id="rId2" action="ppaction://hlinkfile"/>
              </a:rPr>
              <a:t>VIDEO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7F09012-270C-6EDA-4B06-73561B89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254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1191491"/>
            <a:ext cx="3567963" cy="1051842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2800">
                <a:solidFill>
                  <a:srgbClr val="FFFFFF"/>
                </a:solidFill>
              </a:rPr>
              <a:t>Conclusão e </a:t>
            </a:r>
            <a:r>
              <a:rPr lang="pt-PT" sz="2800">
                <a:solidFill>
                  <a:srgbClr val="FFFFFF"/>
                </a:solidFill>
              </a:rPr>
              <a:t>agradecimentos…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5340" y="2636901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PT">
              <a:solidFill>
                <a:schemeClr val="bg2"/>
              </a:solidFill>
            </a:endParaRPr>
          </a:p>
          <a:p>
            <a:pPr rtl="0"/>
            <a:endParaRPr lang="pt-PT">
              <a:solidFill>
                <a:schemeClr val="bg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" r="531"/>
          <a:stretch/>
        </p:blipFill>
        <p:spPr>
          <a:xfrm>
            <a:off x="429865" y="713664"/>
            <a:ext cx="7498616" cy="5676901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EC853C-9831-F7EA-872A-33E9FD4F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3" y="1079740"/>
            <a:ext cx="6917210" cy="365125"/>
          </a:xfrm>
        </p:spPr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C4277D-A01F-F348-CFB9-8DBD711BEECF}"/>
              </a:ext>
            </a:extLst>
          </p:cNvPr>
          <p:cNvSpPr txBox="1"/>
          <p:nvPr/>
        </p:nvSpPr>
        <p:spPr>
          <a:xfrm>
            <a:off x="8177503" y="2487168"/>
            <a:ext cx="37033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PT" sz="16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</a:rPr>
              <a:t>Francisco Fontes, Miguel Freitas </a:t>
            </a:r>
          </a:p>
          <a:p>
            <a:r>
              <a:rPr lang="pt-PT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r>
              <a:rPr lang="pt-PT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</a:rPr>
              <a:t>{fontes; </a:t>
            </a:r>
            <a:r>
              <a:rPr lang="pt-PT" sz="1800" b="0" i="0" u="none" strike="noStrike" baseline="0" err="1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miguel</a:t>
            </a:r>
            <a:r>
              <a:rPr lang="pt-PT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-r-       </a:t>
            </a:r>
            <a:r>
              <a:rPr lang="pt-PT" sz="1800" b="0" i="0" u="none" strike="noStrike" baseline="0" err="1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freitas</a:t>
            </a:r>
            <a:r>
              <a:rPr lang="pt-PT" sz="1800" b="0" i="0" u="none" strike="noStrike" baseline="0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}@alticelabs.com</a:t>
            </a:r>
            <a:endParaRPr lang="pt-PT" sz="1800" b="0" i="0" u="none" strike="noStrike" baseline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pt-PT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bg1"/>
                </a:solidFill>
                <a:latin typeface="Arial" panose="020B0604020202020204" pitchFamily="34" charset="0"/>
              </a:rPr>
              <a:t>Maria Medeiros </a:t>
            </a:r>
            <a:r>
              <a:rPr lang="pt-PT" u="sng">
                <a:solidFill>
                  <a:schemeClr val="bg1"/>
                </a:solidFill>
                <a:latin typeface="Arial" panose="020B0604020202020204" pitchFamily="34" charset="0"/>
              </a:rPr>
              <a:t>cmedeiros@deec.uc.pt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DC2490A-15F1-2298-DD46-85C466F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pt-PT"/>
              <a:t>Evolução DAS TECNOLOGIAS DE COMUNICAÇÃO</a:t>
            </a:r>
            <a:endParaRPr lang="en-US"/>
          </a:p>
        </p:txBody>
      </p:sp>
      <p:pic>
        <p:nvPicPr>
          <p:cNvPr id="10" name="Marcador de Posição de Conteúdo 9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FA1E8F25-854F-14DC-B148-F897F18A8E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2268694"/>
            <a:ext cx="5422390" cy="3551665"/>
          </a:xfrm>
          <a:noFill/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975331DE-08F8-8364-3115-AB3BB648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>
                <a:solidFill>
                  <a:schemeClr val="tx1"/>
                </a:solidFill>
                <a:effectLst/>
              </a:rPr>
              <a:t>O 5G melhora os serviços do 4G em vários aspectos:</a:t>
            </a:r>
          </a:p>
          <a:p>
            <a:r>
              <a:rPr lang="pt-BR" b="0" i="0">
                <a:solidFill>
                  <a:schemeClr val="tx1"/>
                </a:solidFill>
                <a:effectLst/>
              </a:rPr>
              <a:t>Aumento da Banda Larga Móvel (eMBB)</a:t>
            </a:r>
          </a:p>
          <a:p>
            <a:r>
              <a:rPr lang="pt-BR" b="0" i="0">
                <a:solidFill>
                  <a:schemeClr val="tx1"/>
                </a:solidFill>
                <a:effectLst/>
              </a:rPr>
              <a:t>Comunicações Críticas (CC) e Comunicações Ultrafiáveis e de Baixa Latência (URLLC) </a:t>
            </a:r>
          </a:p>
          <a:p>
            <a:r>
              <a:rPr lang="pt-BR" b="0" i="0">
                <a:solidFill>
                  <a:schemeClr val="tx1"/>
                </a:solidFill>
                <a:effectLst/>
              </a:rPr>
              <a:t>Internet das Coisas em Massa </a:t>
            </a:r>
          </a:p>
          <a:p>
            <a:r>
              <a:rPr lang="pt-BR" b="0" i="0">
                <a:solidFill>
                  <a:schemeClr val="tx1"/>
                </a:solidFill>
                <a:effectLst/>
              </a:rPr>
              <a:t>Operações de rede flexíveis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144F7E61-C93D-40A2-A449-1E38F499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5196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F934F30F-3148-4F1B-31E7-CBECF20F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Arquitetura de rede 5g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F2086D3-5120-727D-945C-F2084DAF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/>
              <a:t>Visão geral</a:t>
            </a:r>
          </a:p>
        </p:txBody>
      </p:sp>
      <p:pic>
        <p:nvPicPr>
          <p:cNvPr id="12" name="Marcador de Posição de Conteúdo 11" descr="Uma imagem com captura de ecrã, diagrama, design&#10;&#10;Descrição gerada automaticamente">
            <a:extLst>
              <a:ext uri="{FF2B5EF4-FFF2-40B4-BE49-F238E27FC236}">
                <a16:creationId xmlns:a16="http://schemas.microsoft.com/office/drawing/2014/main" id="{4598D18D-4CA9-930A-C58B-F1B3094B6C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338" y="3555089"/>
            <a:ext cx="4744112" cy="1676634"/>
          </a:xfr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F80B765-29C2-F4B9-FBCD-F03D8D0DD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/>
              <a:t>Arquitetura 5GS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4211D60-5B0B-20ED-51B2-85F8FE63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28" name="Marcador de Posição de Conteúdo 27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EAB17075-E28B-A1DE-D91E-14552DFE77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2552" y="2780859"/>
            <a:ext cx="4744110" cy="3225097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F90C75-0109-2ED7-EFE9-3F506311988D}"/>
              </a:ext>
            </a:extLst>
          </p:cNvPr>
          <p:cNvSpPr txBox="1"/>
          <p:nvPr/>
        </p:nvSpPr>
        <p:spPr>
          <a:xfrm>
            <a:off x="9235440" y="585216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0000"/>
                </a:solidFill>
                <a:hlinkClick r:id="rId4"/>
              </a:rPr>
              <a:t>TS23.501</a:t>
            </a:r>
            <a:endParaRPr lang="pt-P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6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0777C256-FC9A-C4B2-1CF2-14E1F98A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08EE93-864B-BD76-9B8A-22468D3B2B7C}"/>
              </a:ext>
            </a:extLst>
          </p:cNvPr>
          <p:cNvSpPr txBox="1"/>
          <p:nvPr/>
        </p:nvSpPr>
        <p:spPr>
          <a:xfrm>
            <a:off x="858983" y="1256144"/>
            <a:ext cx="10699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>
                <a:effectLst/>
              </a:rPr>
              <a:t>O sistema 5G é descrito em mais de mil Relatórios Técnicos (TRs) e Especificações Técnicas (TSs) da 3GPP. Os principais estão listados aqui:</a:t>
            </a:r>
          </a:p>
          <a:p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2"/>
              </a:rPr>
              <a:t>22.261</a:t>
            </a:r>
            <a:r>
              <a:rPr lang="pt-BR" b="0" i="0">
                <a:effectLst/>
              </a:rPr>
              <a:t>, "Requisitos de serviço para o sistema 5G".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3"/>
              </a:rPr>
              <a:t>23.501</a:t>
            </a:r>
            <a:r>
              <a:rPr lang="pt-BR" b="0" i="0">
                <a:effectLst/>
              </a:rPr>
              <a:t>, "Arquitetura de sistema para o Sistema 5G (5GS)".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4"/>
              </a:rPr>
              <a:t>23.502</a:t>
            </a:r>
            <a:r>
              <a:rPr lang="pt-BR" b="0" i="0">
                <a:effectLst/>
              </a:rPr>
              <a:t>, "Procedimentos para o Sistema 5G (5GS)".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5"/>
              </a:rPr>
              <a:t>32.240</a:t>
            </a:r>
            <a:r>
              <a:rPr lang="pt-BR" b="0" i="0">
                <a:effectLst/>
              </a:rPr>
              <a:t>, "Gestão de cobrança; Arquitetura e princípios de cobrança".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6"/>
              </a:rPr>
              <a:t>24.501</a:t>
            </a:r>
            <a:r>
              <a:rPr lang="pt-BR" b="0" i="0">
                <a:effectLst/>
              </a:rPr>
              <a:t>, "Protocolo de camada não de acesso (NAS) para o Sistema 5G (5GS); Estágio 3".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</a:rPr>
              <a:t>TS </a:t>
            </a:r>
            <a:r>
              <a:rPr lang="pt-BR" b="0" i="0">
                <a:effectLst/>
                <a:hlinkClick r:id="rId7"/>
              </a:rPr>
              <a:t>38.300</a:t>
            </a:r>
            <a:r>
              <a:rPr lang="pt-BR" b="0" i="0">
                <a:effectLst/>
              </a:rPr>
              <a:t>, "NR; Descrição geral do NR e NG-RAN; Estágio 2".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7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A588638F-05AA-25C0-F287-2A7FF8F6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b="0" kern="1200" cap="all">
                <a:latin typeface="+mj-lt"/>
                <a:ea typeface="+mj-ea"/>
                <a:cs typeface="+mj-cs"/>
              </a:rPr>
              <a:t>Objetivos e Motivação</a:t>
            </a:r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B68C1428-2211-D936-F4CB-32F97FB3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DEEC - Departamento de Engenharia Eletrotecnica e Computadores</a:t>
            </a:r>
            <a:endParaRPr lang="pt-PT"/>
          </a:p>
        </p:txBody>
      </p:sp>
      <p:graphicFrame>
        <p:nvGraphicFramePr>
          <p:cNvPr id="20" name="CaixaDeTexto 7">
            <a:extLst>
              <a:ext uri="{FF2B5EF4-FFF2-40B4-BE49-F238E27FC236}">
                <a16:creationId xmlns:a16="http://schemas.microsoft.com/office/drawing/2014/main" id="{963C4C7B-0D41-AF38-3F49-5759D6FFE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427994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8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C2728D-F81B-851E-6A27-E3F7C1EE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/>
              <a:t>    Framed Routing </a:t>
            </a:r>
            <a:endParaRPr lang="pt-PT"/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E34C1064-081F-A8DD-24EB-FF423FDC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59B007-F10F-F1B3-9299-6525EBF60B0A}"/>
              </a:ext>
            </a:extLst>
          </p:cNvPr>
          <p:cNvSpPr txBox="1"/>
          <p:nvPr/>
        </p:nvSpPr>
        <p:spPr>
          <a:xfrm>
            <a:off x="722377" y="2159212"/>
            <a:ext cx="8339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O 5GC introduz suporte nativo ao Framed Routing.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0" i="0">
              <a:effectLst/>
              <a:latin typeface="Söhne"/>
            </a:endParaRPr>
          </a:p>
          <a:p>
            <a:endParaRPr lang="pt-BR" b="0" i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Söhne"/>
              </a:rPr>
              <a:t>Cada UE receba um IP de </a:t>
            </a:r>
            <a:r>
              <a:rPr lang="pt-BR" b="0" i="0">
                <a:effectLst/>
                <a:latin typeface="Söhne"/>
              </a:rPr>
              <a:t>sub-red, baseado no seu IP de internet e no seu CIDR mask.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>
              <a:latin typeface="Söhne"/>
            </a:endParaRPr>
          </a:p>
          <a:p>
            <a:endParaRPr lang="pt-BR"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>
                <a:latin typeface="Söhne"/>
              </a:rPr>
              <a:t>Fornece conectividade de redes externas N6 a redes IP que estão atras do user</a:t>
            </a:r>
            <a:endParaRPr lang="pt-BR" b="0" i="0">
              <a:effectLst/>
              <a:latin typeface="Sö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A22415-B67A-E385-47FF-C5230BEC1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73" y="957331"/>
            <a:ext cx="1067317" cy="64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30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C2728D-F81B-851E-6A27-E3F7C1EE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PT" err="1"/>
              <a:t>State-of-the-art</a:t>
            </a:r>
            <a:r>
              <a:rPr lang="pt-PT"/>
              <a:t> </a:t>
            </a:r>
          </a:p>
        </p:txBody>
      </p:sp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E34C1064-081F-A8DD-24EB-FF423FDC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2F6BDF-8A72-C27B-9F9C-41DFB403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71" y="3831108"/>
            <a:ext cx="4865829" cy="15588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9E389F-9D46-29B0-94D9-624C4EB86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59" t="14355" r="39242" b="33161"/>
          <a:stretch/>
        </p:blipFill>
        <p:spPr>
          <a:xfrm>
            <a:off x="7920643" y="2951294"/>
            <a:ext cx="1709928" cy="21317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20FC062-653F-9AF6-AED6-B1AC9DD0733E}"/>
              </a:ext>
            </a:extLst>
          </p:cNvPr>
          <p:cNvSpPr txBox="1"/>
          <p:nvPr/>
        </p:nvSpPr>
        <p:spPr>
          <a:xfrm>
            <a:off x="1230171" y="2200811"/>
            <a:ext cx="311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Open5GS </a:t>
            </a:r>
          </a:p>
          <a:p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466FED-3419-3525-19D7-AFAEE45EF312}"/>
              </a:ext>
            </a:extLst>
          </p:cNvPr>
          <p:cNvSpPr txBox="1"/>
          <p:nvPr/>
        </p:nvSpPr>
        <p:spPr>
          <a:xfrm>
            <a:off x="7498402" y="2194521"/>
            <a:ext cx="356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UERANSIM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2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85A3A-2E02-C99A-C4B9-E567781E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wEB Ui</a:t>
            </a:r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3662617-1B80-2B45-27E0-C7A8546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DEEC - Departamento de Engenharia Eletrotecnica e Computadores</a:t>
            </a:r>
            <a:endParaRPr lang="pt-PT" noProof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08BE36-D68B-37FD-2D98-7D973281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65" y="1954030"/>
            <a:ext cx="4956994" cy="168509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9F633A-90AB-FD4E-07F5-52388B624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78" y="1954030"/>
            <a:ext cx="5899457" cy="312053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459AF0D-9445-068B-38E8-D14FDF534393}"/>
              </a:ext>
            </a:extLst>
          </p:cNvPr>
          <p:cNvSpPr txBox="1"/>
          <p:nvPr/>
        </p:nvSpPr>
        <p:spPr>
          <a:xfrm>
            <a:off x="342747" y="3977979"/>
            <a:ext cx="5051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</a:rPr>
              <a:t>Interface gráfica de fácil utilização para configurar e monitorar diversos componentes da rede central Open5GS.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>
                <a:effectLst/>
                <a:latin typeface="Söhne"/>
              </a:rPr>
              <a:t>Os administradores de rede podem gerir assinantes através do IMSI, KEY e OPC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>
                <a:latin typeface="Söhne"/>
              </a:rPr>
              <a:t>E ainda c</a:t>
            </a:r>
            <a:r>
              <a:rPr lang="pt-BR" sz="1600" b="0" i="0">
                <a:effectLst/>
                <a:latin typeface="Söhne"/>
              </a:rPr>
              <a:t>onfigurar políticas de rede e monitorizar o tráfego de rede</a:t>
            </a:r>
            <a:endParaRPr lang="pt-PT" sz="16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15D2B7-89F8-1D38-0668-9E7449916717}"/>
              </a:ext>
            </a:extLst>
          </p:cNvPr>
          <p:cNvSpPr txBox="1"/>
          <p:nvPr/>
        </p:nvSpPr>
        <p:spPr>
          <a:xfrm>
            <a:off x="5813100" y="5312641"/>
            <a:ext cx="3370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u="sng">
                <a:solidFill>
                  <a:schemeClr val="tx1">
                    <a:lumMod val="85000"/>
                    <a:lumOff val="15000"/>
                  </a:schemeClr>
                </a:solidFill>
              </a:rPr>
              <a:t>Obs: estes prints foram tirados das nossas maquina</a:t>
            </a:r>
            <a:endParaRPr lang="pt-PT" sz="1200" u="sng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975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0DC1A12F3C8C4193A9BC58026E2129" ma:contentTypeVersion="2" ma:contentTypeDescription="Criar um novo documento." ma:contentTypeScope="" ma:versionID="1612a07c49a1d17b1f2021f03b81a45d">
  <xsd:schema xmlns:xsd="http://www.w3.org/2001/XMLSchema" xmlns:xs="http://www.w3.org/2001/XMLSchema" xmlns:p="http://schemas.microsoft.com/office/2006/metadata/properties" xmlns:ns3="eadd18a0-b79f-4092-be33-0b324616ec8b" targetNamespace="http://schemas.microsoft.com/office/2006/metadata/properties" ma:root="true" ma:fieldsID="b89c9acdf97c82a80588f3ea9c953b26" ns3:_="">
    <xsd:import namespace="eadd18a0-b79f-4092-be33-0b324616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d18a0-b79f-4092-be33-0b324616ec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0FA33-A7AA-4934-A619-B2A5B763175E}">
  <ds:schemaRefs>
    <ds:schemaRef ds:uri="eadd18a0-b79f-4092-be33-0b324616ec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9E5A256-0A14-40A4-8644-3CD5D89F1628}">
  <ds:schemaRefs>
    <ds:schemaRef ds:uri="eadd18a0-b79f-4092-be33-0b324616ec8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64C1FD-A5B5-4646-BBCB-8C6F997ED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tecnologia</Template>
  <Application>Microsoft Office PowerPoint</Application>
  <PresentationFormat>Widescreen</PresentationFormat>
  <Slides>21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Dividendo</vt:lpstr>
      <vt:lpstr>5g FRAMED ROUTING</vt:lpstr>
      <vt:lpstr>Conteúdo </vt:lpstr>
      <vt:lpstr>Evolução DAS TECNOLOGIAS DE COMUNICAÇÃO</vt:lpstr>
      <vt:lpstr>Arquitetura de rede 5g</vt:lpstr>
      <vt:lpstr>PowerPoint Presentation</vt:lpstr>
      <vt:lpstr>Objetivos e Motivação</vt:lpstr>
      <vt:lpstr>    Framed Routing </vt:lpstr>
      <vt:lpstr>State-of-the-art </vt:lpstr>
      <vt:lpstr>wEB Ui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Implementação do framed routing</vt:lpstr>
      <vt:lpstr>Validação do framed routing</vt:lpstr>
      <vt:lpstr>Conclusão e agradecimentos…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FRAMED ROUTING</dc:title>
  <dc:creator>Gonçalo Bastos</dc:creator>
  <cp:revision>1</cp:revision>
  <dcterms:created xsi:type="dcterms:W3CDTF">2023-06-28T14:53:20Z</dcterms:created>
  <dcterms:modified xsi:type="dcterms:W3CDTF">2023-06-29T09:38:36Z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0x0101006E0DC1A12F3C8C4193A9BC58026E2129</vt:lpwstr>
  </property>
</Properties>
</file>