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chemeClr val="accent4">
              <a:lumOff val="44000"/>
            </a:schemeClr>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333746"/>
        </a:fontRef>
        <a:srgbClr val="333746"/>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rgbClr val="D3D3FC"/>
          </a:solidFill>
        </a:fill>
      </a:tcStyle>
    </a:wholeTbl>
    <a:band2H>
      <a:tcTxStyle b="def" i="def"/>
      <a:tcStyle>
        <a:tcBdr/>
        <a:fill>
          <a:solidFill>
            <a:srgbClr val="EAEAFD"/>
          </a:solidFill>
        </a:fill>
      </a:tcStyle>
    </a:band2H>
    <a:firstCol>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1"/>
          </a:solidFill>
        </a:fill>
      </a:tcStyle>
    </a:firstCol>
    <a:la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381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1"/>
          </a:solidFill>
        </a:fill>
      </a:tcStyle>
    </a:lastRow>
    <a:fir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381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1"/>
          </a:solidFill>
        </a:fill>
      </a:tcStyle>
    </a:firstRow>
  </a:tblStyle>
  <a:tblStyle styleId="{EEE7283C-3CF3-47DC-8721-378D4A62B228}" styleName="">
    <a:tblBg/>
    <a:wholeTbl>
      <a:tcTxStyle b="off" i="off">
        <a:fontRef idx="minor">
          <a:srgbClr val="333746"/>
        </a:fontRef>
        <a:srgbClr val="333746"/>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rgbClr val="F5D6E6"/>
          </a:solidFill>
        </a:fill>
      </a:tcStyle>
    </a:wholeTbl>
    <a:band2H>
      <a:tcTxStyle b="def" i="def"/>
      <a:tcStyle>
        <a:tcBdr/>
        <a:fill>
          <a:solidFill>
            <a:srgbClr val="FAECF3"/>
          </a:solidFill>
        </a:fill>
      </a:tcStyle>
    </a:band2H>
    <a:firstCol>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3"/>
          </a:solidFill>
        </a:fill>
      </a:tcStyle>
    </a:firstCol>
    <a:la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381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3"/>
          </a:solidFill>
        </a:fill>
      </a:tcStyle>
    </a:lastRow>
    <a:fir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381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3"/>
          </a:solidFill>
        </a:fill>
      </a:tcStyle>
    </a:firstRow>
  </a:tblStyle>
  <a:tblStyle styleId="{CF821DB8-F4EB-4A41-A1BA-3FCAFE7338EE}" styleName="">
    <a:tblBg/>
    <a:wholeTbl>
      <a:tcTxStyle b="off" i="off">
        <a:fontRef idx="minor">
          <a:srgbClr val="333746"/>
        </a:fontRef>
        <a:srgbClr val="333746"/>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4">
              <a:lumOff val="44000"/>
            </a:schemeClr>
          </a:solidFill>
        </a:fill>
      </a:tcStyle>
    </a:wholeTbl>
    <a:band2H>
      <a:tcTxStyle b="def" i="def"/>
      <a:tcStyle>
        <a:tcBdr/>
        <a:fill>
          <a:solidFill>
            <a:schemeClr val="accent4">
              <a:lumOff val="44000"/>
            </a:schemeClr>
          </a:solidFill>
        </a:fill>
      </a:tcStyle>
    </a:band2H>
    <a:firstCol>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4">
              <a:lumOff val="44000"/>
            </a:schemeClr>
          </a:solidFill>
        </a:fill>
      </a:tcStyle>
    </a:firstCol>
    <a:la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381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4">
              <a:lumOff val="44000"/>
            </a:schemeClr>
          </a:solidFill>
        </a:fill>
      </a:tcStyle>
    </a:lastRow>
    <a:fir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381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chemeClr val="accent4">
              <a:lumOff val="44000"/>
            </a:schemeClr>
          </a:solidFill>
        </a:fill>
      </a:tcStyle>
    </a:firstRow>
  </a:tblStyle>
  <a:tblStyle styleId="{33BA23B1-9221-436E-865A-0063620EA4FD}" styleName="">
    <a:tblBg/>
    <a:wholeTbl>
      <a:tcTxStyle b="off" i="off">
        <a:fontRef idx="minor">
          <a:srgbClr val="333746"/>
        </a:fontRef>
        <a:srgbClr val="33374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5B627D"/>
          </a:solidFill>
        </a:fill>
      </a:tcStyle>
    </a:band2H>
    <a:firstCol>
      <a:tcTxStyle b="on" i="off">
        <a:fontRef idx="minor">
          <a:srgbClr val="5B627D"/>
        </a:fontRef>
        <a:srgbClr val="5B627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33746"/>
        </a:fontRef>
        <a:srgbClr val="333746"/>
      </a:tcTxStyle>
      <a:tcStyle>
        <a:tcBdr>
          <a:left>
            <a:ln w="12700" cap="flat">
              <a:noFill/>
              <a:miter lim="400000"/>
            </a:ln>
          </a:left>
          <a:right>
            <a:ln w="12700" cap="flat">
              <a:noFill/>
              <a:miter lim="400000"/>
            </a:ln>
          </a:right>
          <a:top>
            <a:ln w="50800" cap="flat">
              <a:solidFill>
                <a:srgbClr val="333746"/>
              </a:solidFill>
              <a:prstDash val="solid"/>
              <a:round/>
            </a:ln>
          </a:top>
          <a:bottom>
            <a:ln w="25400" cap="flat">
              <a:solidFill>
                <a:srgbClr val="333746"/>
              </a:solidFill>
              <a:prstDash val="solid"/>
              <a:round/>
            </a:ln>
          </a:bottom>
          <a:insideH>
            <a:ln w="12700" cap="flat">
              <a:noFill/>
              <a:miter lim="400000"/>
            </a:ln>
          </a:insideH>
          <a:insideV>
            <a:ln w="12700" cap="flat">
              <a:noFill/>
              <a:miter lim="400000"/>
            </a:ln>
          </a:insideV>
        </a:tcBdr>
        <a:fill>
          <a:solidFill>
            <a:srgbClr val="5B627D"/>
          </a:solidFill>
        </a:fill>
      </a:tcStyle>
    </a:lastRow>
    <a:firstRow>
      <a:tcTxStyle b="on" i="off">
        <a:fontRef idx="minor">
          <a:srgbClr val="5B627D"/>
        </a:fontRef>
        <a:srgbClr val="5B627D"/>
      </a:tcTxStyle>
      <a:tcStyle>
        <a:tcBdr>
          <a:left>
            <a:ln w="12700" cap="flat">
              <a:noFill/>
              <a:miter lim="400000"/>
            </a:ln>
          </a:left>
          <a:right>
            <a:ln w="12700" cap="flat">
              <a:noFill/>
              <a:miter lim="400000"/>
            </a:ln>
          </a:right>
          <a:top>
            <a:ln w="25400" cap="flat">
              <a:solidFill>
                <a:srgbClr val="333746"/>
              </a:solidFill>
              <a:prstDash val="solid"/>
              <a:round/>
            </a:ln>
          </a:top>
          <a:bottom>
            <a:ln w="25400" cap="flat">
              <a:solidFill>
                <a:srgbClr val="33374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333746"/>
        </a:fontRef>
        <a:srgbClr val="333746"/>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rgbClr val="CCCCCE"/>
          </a:solidFill>
        </a:fill>
      </a:tcStyle>
    </a:wholeTbl>
    <a:band2H>
      <a:tcTxStyle b="def" i="def"/>
      <a:tcStyle>
        <a:tcBdr/>
        <a:fill>
          <a:solidFill>
            <a:srgbClr val="E7E7E8"/>
          </a:solidFill>
        </a:fill>
      </a:tcStyle>
    </a:band2H>
    <a:firstCol>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rgbClr val="333746"/>
          </a:solidFill>
        </a:fill>
      </a:tcStyle>
    </a:firstCol>
    <a:la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38100" cap="flat">
              <a:solidFill>
                <a:srgbClr val="5B627D"/>
              </a:solidFill>
              <a:prstDash val="solid"/>
              <a:round/>
            </a:ln>
          </a:top>
          <a:bottom>
            <a:ln w="127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rgbClr val="333746"/>
          </a:solidFill>
        </a:fill>
      </a:tcStyle>
    </a:lastRow>
    <a:firstRow>
      <a:tcTxStyle b="on" i="off">
        <a:fontRef idx="minor">
          <a:srgbClr val="5B627D"/>
        </a:fontRef>
        <a:srgbClr val="5B627D"/>
      </a:tcTxStyle>
      <a:tcStyle>
        <a:tcBdr>
          <a:left>
            <a:ln w="12700" cap="flat">
              <a:solidFill>
                <a:srgbClr val="5B627D"/>
              </a:solidFill>
              <a:prstDash val="solid"/>
              <a:round/>
            </a:ln>
          </a:left>
          <a:right>
            <a:ln w="12700" cap="flat">
              <a:solidFill>
                <a:srgbClr val="5B627D"/>
              </a:solidFill>
              <a:prstDash val="solid"/>
              <a:round/>
            </a:ln>
          </a:right>
          <a:top>
            <a:ln w="12700" cap="flat">
              <a:solidFill>
                <a:srgbClr val="5B627D"/>
              </a:solidFill>
              <a:prstDash val="solid"/>
              <a:round/>
            </a:ln>
          </a:top>
          <a:bottom>
            <a:ln w="38100" cap="flat">
              <a:solidFill>
                <a:srgbClr val="5B627D"/>
              </a:solidFill>
              <a:prstDash val="solid"/>
              <a:round/>
            </a:ln>
          </a:bottom>
          <a:insideH>
            <a:ln w="12700" cap="flat">
              <a:solidFill>
                <a:srgbClr val="5B627D"/>
              </a:solidFill>
              <a:prstDash val="solid"/>
              <a:round/>
            </a:ln>
          </a:insideH>
          <a:insideV>
            <a:ln w="12700" cap="flat">
              <a:solidFill>
                <a:srgbClr val="5B627D"/>
              </a:solidFill>
              <a:prstDash val="solid"/>
              <a:round/>
            </a:ln>
          </a:insideV>
        </a:tcBdr>
        <a:fill>
          <a:solidFill>
            <a:srgbClr val="3337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2" name="Title Text"/>
          <p:cNvSpPr txBox="1"/>
          <p:nvPr>
            <p:ph type="title"/>
          </p:nvPr>
        </p:nvSpPr>
        <p:spPr>
          <a:xfrm>
            <a:off x="715100" y="714150"/>
            <a:ext cx="4652401" cy="1857600"/>
          </a:xfrm>
          <a:prstGeom prst="rect">
            <a:avLst/>
          </a:prstGeom>
        </p:spPr>
        <p:txBody>
          <a:bodyPr anchor="ctr"/>
          <a:lstStyle>
            <a:lvl1pPr>
              <a:defRPr sz="4800"/>
            </a:lvl1p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pic>
        <p:nvPicPr>
          <p:cNvPr id="94" name="Google Shape;44;p11" descr="Google Shape;44;p11"/>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95" name="xx%"/>
          <p:cNvSpPr txBox="1"/>
          <p:nvPr>
            <p:ph type="title" hasCustomPrompt="1"/>
          </p:nvPr>
        </p:nvSpPr>
        <p:spPr>
          <a:xfrm>
            <a:off x="1284000" y="1558475"/>
            <a:ext cx="6576001" cy="1511101"/>
          </a:xfrm>
          <a:prstGeom prst="rect">
            <a:avLst/>
          </a:prstGeom>
        </p:spPr>
        <p:txBody>
          <a:bodyPr anchor="b"/>
          <a:lstStyle>
            <a:lvl1pPr algn="ctr">
              <a:defRPr sz="9600"/>
            </a:lvl1pPr>
          </a:lstStyle>
          <a:p>
            <a:pPr/>
            <a:r>
              <a:t>xx%</a:t>
            </a:r>
          </a:p>
        </p:txBody>
      </p:sp>
      <p:sp>
        <p:nvSpPr>
          <p:cNvPr id="96" name="Body Level One…"/>
          <p:cNvSpPr txBox="1"/>
          <p:nvPr>
            <p:ph type="body" sz="quarter" idx="1"/>
          </p:nvPr>
        </p:nvSpPr>
        <p:spPr>
          <a:xfrm>
            <a:off x="1284000" y="3069625"/>
            <a:ext cx="6576001" cy="713401"/>
          </a:xfrm>
          <a:prstGeom prst="rect">
            <a:avLst/>
          </a:prstGeom>
        </p:spPr>
        <p:txBody>
          <a:bodyPr>
            <a:normAutofit fontScale="100000" lnSpcReduction="0"/>
          </a:bodyPr>
          <a:lstStyle>
            <a:lvl1pPr marL="317500" indent="-177800" algn="ctr">
              <a:lnSpc>
                <a:spcPct val="100000"/>
              </a:lnSpc>
              <a:buClrTx/>
              <a:buSzTx/>
              <a:buFontTx/>
              <a:buNone/>
              <a:defRPr sz="1600"/>
            </a:lvl1pPr>
            <a:lvl2pPr marL="317500" indent="279400" algn="ctr">
              <a:lnSpc>
                <a:spcPct val="100000"/>
              </a:lnSpc>
              <a:buClrTx/>
              <a:buSzTx/>
              <a:buFontTx/>
              <a:buNone/>
              <a:defRPr sz="1600"/>
            </a:lvl2pPr>
            <a:lvl3pPr marL="317500" indent="736600" algn="ctr">
              <a:lnSpc>
                <a:spcPct val="100000"/>
              </a:lnSpc>
              <a:buClrTx/>
              <a:buSzTx/>
              <a:buFontTx/>
              <a:buNone/>
              <a:defRPr sz="1600"/>
            </a:lvl3pPr>
            <a:lvl4pPr marL="317500" indent="1193800" algn="ctr">
              <a:lnSpc>
                <a:spcPct val="100000"/>
              </a:lnSpc>
              <a:buClrTx/>
              <a:buSzTx/>
              <a:buFontTx/>
              <a:buNone/>
              <a:defRPr sz="1600"/>
            </a:lvl4pPr>
            <a:lvl5pPr marL="317500" indent="1651000" algn="ctr">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
    <p:spTree>
      <p:nvGrpSpPr>
        <p:cNvPr id="1" name=""/>
        <p:cNvGrpSpPr/>
        <p:nvPr/>
      </p:nvGrpSpPr>
      <p:grpSpPr>
        <a:xfrm>
          <a:off x="0" y="0"/>
          <a:ext cx="0" cy="0"/>
          <a:chOff x="0" y="0"/>
          <a:chExt cx="0" cy="0"/>
        </a:xfrm>
      </p:grpSpPr>
      <p:pic>
        <p:nvPicPr>
          <p:cNvPr id="111" name="Google Shape;49;p13" descr="Google Shape;49;p13"/>
          <p:cNvPicPr>
            <a:picLocks noChangeAspect="1"/>
          </p:cNvPicPr>
          <p:nvPr/>
        </p:nvPicPr>
        <p:blipFill>
          <a:blip r:embed="rId2">
            <a:extLst/>
          </a:blip>
          <a:stretch>
            <a:fillRect/>
          </a:stretch>
        </p:blipFill>
        <p:spPr>
          <a:xfrm rot="10800000">
            <a:off x="0" y="0"/>
            <a:ext cx="9144000" cy="5143500"/>
          </a:xfrm>
          <a:prstGeom prst="rect">
            <a:avLst/>
          </a:prstGeom>
          <a:ln w="12700">
            <a:miter lim="400000"/>
          </a:ln>
        </p:spPr>
      </p:pic>
      <p:sp>
        <p:nvSpPr>
          <p:cNvPr id="112" name="xx%"/>
          <p:cNvSpPr txBox="1"/>
          <p:nvPr>
            <p:ph type="title" hasCustomPrompt="1"/>
          </p:nvPr>
        </p:nvSpPr>
        <p:spPr>
          <a:xfrm>
            <a:off x="715100" y="1547207"/>
            <a:ext cx="1335600" cy="525301"/>
          </a:xfrm>
          <a:prstGeom prst="rect">
            <a:avLst/>
          </a:prstGeom>
        </p:spPr>
        <p:txBody>
          <a:bodyPr anchor="ctr"/>
          <a:lstStyle>
            <a:lvl1pPr>
              <a:defRPr sz="2000">
                <a:solidFill>
                  <a:schemeClr val="accent3"/>
                </a:solidFill>
              </a:defRPr>
            </a:lvl1pPr>
          </a:lstStyle>
          <a:p>
            <a:pPr/>
            <a:r>
              <a:t>xx%</a:t>
            </a:r>
          </a:p>
        </p:txBody>
      </p:sp>
      <p:sp>
        <p:nvSpPr>
          <p:cNvPr id="113" name="Body Level One…"/>
          <p:cNvSpPr txBox="1"/>
          <p:nvPr>
            <p:ph type="body" sz="quarter" idx="1"/>
          </p:nvPr>
        </p:nvSpPr>
        <p:spPr>
          <a:xfrm>
            <a:off x="2050813" y="1547207"/>
            <a:ext cx="6378301" cy="525301"/>
          </a:xfrm>
          <a:prstGeom prst="rect">
            <a:avLst/>
          </a:prstGeom>
        </p:spPr>
        <p:txBody>
          <a:bodyPr anchor="ctr">
            <a:normAutofit fontScale="100000" lnSpcReduction="0"/>
          </a:bodyPr>
          <a:lstStyle>
            <a:lvl1pPr marL="317500" indent="-177800">
              <a:buClrTx/>
              <a:buSzTx/>
              <a:buFontTx/>
              <a:buNone/>
              <a:defRPr sz="2000">
                <a:latin typeface="Golos Text Medium"/>
                <a:ea typeface="Golos Text Medium"/>
                <a:cs typeface="Golos Text Medium"/>
                <a:sym typeface="Golos Text Medium"/>
              </a:defRPr>
            </a:lvl1pPr>
            <a:lvl2pPr marL="317500" indent="279400">
              <a:buClrTx/>
              <a:buSzTx/>
              <a:buFontTx/>
              <a:buNone/>
              <a:defRPr sz="2000">
                <a:latin typeface="Golos Text Medium"/>
                <a:ea typeface="Golos Text Medium"/>
                <a:cs typeface="Golos Text Medium"/>
                <a:sym typeface="Golos Text Medium"/>
              </a:defRPr>
            </a:lvl2pPr>
            <a:lvl3pPr marL="317500" indent="736600">
              <a:buClrTx/>
              <a:buSzTx/>
              <a:buFontTx/>
              <a:buNone/>
              <a:defRPr sz="2000">
                <a:latin typeface="Golos Text Medium"/>
                <a:ea typeface="Golos Text Medium"/>
                <a:cs typeface="Golos Text Medium"/>
                <a:sym typeface="Golos Text Medium"/>
              </a:defRPr>
            </a:lvl3pPr>
            <a:lvl4pPr marL="317500" indent="1193800">
              <a:buClrTx/>
              <a:buSzTx/>
              <a:buFontTx/>
              <a:buNone/>
              <a:defRPr sz="2000">
                <a:latin typeface="Golos Text Medium"/>
                <a:ea typeface="Golos Text Medium"/>
                <a:cs typeface="Golos Text Medium"/>
                <a:sym typeface="Golos Text Medium"/>
              </a:defRPr>
            </a:lvl4pPr>
            <a:lvl5pPr marL="317500" indent="1651000">
              <a:buClrTx/>
              <a:buSzTx/>
              <a:buFontTx/>
              <a:buNone/>
              <a:defRPr sz="2000">
                <a:latin typeface="Golos Text Medium"/>
                <a:ea typeface="Golos Text Medium"/>
                <a:cs typeface="Golos Text Medium"/>
                <a:sym typeface="Golos Text Medium"/>
              </a:defRPr>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spTree>
      <p:nvGrpSpPr>
        <p:cNvPr id="1" name=""/>
        <p:cNvGrpSpPr/>
        <p:nvPr/>
      </p:nvGrpSpPr>
      <p:grpSpPr>
        <a:xfrm>
          <a:off x="0" y="0"/>
          <a:ext cx="0" cy="0"/>
          <a:chOff x="0" y="0"/>
          <a:chExt cx="0" cy="0"/>
        </a:xfrm>
      </p:grpSpPr>
      <p:pic>
        <p:nvPicPr>
          <p:cNvPr id="121" name="Google Shape;60;p14" descr="Google Shape;60;p14"/>
          <p:cNvPicPr>
            <a:picLocks noChangeAspect="1"/>
          </p:cNvPicPr>
          <p:nvPr/>
        </p:nvPicPr>
        <p:blipFill>
          <a:blip r:embed="rId2">
            <a:extLst/>
          </a:blip>
          <a:stretch>
            <a:fillRect/>
          </a:stretch>
        </p:blipFill>
        <p:spPr>
          <a:xfrm rot="10800000">
            <a:off x="0" y="0"/>
            <a:ext cx="9144000" cy="5143500"/>
          </a:xfrm>
          <a:prstGeom prst="rect">
            <a:avLst/>
          </a:prstGeom>
          <a:ln w="12700">
            <a:miter lim="400000"/>
          </a:ln>
        </p:spPr>
      </p:pic>
      <p:sp>
        <p:nvSpPr>
          <p:cNvPr id="122" name="Title Text"/>
          <p:cNvSpPr txBox="1"/>
          <p:nvPr>
            <p:ph type="title"/>
          </p:nvPr>
        </p:nvSpPr>
        <p:spPr>
          <a:prstGeom prst="rect">
            <a:avLst/>
          </a:prstGeom>
        </p:spPr>
        <p:txBody>
          <a:bodyPr/>
          <a:lstStyle/>
          <a:p>
            <a:pPr/>
            <a:r>
              <a:t>Title Text</a:t>
            </a:r>
          </a:p>
        </p:txBody>
      </p:sp>
      <p:sp>
        <p:nvSpPr>
          <p:cNvPr id="123" name="Body Level One…"/>
          <p:cNvSpPr txBox="1"/>
          <p:nvPr>
            <p:ph type="body" idx="1"/>
          </p:nvPr>
        </p:nvSpPr>
        <p:spPr>
          <a:xfrm>
            <a:off x="715100" y="1242450"/>
            <a:ext cx="7713900" cy="33660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_1_1_1_1_2">
    <p:spTree>
      <p:nvGrpSpPr>
        <p:cNvPr id="1" name=""/>
        <p:cNvGrpSpPr/>
        <p:nvPr/>
      </p:nvGrpSpPr>
      <p:grpSpPr>
        <a:xfrm>
          <a:off x="0" y="0"/>
          <a:ext cx="0" cy="0"/>
          <a:chOff x="0" y="0"/>
          <a:chExt cx="0" cy="0"/>
        </a:xfrm>
      </p:grpSpPr>
      <p:pic>
        <p:nvPicPr>
          <p:cNvPr id="131" name="Google Shape;64;p15" descr="Google Shape;64;p15"/>
          <p:cNvPicPr>
            <a:picLocks noChangeAspect="1"/>
          </p:cNvPicPr>
          <p:nvPr/>
        </p:nvPicPr>
        <p:blipFill>
          <a:blip r:embed="rId2">
            <a:extLst/>
          </a:blip>
          <a:stretch>
            <a:fillRect/>
          </a:stretch>
        </p:blipFill>
        <p:spPr>
          <a:xfrm rot="10800000">
            <a:off x="0" y="0"/>
            <a:ext cx="9144000" cy="5143500"/>
          </a:xfrm>
          <a:prstGeom prst="rect">
            <a:avLst/>
          </a:prstGeom>
          <a:ln w="12700">
            <a:miter lim="400000"/>
          </a:ln>
        </p:spPr>
      </p:pic>
      <p:sp>
        <p:nvSpPr>
          <p:cNvPr id="132" name="Title Text"/>
          <p:cNvSpPr txBox="1"/>
          <p:nvPr>
            <p:ph type="title"/>
          </p:nvPr>
        </p:nvSpPr>
        <p:spPr>
          <a:xfrm>
            <a:off x="715100" y="641724"/>
            <a:ext cx="3856800" cy="1059001"/>
          </a:xfrm>
          <a:prstGeom prst="rect">
            <a:avLst/>
          </a:prstGeom>
        </p:spPr>
        <p:txBody>
          <a:bodyPr anchor="b"/>
          <a:lstStyle>
            <a:lvl1pPr>
              <a:defRPr sz="5000"/>
            </a:lvl1pPr>
          </a:lstStyle>
          <a:p>
            <a:pPr/>
            <a:r>
              <a:t>Title Text</a:t>
            </a:r>
          </a:p>
        </p:txBody>
      </p:sp>
      <p:sp>
        <p:nvSpPr>
          <p:cNvPr id="133" name="Body Level One…"/>
          <p:cNvSpPr txBox="1"/>
          <p:nvPr>
            <p:ph type="body" sz="quarter" idx="1"/>
          </p:nvPr>
        </p:nvSpPr>
        <p:spPr>
          <a:xfrm>
            <a:off x="715100" y="1548249"/>
            <a:ext cx="3856800" cy="1422001"/>
          </a:xfrm>
          <a:prstGeom prst="rect">
            <a:avLst/>
          </a:prstGeom>
        </p:spPr>
        <p:txBody>
          <a:bodyPr>
            <a:normAutofit fontScale="100000" lnSpcReduction="0"/>
          </a:bodyPr>
          <a:lstStyle>
            <a:lvl1pPr marL="317500" indent="-177800">
              <a:buClrTx/>
              <a:buSzTx/>
              <a:buFontTx/>
              <a:buNone/>
              <a:defRPr sz="1600"/>
            </a:lvl1pPr>
            <a:lvl2pPr marL="317500" indent="279400">
              <a:buClrTx/>
              <a:buSzTx/>
              <a:buFontTx/>
              <a:buNone/>
              <a:defRPr sz="1600"/>
            </a:lvl2pPr>
            <a:lvl3pPr marL="317500" indent="736600">
              <a:buClrTx/>
              <a:buSzTx/>
              <a:buFontTx/>
              <a:buNone/>
              <a:defRPr sz="1600"/>
            </a:lvl3pPr>
            <a:lvl4pPr marL="317500" indent="1193800">
              <a:buClrTx/>
              <a:buSzTx/>
              <a:buFontTx/>
              <a:buNone/>
              <a:defRPr sz="1600"/>
            </a:lvl4pPr>
            <a:lvl5pPr marL="317500" indent="16510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4" name="Google Shape;67;p15"/>
          <p:cNvSpPr txBox="1"/>
          <p:nvPr/>
        </p:nvSpPr>
        <p:spPr>
          <a:xfrm>
            <a:off x="715099" y="3412425"/>
            <a:ext cx="3856801"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sz="1000">
                <a:latin typeface="Gantari"/>
                <a:ea typeface="Gantari"/>
                <a:cs typeface="Gantari"/>
                <a:sym typeface="Gantari"/>
              </a:defRPr>
            </a:pPr>
            <a:r>
              <a:t>CREDITS:</a:t>
            </a:r>
            <a:r>
              <a:rPr b="0"/>
              <a:t> This presentation template was created by </a:t>
            </a:r>
            <a:r>
              <a:t>Slidesgo</a:t>
            </a:r>
            <a:r>
              <a:rPr b="0"/>
              <a:t> and includes icons by </a:t>
            </a:r>
            <a:r>
              <a:t>Flaticon</a:t>
            </a:r>
            <a:r>
              <a:rPr b="0"/>
              <a:t>, infographics &amp; images by </a:t>
            </a:r>
            <a:r>
              <a:t>Freepik</a:t>
            </a:r>
            <a:r>
              <a:rPr b="0"/>
              <a:t> and content by </a:t>
            </a:r>
            <a:r>
              <a:t>Eliana Delacour</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_1_1_1_1_1">
    <p:spTree>
      <p:nvGrpSpPr>
        <p:cNvPr id="1" name=""/>
        <p:cNvGrpSpPr/>
        <p:nvPr/>
      </p:nvGrpSpPr>
      <p:grpSpPr>
        <a:xfrm>
          <a:off x="0" y="0"/>
          <a:ext cx="0" cy="0"/>
          <a:chOff x="0" y="0"/>
          <a:chExt cx="0" cy="0"/>
        </a:xfrm>
      </p:grpSpPr>
      <p:pic>
        <p:nvPicPr>
          <p:cNvPr id="142" name="Google Shape;69;p16" descr="Google Shape;69;p16"/>
          <p:cNvPicPr>
            <a:picLocks noChangeAspect="1"/>
          </p:cNvPicPr>
          <p:nvPr/>
        </p:nvPicPr>
        <p:blipFill>
          <a:blip r:embed="rId2">
            <a:alphaModFix amt="67000"/>
            <a:extLst/>
          </a:blip>
          <a:stretch>
            <a:fillRect/>
          </a:stretch>
        </p:blipFill>
        <p:spPr>
          <a:xfrm flipH="1">
            <a:off x="0" y="0"/>
            <a:ext cx="9144000" cy="5143500"/>
          </a:xfrm>
          <a:prstGeom prst="rect">
            <a:avLst/>
          </a:prstGeom>
          <a:ln w="12700">
            <a:miter lim="400000"/>
          </a:ln>
        </p:spPr>
      </p:pic>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_1_1_1_1_1_1">
    <p:spTree>
      <p:nvGrpSpPr>
        <p:cNvPr id="1" name=""/>
        <p:cNvGrpSpPr/>
        <p:nvPr/>
      </p:nvGrpSpPr>
      <p:grpSpPr>
        <a:xfrm>
          <a:off x="0" y="0"/>
          <a:ext cx="0" cy="0"/>
          <a:chOff x="0" y="0"/>
          <a:chExt cx="0" cy="0"/>
        </a:xfrm>
      </p:grpSpPr>
      <p:pic>
        <p:nvPicPr>
          <p:cNvPr id="150" name="Google Shape;71;p17" descr="Google Shape;71;p17"/>
          <p:cNvPicPr>
            <a:picLocks noChangeAspect="1"/>
          </p:cNvPicPr>
          <p:nvPr/>
        </p:nvPicPr>
        <p:blipFill>
          <a:blip r:embed="rId2">
            <a:alphaModFix amt="29000"/>
            <a:extLst/>
          </a:blip>
          <a:stretch>
            <a:fillRect/>
          </a:stretch>
        </p:blipFill>
        <p:spPr>
          <a:xfrm flipH="1">
            <a:off x="0" y="0"/>
            <a:ext cx="9144000" cy="5143500"/>
          </a:xfrm>
          <a:prstGeom prst="rect">
            <a:avLst/>
          </a:prstGeom>
          <a:ln w="12700">
            <a:miter lim="400000"/>
          </a:ln>
        </p:spPr>
      </p:pic>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0E2A47"/>
        </a:solidFill>
      </p:bgPr>
    </p:bg>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bg>
      <p:bgPr>
        <a:solidFill>
          <a:srgbClr val="0E2A47"/>
        </a:solidFill>
      </p:bgPr>
    </p:bg>
    <p:spTree>
      <p:nvGrpSpPr>
        <p:cNvPr id="1" name=""/>
        <p:cNvGrpSpPr/>
        <p:nvPr/>
      </p:nvGrpSpPr>
      <p:grpSpPr>
        <a:xfrm>
          <a:off x="0" y="0"/>
          <a:ext cx="0" cy="0"/>
          <a:chOff x="0" y="0"/>
          <a:chExt cx="0" cy="0"/>
        </a:xfrm>
      </p:grpSpPr>
      <p:sp>
        <p:nvSpPr>
          <p:cNvPr id="165" name="Title Text"/>
          <p:cNvSpPr txBox="1"/>
          <p:nvPr>
            <p:ph type="title"/>
          </p:nvPr>
        </p:nvSpPr>
        <p:spPr>
          <a:xfrm>
            <a:off x="716700" y="510900"/>
            <a:ext cx="7710600" cy="482401"/>
          </a:xfrm>
          <a:prstGeom prst="rect">
            <a:avLst/>
          </a:prstGeom>
        </p:spPr>
        <p:txBody>
          <a:bodyPr/>
          <a:lstStyle>
            <a:lvl1pPr algn="ctr">
              <a:lnSpc>
                <a:spcPct val="100000"/>
              </a:lnSpc>
              <a:defRPr sz="2400">
                <a:solidFill>
                  <a:schemeClr val="accent4">
                    <a:lumOff val="44000"/>
                  </a:schemeClr>
                </a:solidFill>
                <a:latin typeface="+mn-lt"/>
                <a:ea typeface="+mn-ea"/>
                <a:cs typeface="+mn-cs"/>
                <a:sym typeface="Arial"/>
              </a:defRPr>
            </a:lvl1pPr>
          </a:lstStyle>
          <a:p>
            <a:pPr/>
            <a:r>
              <a:t>Title Text</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715100" y="1925850"/>
            <a:ext cx="7713900" cy="1835701"/>
          </a:xfrm>
          <a:prstGeom prst="rect">
            <a:avLst/>
          </a:prstGeom>
        </p:spPr>
        <p:txBody>
          <a:bodyPr/>
          <a:lstStyle>
            <a:lvl1pPr>
              <a:defRPr sz="47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28" name="Google Shape;16;p4" descr="Google Shape;16;p4"/>
          <p:cNvPicPr>
            <a:picLocks noChangeAspect="1"/>
          </p:cNvPicPr>
          <p:nvPr/>
        </p:nvPicPr>
        <p:blipFill>
          <a:blip r:embed="rId2">
            <a:extLst/>
          </a:blip>
          <a:stretch>
            <a:fillRect/>
          </a:stretch>
        </p:blipFill>
        <p:spPr>
          <a:xfrm rot="10800000">
            <a:off x="0" y="0"/>
            <a:ext cx="9144000" cy="5143500"/>
          </a:xfrm>
          <a:prstGeom prst="rect">
            <a:avLst/>
          </a:prstGeom>
          <a:ln w="12700">
            <a:miter lim="400000"/>
          </a:ln>
        </p:spPr>
      </p:pic>
      <p:sp>
        <p:nvSpPr>
          <p:cNvPr id="29" name="Title Text"/>
          <p:cNvSpPr txBox="1"/>
          <p:nvPr>
            <p:ph type="title"/>
          </p:nvPr>
        </p:nvSpPr>
        <p:spPr>
          <a:xfrm>
            <a:off x="715100" y="534999"/>
            <a:ext cx="4013101" cy="707401"/>
          </a:xfrm>
          <a:prstGeom prst="rect">
            <a:avLst/>
          </a:prstGeom>
        </p:spPr>
        <p:txBody>
          <a:bodyPr/>
          <a:lstStyle/>
          <a:p>
            <a:pPr/>
            <a:r>
              <a:t>Title Text</a:t>
            </a:r>
          </a:p>
        </p:txBody>
      </p:sp>
      <p:sp>
        <p:nvSpPr>
          <p:cNvPr id="30" name="Body Level One…"/>
          <p:cNvSpPr txBox="1"/>
          <p:nvPr>
            <p:ph type="body" sz="half" idx="1"/>
          </p:nvPr>
        </p:nvSpPr>
        <p:spPr>
          <a:xfrm>
            <a:off x="715100" y="1242400"/>
            <a:ext cx="4013101" cy="33660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38" name="Google Shape;20;p5" descr="Google Shape;20;p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9" name="Body Level One…"/>
          <p:cNvSpPr txBox="1"/>
          <p:nvPr>
            <p:ph type="body" sz="half" idx="1"/>
          </p:nvPr>
        </p:nvSpPr>
        <p:spPr>
          <a:xfrm>
            <a:off x="715100" y="1767700"/>
            <a:ext cx="3856800" cy="2840701"/>
          </a:xfrm>
          <a:prstGeom prst="rect">
            <a:avLst/>
          </a:prstGeom>
        </p:spPr>
        <p:txBody>
          <a:bodyPr>
            <a:normAutofit fontScale="100000" lnSpcReduction="0"/>
          </a:bodyPr>
          <a:lstStyle>
            <a:lvl1pPr marL="317500" indent="-177800">
              <a:lnSpc>
                <a:spcPct val="100000"/>
              </a:lnSpc>
              <a:buClrTx/>
              <a:buSzTx/>
              <a:buFontTx/>
              <a:buNone/>
            </a:lvl1pPr>
            <a:lvl2pPr marL="317500" indent="279400">
              <a:lnSpc>
                <a:spcPct val="100000"/>
              </a:lnSpc>
              <a:buClrTx/>
              <a:buSzTx/>
              <a:buFontTx/>
              <a:buNone/>
            </a:lvl2pPr>
            <a:lvl3pPr marL="317500" indent="736600">
              <a:lnSpc>
                <a:spcPct val="100000"/>
              </a:lnSpc>
              <a:buClrTx/>
              <a:buSzTx/>
              <a:buFontTx/>
              <a:buNone/>
            </a:lvl3pPr>
            <a:lvl4pPr marL="317500" indent="1193800">
              <a:lnSpc>
                <a:spcPct val="100000"/>
              </a:lnSpc>
              <a:buClrTx/>
              <a:buSzTx/>
              <a:buFontTx/>
              <a:buNone/>
            </a:lvl4pPr>
            <a:lvl5pPr marL="317500" indent="16510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40" name="Title Text"/>
          <p:cNvSpPr txBox="1"/>
          <p:nvPr>
            <p:ph type="title"/>
          </p:nvPr>
        </p:nvSpPr>
        <p:spPr>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56" name="Google Shape;30;p7" descr="Google Shape;30;p7"/>
          <p:cNvPicPr>
            <a:picLocks noChangeAspect="1"/>
          </p:cNvPicPr>
          <p:nvPr/>
        </p:nvPicPr>
        <p:blipFill>
          <a:blip r:embed="rId2">
            <a:extLst/>
          </a:blip>
          <a:stretch>
            <a:fillRect/>
          </a:stretch>
        </p:blipFill>
        <p:spPr>
          <a:xfrm rot="10800000">
            <a:off x="0" y="0"/>
            <a:ext cx="9144000" cy="5143500"/>
          </a:xfrm>
          <a:prstGeom prst="rect">
            <a:avLst/>
          </a:prstGeom>
          <a:ln w="12700">
            <a:miter lim="400000"/>
          </a:ln>
        </p:spPr>
      </p:pic>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idx="1"/>
          </p:nvPr>
        </p:nvSpPr>
        <p:spPr>
          <a:xfrm>
            <a:off x="715100" y="1242450"/>
            <a:ext cx="7713900" cy="33660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pic>
        <p:nvPicPr>
          <p:cNvPr id="66" name="Google Shape;34;p8" descr="Google Shape;34;p8"/>
          <p:cNvPicPr>
            <a:picLocks noChangeAspect="1"/>
          </p:cNvPicPr>
          <p:nvPr/>
        </p:nvPicPr>
        <p:blipFill>
          <a:blip r:embed="rId2">
            <a:extLst/>
          </a:blip>
          <a:stretch>
            <a:fillRect/>
          </a:stretch>
        </p:blipFill>
        <p:spPr>
          <a:xfrm rot="10800000">
            <a:off x="0" y="0"/>
            <a:ext cx="9144000" cy="5143500"/>
          </a:xfrm>
          <a:prstGeom prst="rect">
            <a:avLst/>
          </a:prstGeom>
          <a:ln w="12700">
            <a:miter lim="400000"/>
          </a:ln>
        </p:spPr>
      </p:pic>
      <p:sp>
        <p:nvSpPr>
          <p:cNvPr id="67" name="Title Text"/>
          <p:cNvSpPr txBox="1"/>
          <p:nvPr>
            <p:ph type="title"/>
          </p:nvPr>
        </p:nvSpPr>
        <p:spPr>
          <a:xfrm>
            <a:off x="715100" y="662224"/>
            <a:ext cx="7713900" cy="3337202"/>
          </a:xfrm>
          <a:prstGeom prst="rect">
            <a:avLst/>
          </a:prstGeom>
        </p:spPr>
        <p:txBody>
          <a:bodyPr/>
          <a:lstStyle>
            <a:lvl1pPr>
              <a:defRPr sz="6000"/>
            </a:lvl1p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75" name="Google Shape;37;p9" descr="Google Shape;37;p9"/>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76" name="Title Text"/>
          <p:cNvSpPr txBox="1"/>
          <p:nvPr>
            <p:ph type="title"/>
          </p:nvPr>
        </p:nvSpPr>
        <p:spPr>
          <a:xfrm>
            <a:off x="719999" y="367422"/>
            <a:ext cx="7704002" cy="841801"/>
          </a:xfrm>
          <a:prstGeom prst="rect">
            <a:avLst/>
          </a:prstGeom>
        </p:spPr>
        <p:txBody>
          <a:bodyPr/>
          <a:lstStyle>
            <a:lvl1pPr algn="ctr">
              <a:defRPr sz="4500"/>
            </a:lvl1pPr>
          </a:lstStyle>
          <a:p>
            <a:pPr/>
            <a:r>
              <a:t>Title Text</a:t>
            </a:r>
          </a:p>
        </p:txBody>
      </p:sp>
      <p:sp>
        <p:nvSpPr>
          <p:cNvPr id="77" name="Body Level One…"/>
          <p:cNvSpPr txBox="1"/>
          <p:nvPr>
            <p:ph type="body" sz="quarter" idx="1"/>
          </p:nvPr>
        </p:nvSpPr>
        <p:spPr>
          <a:xfrm>
            <a:off x="2241550" y="1348750"/>
            <a:ext cx="4661100" cy="1681801"/>
          </a:xfrm>
          <a:prstGeom prst="rect">
            <a:avLst/>
          </a:prstGeom>
        </p:spPr>
        <p:txBody>
          <a:bodyPr anchor="ctr">
            <a:normAutofit fontScale="100000" lnSpcReduction="0"/>
          </a:bodyPr>
          <a:lstStyle>
            <a:lvl1pPr marL="317500" indent="-177800" algn="ctr">
              <a:lnSpc>
                <a:spcPct val="100000"/>
              </a:lnSpc>
              <a:buClrTx/>
              <a:buSzTx/>
              <a:buFontTx/>
              <a:buNone/>
              <a:defRPr sz="1600"/>
            </a:lvl1pPr>
            <a:lvl2pPr marL="317500" indent="279400" algn="ctr">
              <a:lnSpc>
                <a:spcPct val="100000"/>
              </a:lnSpc>
              <a:buClrTx/>
              <a:buSzTx/>
              <a:buFontTx/>
              <a:buNone/>
              <a:defRPr sz="1600"/>
            </a:lvl2pPr>
            <a:lvl3pPr marL="317500" indent="736600" algn="ctr">
              <a:lnSpc>
                <a:spcPct val="100000"/>
              </a:lnSpc>
              <a:buClrTx/>
              <a:buSzTx/>
              <a:buFontTx/>
              <a:buNone/>
              <a:defRPr sz="1600"/>
            </a:lvl3pPr>
            <a:lvl4pPr marL="317500" indent="1193800" algn="ctr">
              <a:lnSpc>
                <a:spcPct val="100000"/>
              </a:lnSpc>
              <a:buClrTx/>
              <a:buSzTx/>
              <a:buFontTx/>
              <a:buNone/>
              <a:defRPr sz="1600"/>
            </a:lvl4pPr>
            <a:lvl5pPr marL="317500" indent="1651000" algn="ctr">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85" name="Google Shape;41;p10" descr="Google Shape;41;p10"/>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86" name="Title Text"/>
          <p:cNvSpPr txBox="1"/>
          <p:nvPr>
            <p:ph type="title"/>
          </p:nvPr>
        </p:nvSpPr>
        <p:spPr>
          <a:xfrm>
            <a:off x="719999" y="2285400"/>
            <a:ext cx="7704002" cy="572701"/>
          </a:xfrm>
          <a:prstGeom prst="rect">
            <a:avLst/>
          </a:prstGeom>
        </p:spPr>
        <p:txBody>
          <a:bodyPr anchor="ctr"/>
          <a:lstStyle>
            <a:lvl1pPr algn="ctr"/>
          </a:lstStyle>
          <a:p>
            <a:pPr/>
            <a:r>
              <a:t>Title Text</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4">
            <a:lumOff val="44000"/>
          </a:schemeClr>
        </a:solidFill>
      </p:bgPr>
    </p:bg>
    <p:spTree>
      <p:nvGrpSpPr>
        <p:cNvPr id="1" name=""/>
        <p:cNvGrpSpPr/>
        <p:nvPr/>
      </p:nvGrpSpPr>
      <p:grpSpPr>
        <a:xfrm>
          <a:off x="0" y="0"/>
          <a:ext cx="0" cy="0"/>
          <a:chOff x="0" y="0"/>
          <a:chExt cx="0" cy="0"/>
        </a:xfrm>
      </p:grpSpPr>
      <p:pic>
        <p:nvPicPr>
          <p:cNvPr id="2" name="Google Shape;27;p6" descr="Google Shape;27;p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 name="Title Text"/>
          <p:cNvSpPr txBox="1"/>
          <p:nvPr>
            <p:ph type="title"/>
          </p:nvPr>
        </p:nvSpPr>
        <p:spPr>
          <a:xfrm>
            <a:off x="715100" y="534999"/>
            <a:ext cx="7713900" cy="7074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1pPr>
      <a:lvl2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2pPr>
      <a:lvl3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3pPr>
      <a:lvl4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4pPr>
      <a:lvl5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5pPr>
      <a:lvl6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6pPr>
      <a:lvl7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7pPr>
      <a:lvl8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8pPr>
      <a:lvl9pPr marL="0" marR="0" indent="0" algn="l" defTabSz="914400" rtl="0" latinLnBrk="0">
        <a:lnSpc>
          <a:spcPct val="115000"/>
        </a:lnSpc>
        <a:spcBef>
          <a:spcPts val="0"/>
        </a:spcBef>
        <a:spcAft>
          <a:spcPts val="0"/>
        </a:spcAft>
        <a:buClrTx/>
        <a:buSzTx/>
        <a:buFontTx/>
        <a:buNone/>
        <a:tabLst/>
        <a:defRPr b="0" baseline="0" cap="none" i="0" spc="0" strike="noStrike" sz="3000" u="none">
          <a:solidFill>
            <a:srgbClr val="333746"/>
          </a:solidFill>
          <a:uFillTx/>
          <a:latin typeface="Golos Text Medium"/>
          <a:ea typeface="Golos Text Medium"/>
          <a:cs typeface="Golos Text Medium"/>
          <a:sym typeface="Golos Text Medium"/>
        </a:defRPr>
      </a:lvl9pPr>
    </p:titleStyle>
    <p:bodyStyle>
      <a:lvl1pPr marL="4572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1pPr>
      <a:lvl2pPr marL="9144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2pPr>
      <a:lvl3pPr marL="13716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3pPr>
      <a:lvl4pPr marL="18288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4pPr>
      <a:lvl5pPr marL="22860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5pPr>
      <a:lvl6pPr marL="27432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6pPr>
      <a:lvl7pPr marL="32004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7pPr>
      <a:lvl8pPr marL="36576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8pPr>
      <a:lvl9pPr marL="4114800" marR="0" indent="-317500" algn="l" defTabSz="914400" rtl="0" latinLnBrk="0">
        <a:lnSpc>
          <a:spcPct val="115000"/>
        </a:lnSpc>
        <a:spcBef>
          <a:spcPts val="0"/>
        </a:spcBef>
        <a:spcAft>
          <a:spcPts val="0"/>
        </a:spcAft>
        <a:buClr>
          <a:srgbClr val="333746"/>
        </a:buClr>
        <a:buSzPts val="1400"/>
        <a:buFont typeface="Helvetica"/>
        <a:buChar char="■"/>
        <a:tabLst/>
        <a:defRPr b="0" baseline="0" cap="none" i="0" spc="0" strike="noStrike" sz="1400" u="none">
          <a:solidFill>
            <a:srgbClr val="333746"/>
          </a:solidFill>
          <a:uFillTx/>
          <a:latin typeface="Golos Text"/>
          <a:ea typeface="Golos Text"/>
          <a:cs typeface="Golos Text"/>
          <a:sym typeface="Golos Tex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freepik.com/free-vector/chat-bot-composition-with-human-characters-using-gadgets-flying-robots-spreading-chat-bubbles-flat-images-vector-illustration_38754292.htm/?utm_source=slidesgo_template&amp;utm_medium=referral-link&amp;utm_campaign=sg_resources&amp;utm_content=freepik"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freepik.com/free-vector/chat-bot-composition-with-human-characters-using-gadgets-flying-robots-spreading-chat-bubbles-flat-images-vector-illustration_38754292.htm/?utm_source=slidesgo_template&amp;utm_medium=referral-link&amp;utm_campaign=sg_resources&amp;utm_content=freepik" TargetMode="External"/><Relationship Id="rId3" Type="http://schemas.openxmlformats.org/officeDocument/2006/relationships/hyperlink" Target="https://www.freepik.com/free-vector/chat-bot-composition-with-collage-flat-chat-bubbles-character-robot-guy-computer-vector-illustration_38754295.htm/?utm_source=slidesgo_template&amp;utm_medium=referral-link&amp;utm_campaign=sg_resources&amp;utm_content=freepik" TargetMode="External"/><Relationship Id="rId4" Type="http://schemas.openxmlformats.org/officeDocument/2006/relationships/hyperlink" Target="https://www.freepik.com/free-vector/white-wall-texture_794087.htm/?utm_source=slidesgo_template&amp;utm_medium=referral-link&amp;utm_campaign=sg_resources&amp;utm_content=freepik"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bit.ly/2PfT4lq" TargetMode="External"/><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82;p21"/>
          <p:cNvSpPr txBox="1"/>
          <p:nvPr>
            <p:ph type="title"/>
          </p:nvPr>
        </p:nvSpPr>
        <p:spPr>
          <a:xfrm>
            <a:off x="715099" y="714150"/>
            <a:ext cx="4652402" cy="1857600"/>
          </a:xfrm>
          <a:prstGeom prst="rect">
            <a:avLst/>
          </a:prstGeom>
        </p:spPr>
        <p:txBody>
          <a:bodyPr/>
          <a:lstStyle/>
          <a:p>
            <a:pPr/>
            <a:r>
              <a:t>Artificial Intelligence</a:t>
            </a:r>
          </a:p>
        </p:txBody>
      </p:sp>
      <p:sp>
        <p:nvSpPr>
          <p:cNvPr id="176" name="Google Shape;83;p21"/>
          <p:cNvSpPr/>
          <p:nvPr/>
        </p:nvSpPr>
        <p:spPr>
          <a:xfrm>
            <a:off x="4466175" y="2069550"/>
            <a:ext cx="552601" cy="1"/>
          </a:xfrm>
          <a:prstGeom prst="line">
            <a:avLst/>
          </a:prstGeom>
          <a:ln w="19050">
            <a:solidFill>
              <a:srgbClr val="333746"/>
            </a:solidFill>
            <a:tailEnd type="stealth"/>
          </a:ln>
        </p:spPr>
        <p:txBody>
          <a:bodyPr lIns="0" tIns="0" rIns="0" bIns="0"/>
          <a:lstStyle/>
          <a:p>
            <a:pPr/>
          </a:p>
        </p:txBody>
      </p:sp>
      <p:grpSp>
        <p:nvGrpSpPr>
          <p:cNvPr id="244" name="Google Shape;84;p21"/>
          <p:cNvGrpSpPr/>
          <p:nvPr/>
        </p:nvGrpSpPr>
        <p:grpSpPr>
          <a:xfrm>
            <a:off x="6604420" y="2917596"/>
            <a:ext cx="3425118" cy="4496642"/>
            <a:chOff x="0" y="0"/>
            <a:chExt cx="3425116" cy="4496641"/>
          </a:xfrm>
        </p:grpSpPr>
        <p:sp>
          <p:nvSpPr>
            <p:cNvPr id="177" name="Google Shape;85;p21"/>
            <p:cNvSpPr/>
            <p:nvPr/>
          </p:nvSpPr>
          <p:spPr>
            <a:xfrm>
              <a:off x="673888" y="4372165"/>
              <a:ext cx="1292958" cy="124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 y="0"/>
                  </a:moveTo>
                  <a:cubicBezTo>
                    <a:pt x="10" y="2860"/>
                    <a:pt x="0" y="5736"/>
                    <a:pt x="0" y="8664"/>
                  </a:cubicBezTo>
                  <a:cubicBezTo>
                    <a:pt x="0" y="15796"/>
                    <a:pt x="4834" y="21600"/>
                    <a:pt x="10799" y="21600"/>
                  </a:cubicBezTo>
                  <a:cubicBezTo>
                    <a:pt x="16764" y="21600"/>
                    <a:pt x="21600" y="15796"/>
                    <a:pt x="21600" y="8664"/>
                  </a:cubicBezTo>
                  <a:cubicBezTo>
                    <a:pt x="21600" y="5736"/>
                    <a:pt x="21590" y="2860"/>
                    <a:pt x="21571" y="0"/>
                  </a:cubicBezTo>
                  <a:cubicBezTo>
                    <a:pt x="21167" y="6689"/>
                    <a:pt x="16500" y="11983"/>
                    <a:pt x="10799" y="11983"/>
                  </a:cubicBezTo>
                  <a:cubicBezTo>
                    <a:pt x="5100" y="11983"/>
                    <a:pt x="431" y="6689"/>
                    <a:pt x="29"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86;p21"/>
            <p:cNvSpPr/>
            <p:nvPr/>
          </p:nvSpPr>
          <p:spPr>
            <a:xfrm>
              <a:off x="675654" y="3774502"/>
              <a:ext cx="1289427" cy="666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13" y="0"/>
                  </a:moveTo>
                  <a:cubicBezTo>
                    <a:pt x="4013" y="0"/>
                    <a:pt x="1408" y="6457"/>
                    <a:pt x="381" y="14663"/>
                  </a:cubicBezTo>
                  <a:cubicBezTo>
                    <a:pt x="343" y="14971"/>
                    <a:pt x="306" y="15279"/>
                    <a:pt x="273" y="15594"/>
                  </a:cubicBezTo>
                  <a:cubicBezTo>
                    <a:pt x="140" y="16820"/>
                    <a:pt x="44" y="18082"/>
                    <a:pt x="0" y="19363"/>
                  </a:cubicBezTo>
                  <a:cubicBezTo>
                    <a:pt x="403" y="20612"/>
                    <a:pt x="5084" y="21600"/>
                    <a:pt x="10799" y="21600"/>
                  </a:cubicBezTo>
                  <a:cubicBezTo>
                    <a:pt x="16514" y="21600"/>
                    <a:pt x="21196" y="20612"/>
                    <a:pt x="21600" y="19363"/>
                  </a:cubicBezTo>
                  <a:cubicBezTo>
                    <a:pt x="21462" y="15425"/>
                    <a:pt x="20842" y="11669"/>
                    <a:pt x="20131" y="8533"/>
                  </a:cubicBezTo>
                  <a:cubicBezTo>
                    <a:pt x="20064" y="8237"/>
                    <a:pt x="19996" y="7945"/>
                    <a:pt x="19927" y="7659"/>
                  </a:cubicBezTo>
                  <a:cubicBezTo>
                    <a:pt x="18825" y="3067"/>
                    <a:pt x="17587" y="0"/>
                    <a:pt x="17587" y="0"/>
                  </a:cubicBezTo>
                  <a:close/>
                </a:path>
              </a:pathLst>
            </a:custGeom>
            <a:solidFill>
              <a:srgbClr val="ADBAF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9" name="Google Shape;87;p21"/>
            <p:cNvSpPr/>
            <p:nvPr/>
          </p:nvSpPr>
          <p:spPr>
            <a:xfrm>
              <a:off x="0" y="1291845"/>
              <a:ext cx="2705876" cy="2755055"/>
            </a:xfrm>
            <a:custGeom>
              <a:avLst/>
              <a:gdLst/>
              <a:ahLst/>
              <a:cxnLst>
                <a:cxn ang="0">
                  <a:pos x="wd2" y="hd2"/>
                </a:cxn>
                <a:cxn ang="5400000">
                  <a:pos x="wd2" y="hd2"/>
                </a:cxn>
                <a:cxn ang="10800000">
                  <a:pos x="wd2" y="hd2"/>
                </a:cxn>
                <a:cxn ang="16200000">
                  <a:pos x="wd2" y="hd2"/>
                </a:cxn>
              </a:cxnLst>
              <a:rect l="0" t="0" r="r" b="b"/>
              <a:pathLst>
                <a:path w="20854" h="21600" fill="norm" stroke="1" extrusionOk="0">
                  <a:moveTo>
                    <a:pt x="1961" y="0"/>
                  </a:moveTo>
                  <a:lnTo>
                    <a:pt x="1383" y="3258"/>
                  </a:lnTo>
                  <a:lnTo>
                    <a:pt x="153" y="10187"/>
                  </a:lnTo>
                  <a:cubicBezTo>
                    <a:pt x="-746" y="15252"/>
                    <a:pt x="2414" y="20108"/>
                    <a:pt x="7279" y="21295"/>
                  </a:cubicBezTo>
                  <a:cubicBezTo>
                    <a:pt x="7437" y="21333"/>
                    <a:pt x="7596" y="21367"/>
                    <a:pt x="7757" y="21399"/>
                  </a:cubicBezTo>
                  <a:cubicBezTo>
                    <a:pt x="7809" y="21408"/>
                    <a:pt x="7860" y="21417"/>
                    <a:pt x="7913" y="21426"/>
                  </a:cubicBezTo>
                  <a:cubicBezTo>
                    <a:pt x="7966" y="21435"/>
                    <a:pt x="8017" y="21446"/>
                    <a:pt x="8070" y="21455"/>
                  </a:cubicBezTo>
                  <a:cubicBezTo>
                    <a:pt x="8621" y="21552"/>
                    <a:pt x="9168" y="21600"/>
                    <a:pt x="9709" y="21600"/>
                  </a:cubicBezTo>
                  <a:cubicBezTo>
                    <a:pt x="10496" y="21600"/>
                    <a:pt x="11268" y="21500"/>
                    <a:pt x="12010" y="21310"/>
                  </a:cubicBezTo>
                  <a:cubicBezTo>
                    <a:pt x="12084" y="21292"/>
                    <a:pt x="12158" y="21272"/>
                    <a:pt x="12231" y="21252"/>
                  </a:cubicBezTo>
                  <a:cubicBezTo>
                    <a:pt x="15637" y="20292"/>
                    <a:pt x="18376" y="17430"/>
                    <a:pt x="19046" y="13658"/>
                  </a:cubicBezTo>
                  <a:lnTo>
                    <a:pt x="20854" y="3470"/>
                  </a:lnTo>
                  <a:lnTo>
                    <a:pt x="1961"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0" name="Google Shape;88;p21"/>
            <p:cNvSpPr/>
            <p:nvPr/>
          </p:nvSpPr>
          <p:spPr>
            <a:xfrm>
              <a:off x="253827" y="1206310"/>
              <a:ext cx="2452655" cy="613554"/>
            </a:xfrm>
            <a:custGeom>
              <a:avLst/>
              <a:gdLst/>
              <a:ahLst/>
              <a:cxnLst>
                <a:cxn ang="0">
                  <a:pos x="wd2" y="hd2"/>
                </a:cxn>
                <a:cxn ang="5400000">
                  <a:pos x="wd2" y="hd2"/>
                </a:cxn>
                <a:cxn ang="10800000">
                  <a:pos x="wd2" y="hd2"/>
                </a:cxn>
                <a:cxn ang="16200000">
                  <a:pos x="wd2" y="hd2"/>
                </a:cxn>
              </a:cxnLst>
              <a:rect l="0" t="0" r="r" b="b"/>
              <a:pathLst>
                <a:path w="21244" h="21600" fill="norm" stroke="1" extrusionOk="0">
                  <a:moveTo>
                    <a:pt x="3194" y="0"/>
                  </a:moveTo>
                  <a:cubicBezTo>
                    <a:pt x="1301" y="0"/>
                    <a:pt x="94" y="998"/>
                    <a:pt x="5" y="3011"/>
                  </a:cubicBezTo>
                  <a:cubicBezTo>
                    <a:pt x="-179" y="7141"/>
                    <a:pt x="4426" y="13979"/>
                    <a:pt x="10289" y="18278"/>
                  </a:cubicBezTo>
                  <a:cubicBezTo>
                    <a:pt x="13298" y="20488"/>
                    <a:pt x="16054" y="21600"/>
                    <a:pt x="18049" y="21600"/>
                  </a:cubicBezTo>
                  <a:cubicBezTo>
                    <a:pt x="19941" y="21600"/>
                    <a:pt x="21148" y="20599"/>
                    <a:pt x="21238" y="18585"/>
                  </a:cubicBezTo>
                  <a:lnTo>
                    <a:pt x="21238" y="18592"/>
                  </a:lnTo>
                  <a:cubicBezTo>
                    <a:pt x="21421" y="14455"/>
                    <a:pt x="16818" y="7618"/>
                    <a:pt x="10953" y="3319"/>
                  </a:cubicBezTo>
                  <a:cubicBezTo>
                    <a:pt x="7944" y="1108"/>
                    <a:pt x="5188" y="0"/>
                    <a:pt x="3194" y="0"/>
                  </a:cubicBezTo>
                  <a:close/>
                </a:path>
              </a:pathLst>
            </a:custGeom>
            <a:solidFill>
              <a:srgbClr val="F2F4F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1" name="Google Shape;89;p21"/>
            <p:cNvSpPr/>
            <p:nvPr/>
          </p:nvSpPr>
          <p:spPr>
            <a:xfrm>
              <a:off x="290282" y="1242898"/>
              <a:ext cx="2379572" cy="540281"/>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3013" y="0"/>
                  </a:moveTo>
                  <a:cubicBezTo>
                    <a:pt x="588" y="0"/>
                    <a:pt x="21" y="1749"/>
                    <a:pt x="1" y="2216"/>
                  </a:cubicBezTo>
                  <a:cubicBezTo>
                    <a:pt x="-18" y="2706"/>
                    <a:pt x="398" y="5310"/>
                    <a:pt x="2796" y="9180"/>
                  </a:cubicBezTo>
                  <a:cubicBezTo>
                    <a:pt x="4810" y="12427"/>
                    <a:pt x="7544" y="15510"/>
                    <a:pt x="10493" y="17859"/>
                  </a:cubicBezTo>
                  <a:cubicBezTo>
                    <a:pt x="13526" y="20271"/>
                    <a:pt x="16388" y="21600"/>
                    <a:pt x="18552" y="21600"/>
                  </a:cubicBezTo>
                  <a:cubicBezTo>
                    <a:pt x="20976" y="21600"/>
                    <a:pt x="21543" y="19851"/>
                    <a:pt x="21562" y="19384"/>
                  </a:cubicBezTo>
                  <a:cubicBezTo>
                    <a:pt x="21582" y="18902"/>
                    <a:pt x="21165" y="16290"/>
                    <a:pt x="18768" y="12424"/>
                  </a:cubicBezTo>
                  <a:cubicBezTo>
                    <a:pt x="16752" y="9173"/>
                    <a:pt x="14019" y="6094"/>
                    <a:pt x="11070" y="3745"/>
                  </a:cubicBezTo>
                  <a:cubicBezTo>
                    <a:pt x="8039" y="1333"/>
                    <a:pt x="5176" y="0"/>
                    <a:pt x="3013"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2" name="Google Shape;90;p21"/>
            <p:cNvSpPr/>
            <p:nvPr/>
          </p:nvSpPr>
          <p:spPr>
            <a:xfrm>
              <a:off x="292089" y="1011111"/>
              <a:ext cx="2467443" cy="596192"/>
            </a:xfrm>
            <a:custGeom>
              <a:avLst/>
              <a:gdLst/>
              <a:ahLst/>
              <a:cxnLst>
                <a:cxn ang="0">
                  <a:pos x="wd2" y="hd2"/>
                </a:cxn>
                <a:cxn ang="5400000">
                  <a:pos x="wd2" y="hd2"/>
                </a:cxn>
                <a:cxn ang="10800000">
                  <a:pos x="wd2" y="hd2"/>
                </a:cxn>
                <a:cxn ang="16200000">
                  <a:pos x="wd2" y="hd2"/>
                </a:cxn>
              </a:cxnLst>
              <a:rect l="0" t="0" r="r" b="b"/>
              <a:pathLst>
                <a:path w="21421" h="21600" fill="norm" stroke="1" extrusionOk="0">
                  <a:moveTo>
                    <a:pt x="112" y="0"/>
                  </a:moveTo>
                  <a:cubicBezTo>
                    <a:pt x="106" y="163"/>
                    <a:pt x="99" y="323"/>
                    <a:pt x="92" y="487"/>
                  </a:cubicBezTo>
                  <a:lnTo>
                    <a:pt x="5" y="2473"/>
                  </a:lnTo>
                  <a:cubicBezTo>
                    <a:pt x="-179" y="6724"/>
                    <a:pt x="4436" y="13760"/>
                    <a:pt x="10314" y="18185"/>
                  </a:cubicBezTo>
                  <a:cubicBezTo>
                    <a:pt x="13330" y="20456"/>
                    <a:pt x="16093" y="21600"/>
                    <a:pt x="18093" y="21600"/>
                  </a:cubicBezTo>
                  <a:cubicBezTo>
                    <a:pt x="19989" y="21600"/>
                    <a:pt x="21198" y="20573"/>
                    <a:pt x="21288" y="18501"/>
                  </a:cubicBezTo>
                  <a:lnTo>
                    <a:pt x="21373" y="16518"/>
                  </a:lnTo>
                  <a:cubicBezTo>
                    <a:pt x="21391" y="16116"/>
                    <a:pt x="21407" y="15726"/>
                    <a:pt x="21421" y="15328"/>
                  </a:cubicBezTo>
                  <a:cubicBezTo>
                    <a:pt x="21029" y="16763"/>
                    <a:pt x="19912" y="17478"/>
                    <a:pt x="18318" y="17478"/>
                  </a:cubicBezTo>
                  <a:cubicBezTo>
                    <a:pt x="16282" y="17478"/>
                    <a:pt x="13470" y="16312"/>
                    <a:pt x="10401" y="13998"/>
                  </a:cubicBezTo>
                  <a:cubicBezTo>
                    <a:pt x="5265" y="10132"/>
                    <a:pt x="1077" y="4307"/>
                    <a:pt x="112"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3" name="Google Shape;91;p21"/>
            <p:cNvSpPr/>
            <p:nvPr/>
          </p:nvSpPr>
          <p:spPr>
            <a:xfrm>
              <a:off x="305060" y="0"/>
              <a:ext cx="2469014" cy="1493519"/>
            </a:xfrm>
            <a:custGeom>
              <a:avLst/>
              <a:gdLst/>
              <a:ahLst/>
              <a:cxnLst>
                <a:cxn ang="0">
                  <a:pos x="wd2" y="hd2"/>
                </a:cxn>
                <a:cxn ang="5400000">
                  <a:pos x="wd2" y="hd2"/>
                </a:cxn>
                <a:cxn ang="10800000">
                  <a:pos x="wd2" y="hd2"/>
                </a:cxn>
                <a:cxn ang="16200000">
                  <a:pos x="wd2" y="hd2"/>
                </a:cxn>
              </a:cxnLst>
              <a:rect l="0" t="0" r="r" b="b"/>
              <a:pathLst>
                <a:path w="21292" h="21600" fill="norm" stroke="1" extrusionOk="0">
                  <a:moveTo>
                    <a:pt x="10537" y="0"/>
                  </a:moveTo>
                  <a:cubicBezTo>
                    <a:pt x="5478" y="0"/>
                    <a:pt x="984" y="6018"/>
                    <a:pt x="0" y="14622"/>
                  </a:cubicBezTo>
                  <a:cubicBezTo>
                    <a:pt x="958" y="16343"/>
                    <a:pt x="5119" y="18668"/>
                    <a:pt x="10221" y="20211"/>
                  </a:cubicBezTo>
                  <a:cubicBezTo>
                    <a:pt x="13269" y="21135"/>
                    <a:pt x="16063" y="21600"/>
                    <a:pt x="18084" y="21600"/>
                  </a:cubicBezTo>
                  <a:cubicBezTo>
                    <a:pt x="19668" y="21600"/>
                    <a:pt x="20778" y="21315"/>
                    <a:pt x="21167" y="20742"/>
                  </a:cubicBezTo>
                  <a:cubicBezTo>
                    <a:pt x="21600" y="16012"/>
                    <a:pt x="20889" y="11407"/>
                    <a:pt x="19373" y="7746"/>
                  </a:cubicBezTo>
                  <a:cubicBezTo>
                    <a:pt x="17804" y="3957"/>
                    <a:pt x="15376" y="1172"/>
                    <a:pt x="12457" y="289"/>
                  </a:cubicBezTo>
                  <a:cubicBezTo>
                    <a:pt x="11813" y="94"/>
                    <a:pt x="11171" y="0"/>
                    <a:pt x="10537"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4" name="Google Shape;92;p21"/>
            <p:cNvSpPr/>
            <p:nvPr/>
          </p:nvSpPr>
          <p:spPr>
            <a:xfrm>
              <a:off x="12" y="1668118"/>
              <a:ext cx="1002302" cy="2252638"/>
            </a:xfrm>
            <a:custGeom>
              <a:avLst/>
              <a:gdLst/>
              <a:ahLst/>
              <a:cxnLst>
                <a:cxn ang="0">
                  <a:pos x="wd2" y="hd2"/>
                </a:cxn>
                <a:cxn ang="5400000">
                  <a:pos x="wd2" y="hd2"/>
                </a:cxn>
                <a:cxn ang="10800000">
                  <a:pos x="wd2" y="hd2"/>
                </a:cxn>
                <a:cxn ang="16200000">
                  <a:pos x="wd2" y="hd2"/>
                </a:cxn>
              </a:cxnLst>
              <a:rect l="0" t="0" r="r" b="b"/>
              <a:pathLst>
                <a:path w="18968" h="21600" fill="norm" stroke="1" extrusionOk="0">
                  <a:moveTo>
                    <a:pt x="7631" y="0"/>
                  </a:moveTo>
                  <a:cubicBezTo>
                    <a:pt x="6892" y="0"/>
                    <a:pt x="6138" y="38"/>
                    <a:pt x="5377" y="115"/>
                  </a:cubicBezTo>
                  <a:cubicBezTo>
                    <a:pt x="4193" y="234"/>
                    <a:pt x="3274" y="708"/>
                    <a:pt x="3059" y="1309"/>
                  </a:cubicBezTo>
                  <a:lnTo>
                    <a:pt x="2701" y="2321"/>
                  </a:lnTo>
                  <a:lnTo>
                    <a:pt x="2567" y="2689"/>
                  </a:lnTo>
                  <a:lnTo>
                    <a:pt x="375" y="8852"/>
                  </a:lnTo>
                  <a:cubicBezTo>
                    <a:pt x="-1478" y="14054"/>
                    <a:pt x="3696" y="19073"/>
                    <a:pt x="12470" y="21409"/>
                  </a:cubicBezTo>
                  <a:cubicBezTo>
                    <a:pt x="12964" y="21540"/>
                    <a:pt x="13478" y="21600"/>
                    <a:pt x="13976" y="21600"/>
                  </a:cubicBezTo>
                  <a:cubicBezTo>
                    <a:pt x="14135" y="21600"/>
                    <a:pt x="14295" y="21593"/>
                    <a:pt x="14451" y="21581"/>
                  </a:cubicBezTo>
                  <a:cubicBezTo>
                    <a:pt x="16092" y="21454"/>
                    <a:pt x="17445" y="20685"/>
                    <a:pt x="17215" y="19735"/>
                  </a:cubicBezTo>
                  <a:cubicBezTo>
                    <a:pt x="17209" y="19725"/>
                    <a:pt x="17209" y="19715"/>
                    <a:pt x="17206" y="19705"/>
                  </a:cubicBezTo>
                  <a:cubicBezTo>
                    <a:pt x="16118" y="15269"/>
                    <a:pt x="17412" y="10342"/>
                    <a:pt x="18750" y="6877"/>
                  </a:cubicBezTo>
                  <a:cubicBezTo>
                    <a:pt x="20122" y="3329"/>
                    <a:pt x="14815" y="147"/>
                    <a:pt x="8099" y="6"/>
                  </a:cubicBezTo>
                  <a:cubicBezTo>
                    <a:pt x="7945" y="2"/>
                    <a:pt x="7789" y="0"/>
                    <a:pt x="7631"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5" name="Google Shape;93;p21"/>
            <p:cNvSpPr/>
            <p:nvPr/>
          </p:nvSpPr>
          <p:spPr>
            <a:xfrm>
              <a:off x="427970" y="1668118"/>
              <a:ext cx="624544" cy="2252638"/>
            </a:xfrm>
            <a:custGeom>
              <a:avLst/>
              <a:gdLst/>
              <a:ahLst/>
              <a:cxnLst>
                <a:cxn ang="0">
                  <a:pos x="wd2" y="hd2"/>
                </a:cxn>
                <a:cxn ang="5400000">
                  <a:pos x="wd2" y="hd2"/>
                </a:cxn>
                <a:cxn ang="10800000">
                  <a:pos x="wd2" y="hd2"/>
                </a:cxn>
                <a:cxn ang="16200000">
                  <a:pos x="wd2" y="hd2"/>
                </a:cxn>
              </a:cxnLst>
              <a:rect l="0" t="0" r="r" b="b"/>
              <a:pathLst>
                <a:path w="19632" h="21600" fill="norm" stroke="1" extrusionOk="0">
                  <a:moveTo>
                    <a:pt x="802" y="0"/>
                  </a:moveTo>
                  <a:cubicBezTo>
                    <a:pt x="537" y="0"/>
                    <a:pt x="271" y="2"/>
                    <a:pt x="0" y="6"/>
                  </a:cubicBezTo>
                  <a:cubicBezTo>
                    <a:pt x="11156" y="147"/>
                    <a:pt x="19972" y="3329"/>
                    <a:pt x="17693" y="6877"/>
                  </a:cubicBezTo>
                  <a:cubicBezTo>
                    <a:pt x="15470" y="10343"/>
                    <a:pt x="13321" y="15269"/>
                    <a:pt x="15128" y="19704"/>
                  </a:cubicBezTo>
                  <a:cubicBezTo>
                    <a:pt x="15134" y="19715"/>
                    <a:pt x="15137" y="19725"/>
                    <a:pt x="15143" y="19735"/>
                  </a:cubicBezTo>
                  <a:cubicBezTo>
                    <a:pt x="15525" y="20685"/>
                    <a:pt x="13278" y="21454"/>
                    <a:pt x="10552" y="21581"/>
                  </a:cubicBezTo>
                  <a:cubicBezTo>
                    <a:pt x="10814" y="21593"/>
                    <a:pt x="11079" y="21600"/>
                    <a:pt x="11338" y="21600"/>
                  </a:cubicBezTo>
                  <a:cubicBezTo>
                    <a:pt x="14406" y="21600"/>
                    <a:pt x="17141" y="20776"/>
                    <a:pt x="16716" y="19735"/>
                  </a:cubicBezTo>
                  <a:cubicBezTo>
                    <a:pt x="16710" y="19725"/>
                    <a:pt x="16706" y="19715"/>
                    <a:pt x="16700" y="19704"/>
                  </a:cubicBezTo>
                  <a:cubicBezTo>
                    <a:pt x="14900" y="15269"/>
                    <a:pt x="17043" y="10343"/>
                    <a:pt x="19272" y="6877"/>
                  </a:cubicBezTo>
                  <a:cubicBezTo>
                    <a:pt x="21600" y="3246"/>
                    <a:pt x="12325" y="0"/>
                    <a:pt x="802"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6" name="Google Shape;94;p21"/>
            <p:cNvSpPr/>
            <p:nvPr/>
          </p:nvSpPr>
          <p:spPr>
            <a:xfrm>
              <a:off x="632889" y="421492"/>
              <a:ext cx="1456569" cy="944608"/>
            </a:xfrm>
            <a:custGeom>
              <a:avLst/>
              <a:gdLst/>
              <a:ahLst/>
              <a:cxnLst>
                <a:cxn ang="0">
                  <a:pos x="wd2" y="hd2"/>
                </a:cxn>
                <a:cxn ang="5400000">
                  <a:pos x="wd2" y="hd2"/>
                </a:cxn>
                <a:cxn ang="10800000">
                  <a:pos x="wd2" y="hd2"/>
                </a:cxn>
                <a:cxn ang="16200000">
                  <a:pos x="wd2" y="hd2"/>
                </a:cxn>
              </a:cxnLst>
              <a:rect l="0" t="0" r="r" b="b"/>
              <a:pathLst>
                <a:path w="20986" h="21600" fill="norm" stroke="1" extrusionOk="0">
                  <a:moveTo>
                    <a:pt x="3841" y="0"/>
                  </a:moveTo>
                  <a:cubicBezTo>
                    <a:pt x="2695" y="0"/>
                    <a:pt x="1638" y="1187"/>
                    <a:pt x="1297" y="3019"/>
                  </a:cubicBezTo>
                  <a:lnTo>
                    <a:pt x="110" y="9373"/>
                  </a:lnTo>
                  <a:cubicBezTo>
                    <a:pt x="-307" y="11605"/>
                    <a:pt x="496" y="13951"/>
                    <a:pt x="1902" y="14615"/>
                  </a:cubicBezTo>
                  <a:lnTo>
                    <a:pt x="16387" y="21427"/>
                  </a:lnTo>
                  <a:cubicBezTo>
                    <a:pt x="16637" y="21544"/>
                    <a:pt x="16892" y="21600"/>
                    <a:pt x="17141" y="21600"/>
                  </a:cubicBezTo>
                  <a:cubicBezTo>
                    <a:pt x="18288" y="21600"/>
                    <a:pt x="19347" y="20413"/>
                    <a:pt x="19690" y="18579"/>
                  </a:cubicBezTo>
                  <a:lnTo>
                    <a:pt x="20876" y="12227"/>
                  </a:lnTo>
                  <a:cubicBezTo>
                    <a:pt x="21293" y="9995"/>
                    <a:pt x="20490" y="7646"/>
                    <a:pt x="19083" y="6987"/>
                  </a:cubicBezTo>
                  <a:lnTo>
                    <a:pt x="4597" y="175"/>
                  </a:lnTo>
                  <a:cubicBezTo>
                    <a:pt x="4346" y="56"/>
                    <a:pt x="4091" y="0"/>
                    <a:pt x="3841"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7" name="Google Shape;95;p21"/>
            <p:cNvSpPr/>
            <p:nvPr/>
          </p:nvSpPr>
          <p:spPr>
            <a:xfrm>
              <a:off x="409674" y="355380"/>
              <a:ext cx="1456624" cy="944509"/>
            </a:xfrm>
            <a:custGeom>
              <a:avLst/>
              <a:gdLst/>
              <a:ahLst/>
              <a:cxnLst>
                <a:cxn ang="0">
                  <a:pos x="wd2" y="hd2"/>
                </a:cxn>
                <a:cxn ang="5400000">
                  <a:pos x="wd2" y="hd2"/>
                </a:cxn>
                <a:cxn ang="10800000">
                  <a:pos x="wd2" y="hd2"/>
                </a:cxn>
                <a:cxn ang="16200000">
                  <a:pos x="wd2" y="hd2"/>
                </a:cxn>
              </a:cxnLst>
              <a:rect l="0" t="0" r="r" b="b"/>
              <a:pathLst>
                <a:path w="20987" h="21600" fill="norm" stroke="1" extrusionOk="0">
                  <a:moveTo>
                    <a:pt x="3842" y="0"/>
                  </a:moveTo>
                  <a:cubicBezTo>
                    <a:pt x="2696" y="0"/>
                    <a:pt x="1639" y="1187"/>
                    <a:pt x="1297" y="3019"/>
                  </a:cubicBezTo>
                  <a:lnTo>
                    <a:pt x="110" y="9374"/>
                  </a:lnTo>
                  <a:cubicBezTo>
                    <a:pt x="-306" y="11606"/>
                    <a:pt x="497" y="13953"/>
                    <a:pt x="1903" y="14617"/>
                  </a:cubicBezTo>
                  <a:lnTo>
                    <a:pt x="16388" y="21425"/>
                  </a:lnTo>
                  <a:cubicBezTo>
                    <a:pt x="16640" y="21544"/>
                    <a:pt x="16894" y="21600"/>
                    <a:pt x="17144" y="21600"/>
                  </a:cubicBezTo>
                  <a:cubicBezTo>
                    <a:pt x="18291" y="21600"/>
                    <a:pt x="19348" y="20413"/>
                    <a:pt x="19691" y="18581"/>
                  </a:cubicBezTo>
                  <a:lnTo>
                    <a:pt x="20877" y="12228"/>
                  </a:lnTo>
                  <a:cubicBezTo>
                    <a:pt x="21294" y="9996"/>
                    <a:pt x="20491" y="7647"/>
                    <a:pt x="19085" y="6985"/>
                  </a:cubicBezTo>
                  <a:lnTo>
                    <a:pt x="4598" y="175"/>
                  </a:lnTo>
                  <a:cubicBezTo>
                    <a:pt x="4347" y="56"/>
                    <a:pt x="4092" y="0"/>
                    <a:pt x="3842"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8" name="Google Shape;96;p21"/>
            <p:cNvSpPr/>
            <p:nvPr/>
          </p:nvSpPr>
          <p:spPr>
            <a:xfrm>
              <a:off x="446345" y="391967"/>
              <a:ext cx="1383195" cy="871335"/>
            </a:xfrm>
            <a:custGeom>
              <a:avLst/>
              <a:gdLst/>
              <a:ahLst/>
              <a:cxnLst>
                <a:cxn ang="0">
                  <a:pos x="wd2" y="hd2"/>
                </a:cxn>
                <a:cxn ang="5400000">
                  <a:pos x="wd2" y="hd2"/>
                </a:cxn>
                <a:cxn ang="10800000">
                  <a:pos x="wd2" y="hd2"/>
                </a:cxn>
                <a:cxn ang="16200000">
                  <a:pos x="wd2" y="hd2"/>
                </a:cxn>
              </a:cxnLst>
              <a:rect l="0" t="0" r="r" b="b"/>
              <a:pathLst>
                <a:path w="21080" h="21600" fill="norm" stroke="1" extrusionOk="0">
                  <a:moveTo>
                    <a:pt x="3503" y="0"/>
                  </a:moveTo>
                  <a:cubicBezTo>
                    <a:pt x="3488" y="0"/>
                    <a:pt x="3473" y="0"/>
                    <a:pt x="3458" y="2"/>
                  </a:cubicBezTo>
                  <a:cubicBezTo>
                    <a:pt x="2475" y="34"/>
                    <a:pt x="1626" y="1087"/>
                    <a:pt x="1348" y="2624"/>
                  </a:cubicBezTo>
                  <a:lnTo>
                    <a:pt x="93" y="9512"/>
                  </a:lnTo>
                  <a:cubicBezTo>
                    <a:pt x="-261" y="11448"/>
                    <a:pt x="421" y="13488"/>
                    <a:pt x="1612" y="14064"/>
                  </a:cubicBezTo>
                  <a:lnTo>
                    <a:pt x="16933" y="21449"/>
                  </a:lnTo>
                  <a:cubicBezTo>
                    <a:pt x="17144" y="21551"/>
                    <a:pt x="17360" y="21600"/>
                    <a:pt x="17575" y="21600"/>
                  </a:cubicBezTo>
                  <a:cubicBezTo>
                    <a:pt x="17591" y="21600"/>
                    <a:pt x="17606" y="21600"/>
                    <a:pt x="17621" y="21600"/>
                  </a:cubicBezTo>
                  <a:cubicBezTo>
                    <a:pt x="18605" y="21566"/>
                    <a:pt x="19454" y="20513"/>
                    <a:pt x="19732" y="18976"/>
                  </a:cubicBezTo>
                  <a:lnTo>
                    <a:pt x="20986" y="12090"/>
                  </a:lnTo>
                  <a:cubicBezTo>
                    <a:pt x="21339" y="10152"/>
                    <a:pt x="20657" y="8112"/>
                    <a:pt x="19467" y="7538"/>
                  </a:cubicBezTo>
                  <a:lnTo>
                    <a:pt x="4146" y="153"/>
                  </a:lnTo>
                  <a:cubicBezTo>
                    <a:pt x="3937" y="49"/>
                    <a:pt x="3720" y="0"/>
                    <a:pt x="3503"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97;p21"/>
            <p:cNvSpPr/>
            <p:nvPr/>
          </p:nvSpPr>
          <p:spPr>
            <a:xfrm>
              <a:off x="562056" y="519975"/>
              <a:ext cx="213606" cy="363620"/>
            </a:xfrm>
            <a:custGeom>
              <a:avLst/>
              <a:gdLst/>
              <a:ahLst/>
              <a:cxnLst>
                <a:cxn ang="0">
                  <a:pos x="wd2" y="hd2"/>
                </a:cxn>
                <a:cxn ang="5400000">
                  <a:pos x="wd2" y="hd2"/>
                </a:cxn>
                <a:cxn ang="10800000">
                  <a:pos x="wd2" y="hd2"/>
                </a:cxn>
                <a:cxn ang="16200000">
                  <a:pos x="wd2" y="hd2"/>
                </a:cxn>
              </a:cxnLst>
              <a:rect l="0" t="0" r="r" b="b"/>
              <a:pathLst>
                <a:path w="19964" h="21600" fill="norm" stroke="1" extrusionOk="0">
                  <a:moveTo>
                    <a:pt x="12946" y="0"/>
                  </a:moveTo>
                  <a:cubicBezTo>
                    <a:pt x="9902" y="0"/>
                    <a:pt x="7106" y="1259"/>
                    <a:pt x="6199" y="3193"/>
                  </a:cubicBezTo>
                  <a:lnTo>
                    <a:pt x="294" y="15866"/>
                  </a:lnTo>
                  <a:cubicBezTo>
                    <a:pt x="-815" y="18232"/>
                    <a:pt x="1312" y="20714"/>
                    <a:pt x="5034" y="21408"/>
                  </a:cubicBezTo>
                  <a:cubicBezTo>
                    <a:pt x="5704" y="21536"/>
                    <a:pt x="6382" y="21600"/>
                    <a:pt x="7042" y="21600"/>
                  </a:cubicBezTo>
                  <a:cubicBezTo>
                    <a:pt x="10077" y="21600"/>
                    <a:pt x="12873" y="20341"/>
                    <a:pt x="13771" y="18401"/>
                  </a:cubicBezTo>
                  <a:lnTo>
                    <a:pt x="19666" y="5734"/>
                  </a:lnTo>
                  <a:cubicBezTo>
                    <a:pt x="20785" y="3368"/>
                    <a:pt x="18658" y="880"/>
                    <a:pt x="14936" y="186"/>
                  </a:cubicBezTo>
                  <a:cubicBezTo>
                    <a:pt x="14276" y="58"/>
                    <a:pt x="13597" y="0"/>
                    <a:pt x="12946"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98;p21"/>
            <p:cNvSpPr/>
            <p:nvPr/>
          </p:nvSpPr>
          <p:spPr>
            <a:xfrm>
              <a:off x="1141175" y="688591"/>
              <a:ext cx="213600" cy="363719"/>
            </a:xfrm>
            <a:custGeom>
              <a:avLst/>
              <a:gdLst/>
              <a:ahLst/>
              <a:cxnLst>
                <a:cxn ang="0">
                  <a:pos x="wd2" y="hd2"/>
                </a:cxn>
                <a:cxn ang="5400000">
                  <a:pos x="wd2" y="hd2"/>
                </a:cxn>
                <a:cxn ang="10800000">
                  <a:pos x="wd2" y="hd2"/>
                </a:cxn>
                <a:cxn ang="16200000">
                  <a:pos x="wd2" y="hd2"/>
                </a:cxn>
              </a:cxnLst>
              <a:rect l="0" t="0" r="r" b="b"/>
              <a:pathLst>
                <a:path w="19989" h="21600" fill="norm" stroke="1" extrusionOk="0">
                  <a:moveTo>
                    <a:pt x="12955" y="0"/>
                  </a:moveTo>
                  <a:cubicBezTo>
                    <a:pt x="9917" y="0"/>
                    <a:pt x="7117" y="1258"/>
                    <a:pt x="6199" y="3204"/>
                  </a:cubicBezTo>
                  <a:lnTo>
                    <a:pt x="287" y="15862"/>
                  </a:lnTo>
                  <a:cubicBezTo>
                    <a:pt x="-805" y="18227"/>
                    <a:pt x="1316" y="20709"/>
                    <a:pt x="5043" y="21414"/>
                  </a:cubicBezTo>
                  <a:cubicBezTo>
                    <a:pt x="5713" y="21536"/>
                    <a:pt x="6383" y="21600"/>
                    <a:pt x="7035" y="21600"/>
                  </a:cubicBezTo>
                  <a:cubicBezTo>
                    <a:pt x="10073" y="21600"/>
                    <a:pt x="12873" y="20342"/>
                    <a:pt x="13782" y="18396"/>
                  </a:cubicBezTo>
                  <a:lnTo>
                    <a:pt x="19703" y="5738"/>
                  </a:lnTo>
                  <a:cubicBezTo>
                    <a:pt x="20795" y="3373"/>
                    <a:pt x="18674" y="891"/>
                    <a:pt x="14947" y="186"/>
                  </a:cubicBezTo>
                  <a:cubicBezTo>
                    <a:pt x="14277" y="58"/>
                    <a:pt x="13607" y="0"/>
                    <a:pt x="12955"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1" name="Google Shape;99;p21"/>
            <p:cNvSpPr/>
            <p:nvPr/>
          </p:nvSpPr>
          <p:spPr>
            <a:xfrm>
              <a:off x="1294135" y="85828"/>
              <a:ext cx="766504" cy="457493"/>
            </a:xfrm>
            <a:custGeom>
              <a:avLst/>
              <a:gdLst/>
              <a:ahLst/>
              <a:cxnLst>
                <a:cxn ang="0">
                  <a:pos x="wd2" y="hd2"/>
                </a:cxn>
                <a:cxn ang="5400000">
                  <a:pos x="wd2" y="hd2"/>
                </a:cxn>
                <a:cxn ang="10800000">
                  <a:pos x="wd2" y="hd2"/>
                </a:cxn>
                <a:cxn ang="16200000">
                  <a:pos x="wd2" y="hd2"/>
                </a:cxn>
              </a:cxnLst>
              <a:rect l="0" t="0" r="r" b="b"/>
              <a:pathLst>
                <a:path w="20881" h="21600" fill="norm" stroke="1" extrusionOk="0">
                  <a:moveTo>
                    <a:pt x="7362" y="0"/>
                  </a:moveTo>
                  <a:cubicBezTo>
                    <a:pt x="3615" y="0"/>
                    <a:pt x="681" y="2297"/>
                    <a:pt x="101" y="6215"/>
                  </a:cubicBezTo>
                  <a:cubicBezTo>
                    <a:pt x="-695" y="11610"/>
                    <a:pt x="3289" y="18043"/>
                    <a:pt x="8995" y="20572"/>
                  </a:cubicBezTo>
                  <a:cubicBezTo>
                    <a:pt x="10563" y="21271"/>
                    <a:pt x="12100" y="21600"/>
                    <a:pt x="13519" y="21600"/>
                  </a:cubicBezTo>
                  <a:cubicBezTo>
                    <a:pt x="16226" y="21600"/>
                    <a:pt x="18508" y="20401"/>
                    <a:pt x="19788" y="18261"/>
                  </a:cubicBezTo>
                  <a:cubicBezTo>
                    <a:pt x="20277" y="17432"/>
                    <a:pt x="20616" y="16469"/>
                    <a:pt x="20779" y="15385"/>
                  </a:cubicBezTo>
                  <a:cubicBezTo>
                    <a:pt x="20876" y="14732"/>
                    <a:pt x="20905" y="14056"/>
                    <a:pt x="20862" y="13384"/>
                  </a:cubicBezTo>
                  <a:cubicBezTo>
                    <a:pt x="20584" y="8489"/>
                    <a:pt x="16902" y="3256"/>
                    <a:pt x="11886" y="1023"/>
                  </a:cubicBezTo>
                  <a:cubicBezTo>
                    <a:pt x="10317" y="329"/>
                    <a:pt x="8781" y="0"/>
                    <a:pt x="7362"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2" name="Google Shape;100;p21"/>
            <p:cNvSpPr/>
            <p:nvPr/>
          </p:nvSpPr>
          <p:spPr>
            <a:xfrm>
              <a:off x="1993382" y="369308"/>
              <a:ext cx="67170" cy="103290"/>
            </a:xfrm>
            <a:custGeom>
              <a:avLst/>
              <a:gdLst/>
              <a:ahLst/>
              <a:cxnLst>
                <a:cxn ang="0">
                  <a:pos x="wd2" y="hd2"/>
                </a:cxn>
                <a:cxn ang="5400000">
                  <a:pos x="wd2" y="hd2"/>
                </a:cxn>
                <a:cxn ang="10800000">
                  <a:pos x="wd2" y="hd2"/>
                </a:cxn>
                <a:cxn ang="16200000">
                  <a:pos x="wd2" y="hd2"/>
                </a:cxn>
              </a:cxnLst>
              <a:rect l="0" t="0" r="r" b="b"/>
              <a:pathLst>
                <a:path w="20123" h="21600" fill="norm" stroke="1" extrusionOk="0">
                  <a:moveTo>
                    <a:pt x="19939" y="0"/>
                  </a:moveTo>
                  <a:cubicBezTo>
                    <a:pt x="10476" y="62"/>
                    <a:pt x="2453" y="3467"/>
                    <a:pt x="454" y="8862"/>
                  </a:cubicBezTo>
                  <a:cubicBezTo>
                    <a:pt x="-1250" y="13415"/>
                    <a:pt x="1953" y="18256"/>
                    <a:pt x="8125" y="21600"/>
                  </a:cubicBezTo>
                  <a:cubicBezTo>
                    <a:pt x="13503" y="17928"/>
                    <a:pt x="17235" y="13662"/>
                    <a:pt x="19028" y="8862"/>
                  </a:cubicBezTo>
                  <a:cubicBezTo>
                    <a:pt x="20086" y="5969"/>
                    <a:pt x="20350" y="2974"/>
                    <a:pt x="19939"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3" name="Google Shape;101;p21"/>
            <p:cNvSpPr/>
            <p:nvPr/>
          </p:nvSpPr>
          <p:spPr>
            <a:xfrm>
              <a:off x="1809710" y="928716"/>
              <a:ext cx="191647" cy="304962"/>
            </a:xfrm>
            <a:custGeom>
              <a:avLst/>
              <a:gdLst/>
              <a:ahLst/>
              <a:cxnLst>
                <a:cxn ang="0">
                  <a:pos x="wd2" y="hd2"/>
                </a:cxn>
                <a:cxn ang="5400000">
                  <a:pos x="wd2" y="hd2"/>
                </a:cxn>
                <a:cxn ang="10800000">
                  <a:pos x="wd2" y="hd2"/>
                </a:cxn>
                <a:cxn ang="16200000">
                  <a:pos x="wd2" y="hd2"/>
                </a:cxn>
              </a:cxnLst>
              <a:rect l="0" t="0" r="r" b="b"/>
              <a:pathLst>
                <a:path w="20758" h="21600" fill="norm" stroke="1" extrusionOk="0">
                  <a:moveTo>
                    <a:pt x="10327" y="0"/>
                  </a:moveTo>
                  <a:cubicBezTo>
                    <a:pt x="8775" y="0"/>
                    <a:pt x="7341" y="667"/>
                    <a:pt x="6874" y="1695"/>
                  </a:cubicBezTo>
                  <a:lnTo>
                    <a:pt x="148" y="16549"/>
                  </a:lnTo>
                  <a:cubicBezTo>
                    <a:pt x="-415" y="17807"/>
                    <a:pt x="679" y="19120"/>
                    <a:pt x="2602" y="19488"/>
                  </a:cubicBezTo>
                  <a:lnTo>
                    <a:pt x="13153" y="21537"/>
                  </a:lnTo>
                  <a:cubicBezTo>
                    <a:pt x="13365" y="21579"/>
                    <a:pt x="13525" y="21600"/>
                    <a:pt x="13652" y="21600"/>
                  </a:cubicBezTo>
                  <a:cubicBezTo>
                    <a:pt x="14715" y="21600"/>
                    <a:pt x="13376" y="20329"/>
                    <a:pt x="13875" y="19217"/>
                  </a:cubicBezTo>
                  <a:lnTo>
                    <a:pt x="20601" y="4356"/>
                  </a:lnTo>
                  <a:cubicBezTo>
                    <a:pt x="21185" y="3106"/>
                    <a:pt x="20091" y="1786"/>
                    <a:pt x="18178" y="1417"/>
                  </a:cubicBezTo>
                  <a:lnTo>
                    <a:pt x="11368" y="104"/>
                  </a:lnTo>
                  <a:cubicBezTo>
                    <a:pt x="11017" y="35"/>
                    <a:pt x="10667" y="0"/>
                    <a:pt x="10327"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02;p21"/>
            <p:cNvSpPr/>
            <p:nvPr/>
          </p:nvSpPr>
          <p:spPr>
            <a:xfrm>
              <a:off x="1861404" y="943625"/>
              <a:ext cx="172432" cy="289857"/>
            </a:xfrm>
            <a:custGeom>
              <a:avLst/>
              <a:gdLst/>
              <a:ahLst/>
              <a:cxnLst>
                <a:cxn ang="0">
                  <a:pos x="wd2" y="hd2"/>
                </a:cxn>
                <a:cxn ang="5400000">
                  <a:pos x="wd2" y="hd2"/>
                </a:cxn>
                <a:cxn ang="10800000">
                  <a:pos x="wd2" y="hd2"/>
                </a:cxn>
                <a:cxn ang="16200000">
                  <a:pos x="wd2" y="hd2"/>
                </a:cxn>
              </a:cxnLst>
              <a:rect l="0" t="0" r="r" b="b"/>
              <a:pathLst>
                <a:path w="20680" h="21600" fill="norm" stroke="1" extrusionOk="0">
                  <a:moveTo>
                    <a:pt x="11458" y="0"/>
                  </a:moveTo>
                  <a:cubicBezTo>
                    <a:pt x="9728" y="0"/>
                    <a:pt x="8140" y="702"/>
                    <a:pt x="7634" y="1776"/>
                  </a:cubicBezTo>
                  <a:lnTo>
                    <a:pt x="164" y="17412"/>
                  </a:lnTo>
                  <a:cubicBezTo>
                    <a:pt x="-460" y="18727"/>
                    <a:pt x="752" y="20109"/>
                    <a:pt x="2881" y="20496"/>
                  </a:cubicBezTo>
                  <a:lnTo>
                    <a:pt x="8081" y="21498"/>
                  </a:lnTo>
                  <a:cubicBezTo>
                    <a:pt x="8458" y="21563"/>
                    <a:pt x="8834" y="21600"/>
                    <a:pt x="9211" y="21600"/>
                  </a:cubicBezTo>
                  <a:cubicBezTo>
                    <a:pt x="10940" y="21600"/>
                    <a:pt x="12540" y="20898"/>
                    <a:pt x="13069" y="19816"/>
                  </a:cubicBezTo>
                  <a:lnTo>
                    <a:pt x="20516" y="4188"/>
                  </a:lnTo>
                  <a:cubicBezTo>
                    <a:pt x="21140" y="2873"/>
                    <a:pt x="19928" y="1491"/>
                    <a:pt x="17811" y="1089"/>
                  </a:cubicBezTo>
                  <a:lnTo>
                    <a:pt x="12611" y="102"/>
                  </a:lnTo>
                  <a:cubicBezTo>
                    <a:pt x="12222" y="29"/>
                    <a:pt x="11834" y="0"/>
                    <a:pt x="11458"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03;p21"/>
            <p:cNvSpPr/>
            <p:nvPr/>
          </p:nvSpPr>
          <p:spPr>
            <a:xfrm>
              <a:off x="1936879" y="169597"/>
              <a:ext cx="312272" cy="911551"/>
            </a:xfrm>
            <a:custGeom>
              <a:avLst/>
              <a:gdLst/>
              <a:ahLst/>
              <a:cxnLst>
                <a:cxn ang="0">
                  <a:pos x="wd2" y="hd2"/>
                </a:cxn>
                <a:cxn ang="5400000">
                  <a:pos x="wd2" y="hd2"/>
                </a:cxn>
                <a:cxn ang="10800000">
                  <a:pos x="wd2" y="hd2"/>
                </a:cxn>
                <a:cxn ang="16200000">
                  <a:pos x="wd2" y="hd2"/>
                </a:cxn>
              </a:cxnLst>
              <a:rect l="0" t="0" r="r" b="b"/>
              <a:pathLst>
                <a:path w="21164" h="21600" fill="norm" stroke="1" extrusionOk="0">
                  <a:moveTo>
                    <a:pt x="19243" y="0"/>
                  </a:moveTo>
                  <a:cubicBezTo>
                    <a:pt x="18419" y="0"/>
                    <a:pt x="17661" y="188"/>
                    <a:pt x="17415" y="479"/>
                  </a:cubicBezTo>
                  <a:lnTo>
                    <a:pt x="77" y="20740"/>
                  </a:lnTo>
                  <a:cubicBezTo>
                    <a:pt x="-216" y="21096"/>
                    <a:pt x="356" y="21470"/>
                    <a:pt x="1373" y="21572"/>
                  </a:cubicBezTo>
                  <a:cubicBezTo>
                    <a:pt x="1559" y="21591"/>
                    <a:pt x="1739" y="21600"/>
                    <a:pt x="1918" y="21600"/>
                  </a:cubicBezTo>
                  <a:cubicBezTo>
                    <a:pt x="2742" y="21600"/>
                    <a:pt x="3500" y="21412"/>
                    <a:pt x="3753" y="21121"/>
                  </a:cubicBezTo>
                  <a:lnTo>
                    <a:pt x="21085" y="860"/>
                  </a:lnTo>
                  <a:cubicBezTo>
                    <a:pt x="21384" y="504"/>
                    <a:pt x="20812" y="135"/>
                    <a:pt x="19795" y="28"/>
                  </a:cubicBezTo>
                  <a:cubicBezTo>
                    <a:pt x="19609" y="9"/>
                    <a:pt x="19423" y="0"/>
                    <a:pt x="19243" y="0"/>
                  </a:cubicBezTo>
                  <a:close/>
                </a:path>
              </a:pathLst>
            </a:custGeom>
            <a:solidFill>
              <a:srgbClr val="F2F5F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04;p21"/>
            <p:cNvSpPr/>
            <p:nvPr/>
          </p:nvSpPr>
          <p:spPr>
            <a:xfrm>
              <a:off x="691937" y="4002464"/>
              <a:ext cx="1185449" cy="307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09" y="0"/>
                  </a:moveTo>
                  <a:cubicBezTo>
                    <a:pt x="16136" y="179"/>
                    <a:pt x="15963" y="365"/>
                    <a:pt x="15788" y="523"/>
                  </a:cubicBezTo>
                  <a:cubicBezTo>
                    <a:pt x="16034" y="5068"/>
                    <a:pt x="16236" y="10631"/>
                    <a:pt x="16267" y="16897"/>
                  </a:cubicBezTo>
                  <a:cubicBezTo>
                    <a:pt x="13242" y="18853"/>
                    <a:pt x="10590" y="19548"/>
                    <a:pt x="8342" y="19548"/>
                  </a:cubicBezTo>
                  <a:cubicBezTo>
                    <a:pt x="4084" y="19548"/>
                    <a:pt x="1269" y="17042"/>
                    <a:pt x="120" y="15782"/>
                  </a:cubicBezTo>
                  <a:cubicBezTo>
                    <a:pt x="77" y="16436"/>
                    <a:pt x="39" y="17104"/>
                    <a:pt x="0" y="17785"/>
                  </a:cubicBezTo>
                  <a:cubicBezTo>
                    <a:pt x="1214" y="19107"/>
                    <a:pt x="4068" y="21600"/>
                    <a:pt x="8345" y="21600"/>
                  </a:cubicBezTo>
                  <a:cubicBezTo>
                    <a:pt x="10679" y="21600"/>
                    <a:pt x="13437" y="20856"/>
                    <a:pt x="16583" y="18763"/>
                  </a:cubicBezTo>
                  <a:lnTo>
                    <a:pt x="16808" y="18619"/>
                  </a:lnTo>
                  <a:lnTo>
                    <a:pt x="16805" y="17744"/>
                  </a:lnTo>
                  <a:cubicBezTo>
                    <a:pt x="16797" y="14143"/>
                    <a:pt x="16731" y="10776"/>
                    <a:pt x="16635" y="7664"/>
                  </a:cubicBezTo>
                  <a:cubicBezTo>
                    <a:pt x="17425" y="7581"/>
                    <a:pt x="19571" y="6927"/>
                    <a:pt x="21600" y="2486"/>
                  </a:cubicBezTo>
                  <a:cubicBezTo>
                    <a:pt x="21527" y="1845"/>
                    <a:pt x="21453" y="1212"/>
                    <a:pt x="21380" y="592"/>
                  </a:cubicBezTo>
                  <a:cubicBezTo>
                    <a:pt x="19407" y="4978"/>
                    <a:pt x="17255" y="5550"/>
                    <a:pt x="16563" y="5612"/>
                  </a:cubicBezTo>
                  <a:cubicBezTo>
                    <a:pt x="16492" y="3601"/>
                    <a:pt x="16402" y="1721"/>
                    <a:pt x="16309"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05;p21"/>
            <p:cNvSpPr/>
            <p:nvPr/>
          </p:nvSpPr>
          <p:spPr>
            <a:xfrm>
              <a:off x="673888" y="4372165"/>
              <a:ext cx="1292958" cy="124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 y="0"/>
                  </a:moveTo>
                  <a:cubicBezTo>
                    <a:pt x="10" y="2860"/>
                    <a:pt x="0" y="5736"/>
                    <a:pt x="0" y="8664"/>
                  </a:cubicBezTo>
                  <a:cubicBezTo>
                    <a:pt x="0" y="15796"/>
                    <a:pt x="4834" y="21600"/>
                    <a:pt x="10799" y="21600"/>
                  </a:cubicBezTo>
                  <a:cubicBezTo>
                    <a:pt x="16764" y="21600"/>
                    <a:pt x="21600" y="15796"/>
                    <a:pt x="21600" y="8664"/>
                  </a:cubicBezTo>
                  <a:cubicBezTo>
                    <a:pt x="21600" y="5736"/>
                    <a:pt x="21590" y="2860"/>
                    <a:pt x="21571" y="0"/>
                  </a:cubicBezTo>
                  <a:cubicBezTo>
                    <a:pt x="21167" y="6689"/>
                    <a:pt x="16500" y="11983"/>
                    <a:pt x="10799" y="11983"/>
                  </a:cubicBezTo>
                  <a:cubicBezTo>
                    <a:pt x="5100" y="11983"/>
                    <a:pt x="431" y="6689"/>
                    <a:pt x="29"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8" name="Google Shape;106;p21"/>
            <p:cNvSpPr/>
            <p:nvPr/>
          </p:nvSpPr>
          <p:spPr>
            <a:xfrm>
              <a:off x="675654" y="3774502"/>
              <a:ext cx="1289427" cy="666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13" y="0"/>
                  </a:moveTo>
                  <a:cubicBezTo>
                    <a:pt x="4013" y="0"/>
                    <a:pt x="1408" y="6457"/>
                    <a:pt x="381" y="14663"/>
                  </a:cubicBezTo>
                  <a:cubicBezTo>
                    <a:pt x="343" y="14971"/>
                    <a:pt x="306" y="15279"/>
                    <a:pt x="273" y="15594"/>
                  </a:cubicBezTo>
                  <a:cubicBezTo>
                    <a:pt x="140" y="16820"/>
                    <a:pt x="44" y="18082"/>
                    <a:pt x="0" y="19363"/>
                  </a:cubicBezTo>
                  <a:cubicBezTo>
                    <a:pt x="403" y="20612"/>
                    <a:pt x="5084" y="21600"/>
                    <a:pt x="10799" y="21600"/>
                  </a:cubicBezTo>
                  <a:cubicBezTo>
                    <a:pt x="16514" y="21600"/>
                    <a:pt x="21196" y="20612"/>
                    <a:pt x="21600" y="19363"/>
                  </a:cubicBezTo>
                  <a:cubicBezTo>
                    <a:pt x="21462" y="15425"/>
                    <a:pt x="20842" y="11669"/>
                    <a:pt x="20131" y="8533"/>
                  </a:cubicBezTo>
                  <a:cubicBezTo>
                    <a:pt x="20064" y="8237"/>
                    <a:pt x="19996" y="7945"/>
                    <a:pt x="19927" y="7659"/>
                  </a:cubicBezTo>
                  <a:cubicBezTo>
                    <a:pt x="18825" y="3067"/>
                    <a:pt x="17587" y="0"/>
                    <a:pt x="17587"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9" name="Google Shape;107;p21"/>
            <p:cNvSpPr/>
            <p:nvPr/>
          </p:nvSpPr>
          <p:spPr>
            <a:xfrm>
              <a:off x="0" y="1291845"/>
              <a:ext cx="2705876" cy="2755055"/>
            </a:xfrm>
            <a:custGeom>
              <a:avLst/>
              <a:gdLst/>
              <a:ahLst/>
              <a:cxnLst>
                <a:cxn ang="0">
                  <a:pos x="wd2" y="hd2"/>
                </a:cxn>
                <a:cxn ang="5400000">
                  <a:pos x="wd2" y="hd2"/>
                </a:cxn>
                <a:cxn ang="10800000">
                  <a:pos x="wd2" y="hd2"/>
                </a:cxn>
                <a:cxn ang="16200000">
                  <a:pos x="wd2" y="hd2"/>
                </a:cxn>
              </a:cxnLst>
              <a:rect l="0" t="0" r="r" b="b"/>
              <a:pathLst>
                <a:path w="20854" h="21600" fill="norm" stroke="1" extrusionOk="0">
                  <a:moveTo>
                    <a:pt x="1961" y="0"/>
                  </a:moveTo>
                  <a:lnTo>
                    <a:pt x="1383" y="3258"/>
                  </a:lnTo>
                  <a:lnTo>
                    <a:pt x="153" y="10187"/>
                  </a:lnTo>
                  <a:cubicBezTo>
                    <a:pt x="-746" y="15252"/>
                    <a:pt x="2414" y="20108"/>
                    <a:pt x="7279" y="21295"/>
                  </a:cubicBezTo>
                  <a:cubicBezTo>
                    <a:pt x="7437" y="21333"/>
                    <a:pt x="7596" y="21367"/>
                    <a:pt x="7757" y="21399"/>
                  </a:cubicBezTo>
                  <a:cubicBezTo>
                    <a:pt x="7809" y="21408"/>
                    <a:pt x="7860" y="21417"/>
                    <a:pt x="7913" y="21426"/>
                  </a:cubicBezTo>
                  <a:cubicBezTo>
                    <a:pt x="7966" y="21435"/>
                    <a:pt x="8017" y="21446"/>
                    <a:pt x="8070" y="21455"/>
                  </a:cubicBezTo>
                  <a:cubicBezTo>
                    <a:pt x="8621" y="21552"/>
                    <a:pt x="9168" y="21600"/>
                    <a:pt x="9709" y="21600"/>
                  </a:cubicBezTo>
                  <a:cubicBezTo>
                    <a:pt x="10496" y="21600"/>
                    <a:pt x="11268" y="21500"/>
                    <a:pt x="12010" y="21310"/>
                  </a:cubicBezTo>
                  <a:cubicBezTo>
                    <a:pt x="12084" y="21292"/>
                    <a:pt x="12158" y="21272"/>
                    <a:pt x="12231" y="21252"/>
                  </a:cubicBezTo>
                  <a:cubicBezTo>
                    <a:pt x="15637" y="20292"/>
                    <a:pt x="18376" y="17430"/>
                    <a:pt x="19046" y="13658"/>
                  </a:cubicBezTo>
                  <a:lnTo>
                    <a:pt x="20854" y="3470"/>
                  </a:lnTo>
                  <a:lnTo>
                    <a:pt x="1961"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08;p21"/>
            <p:cNvSpPr/>
            <p:nvPr/>
          </p:nvSpPr>
          <p:spPr>
            <a:xfrm>
              <a:off x="253827" y="1206310"/>
              <a:ext cx="2452655" cy="613554"/>
            </a:xfrm>
            <a:custGeom>
              <a:avLst/>
              <a:gdLst/>
              <a:ahLst/>
              <a:cxnLst>
                <a:cxn ang="0">
                  <a:pos x="wd2" y="hd2"/>
                </a:cxn>
                <a:cxn ang="5400000">
                  <a:pos x="wd2" y="hd2"/>
                </a:cxn>
                <a:cxn ang="10800000">
                  <a:pos x="wd2" y="hd2"/>
                </a:cxn>
                <a:cxn ang="16200000">
                  <a:pos x="wd2" y="hd2"/>
                </a:cxn>
              </a:cxnLst>
              <a:rect l="0" t="0" r="r" b="b"/>
              <a:pathLst>
                <a:path w="21244" h="21600" fill="norm" stroke="1" extrusionOk="0">
                  <a:moveTo>
                    <a:pt x="3194" y="0"/>
                  </a:moveTo>
                  <a:cubicBezTo>
                    <a:pt x="1301" y="0"/>
                    <a:pt x="94" y="998"/>
                    <a:pt x="5" y="3011"/>
                  </a:cubicBezTo>
                  <a:cubicBezTo>
                    <a:pt x="-179" y="7141"/>
                    <a:pt x="4426" y="13979"/>
                    <a:pt x="10289" y="18278"/>
                  </a:cubicBezTo>
                  <a:cubicBezTo>
                    <a:pt x="13298" y="20488"/>
                    <a:pt x="16054" y="21600"/>
                    <a:pt x="18049" y="21600"/>
                  </a:cubicBezTo>
                  <a:cubicBezTo>
                    <a:pt x="19941" y="21600"/>
                    <a:pt x="21148" y="20599"/>
                    <a:pt x="21238" y="18585"/>
                  </a:cubicBezTo>
                  <a:lnTo>
                    <a:pt x="21238" y="18592"/>
                  </a:lnTo>
                  <a:cubicBezTo>
                    <a:pt x="21421" y="14455"/>
                    <a:pt x="16818" y="7618"/>
                    <a:pt x="10953" y="3319"/>
                  </a:cubicBezTo>
                  <a:cubicBezTo>
                    <a:pt x="7944" y="1108"/>
                    <a:pt x="5188" y="0"/>
                    <a:pt x="3194"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09;p21"/>
            <p:cNvSpPr/>
            <p:nvPr/>
          </p:nvSpPr>
          <p:spPr>
            <a:xfrm>
              <a:off x="290282" y="1242898"/>
              <a:ext cx="2379572" cy="540281"/>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3013" y="0"/>
                  </a:moveTo>
                  <a:cubicBezTo>
                    <a:pt x="588" y="0"/>
                    <a:pt x="21" y="1749"/>
                    <a:pt x="1" y="2216"/>
                  </a:cubicBezTo>
                  <a:cubicBezTo>
                    <a:pt x="-18" y="2706"/>
                    <a:pt x="398" y="5310"/>
                    <a:pt x="2796" y="9180"/>
                  </a:cubicBezTo>
                  <a:cubicBezTo>
                    <a:pt x="4810" y="12427"/>
                    <a:pt x="7544" y="15510"/>
                    <a:pt x="10493" y="17859"/>
                  </a:cubicBezTo>
                  <a:cubicBezTo>
                    <a:pt x="13526" y="20271"/>
                    <a:pt x="16388" y="21600"/>
                    <a:pt x="18552" y="21600"/>
                  </a:cubicBezTo>
                  <a:cubicBezTo>
                    <a:pt x="20976" y="21600"/>
                    <a:pt x="21543" y="19851"/>
                    <a:pt x="21562" y="19384"/>
                  </a:cubicBezTo>
                  <a:cubicBezTo>
                    <a:pt x="21582" y="18902"/>
                    <a:pt x="21165" y="16290"/>
                    <a:pt x="18768" y="12424"/>
                  </a:cubicBezTo>
                  <a:cubicBezTo>
                    <a:pt x="16752" y="9173"/>
                    <a:pt x="14019" y="6094"/>
                    <a:pt x="11070" y="3745"/>
                  </a:cubicBezTo>
                  <a:cubicBezTo>
                    <a:pt x="8039" y="1333"/>
                    <a:pt x="5176" y="0"/>
                    <a:pt x="301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10;p21"/>
            <p:cNvSpPr/>
            <p:nvPr/>
          </p:nvSpPr>
          <p:spPr>
            <a:xfrm>
              <a:off x="292089" y="1011111"/>
              <a:ext cx="2467443" cy="596192"/>
            </a:xfrm>
            <a:custGeom>
              <a:avLst/>
              <a:gdLst/>
              <a:ahLst/>
              <a:cxnLst>
                <a:cxn ang="0">
                  <a:pos x="wd2" y="hd2"/>
                </a:cxn>
                <a:cxn ang="5400000">
                  <a:pos x="wd2" y="hd2"/>
                </a:cxn>
                <a:cxn ang="10800000">
                  <a:pos x="wd2" y="hd2"/>
                </a:cxn>
                <a:cxn ang="16200000">
                  <a:pos x="wd2" y="hd2"/>
                </a:cxn>
              </a:cxnLst>
              <a:rect l="0" t="0" r="r" b="b"/>
              <a:pathLst>
                <a:path w="21421" h="21600" fill="norm" stroke="1" extrusionOk="0">
                  <a:moveTo>
                    <a:pt x="112" y="0"/>
                  </a:moveTo>
                  <a:cubicBezTo>
                    <a:pt x="106" y="163"/>
                    <a:pt x="99" y="323"/>
                    <a:pt x="92" y="487"/>
                  </a:cubicBezTo>
                  <a:lnTo>
                    <a:pt x="5" y="2473"/>
                  </a:lnTo>
                  <a:cubicBezTo>
                    <a:pt x="-179" y="6724"/>
                    <a:pt x="4436" y="13760"/>
                    <a:pt x="10314" y="18185"/>
                  </a:cubicBezTo>
                  <a:cubicBezTo>
                    <a:pt x="13330" y="20456"/>
                    <a:pt x="16093" y="21600"/>
                    <a:pt x="18093" y="21600"/>
                  </a:cubicBezTo>
                  <a:cubicBezTo>
                    <a:pt x="19989" y="21600"/>
                    <a:pt x="21198" y="20573"/>
                    <a:pt x="21288" y="18501"/>
                  </a:cubicBezTo>
                  <a:lnTo>
                    <a:pt x="21373" y="16518"/>
                  </a:lnTo>
                  <a:cubicBezTo>
                    <a:pt x="21391" y="16116"/>
                    <a:pt x="21407" y="15726"/>
                    <a:pt x="21421" y="15328"/>
                  </a:cubicBezTo>
                  <a:cubicBezTo>
                    <a:pt x="21029" y="16763"/>
                    <a:pt x="19912" y="17478"/>
                    <a:pt x="18318" y="17478"/>
                  </a:cubicBezTo>
                  <a:cubicBezTo>
                    <a:pt x="16282" y="17478"/>
                    <a:pt x="13470" y="16312"/>
                    <a:pt x="10401" y="13998"/>
                  </a:cubicBezTo>
                  <a:cubicBezTo>
                    <a:pt x="5265" y="10132"/>
                    <a:pt x="1077" y="4307"/>
                    <a:pt x="112"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3" name="Google Shape;111;p21"/>
            <p:cNvSpPr/>
            <p:nvPr/>
          </p:nvSpPr>
          <p:spPr>
            <a:xfrm>
              <a:off x="305060" y="0"/>
              <a:ext cx="2469014" cy="1493519"/>
            </a:xfrm>
            <a:custGeom>
              <a:avLst/>
              <a:gdLst/>
              <a:ahLst/>
              <a:cxnLst>
                <a:cxn ang="0">
                  <a:pos x="wd2" y="hd2"/>
                </a:cxn>
                <a:cxn ang="5400000">
                  <a:pos x="wd2" y="hd2"/>
                </a:cxn>
                <a:cxn ang="10800000">
                  <a:pos x="wd2" y="hd2"/>
                </a:cxn>
                <a:cxn ang="16200000">
                  <a:pos x="wd2" y="hd2"/>
                </a:cxn>
              </a:cxnLst>
              <a:rect l="0" t="0" r="r" b="b"/>
              <a:pathLst>
                <a:path w="21292" h="21600" fill="norm" stroke="1" extrusionOk="0">
                  <a:moveTo>
                    <a:pt x="10537" y="0"/>
                  </a:moveTo>
                  <a:cubicBezTo>
                    <a:pt x="5478" y="0"/>
                    <a:pt x="984" y="6018"/>
                    <a:pt x="0" y="14622"/>
                  </a:cubicBezTo>
                  <a:cubicBezTo>
                    <a:pt x="958" y="16343"/>
                    <a:pt x="5119" y="18668"/>
                    <a:pt x="10221" y="20211"/>
                  </a:cubicBezTo>
                  <a:cubicBezTo>
                    <a:pt x="13269" y="21135"/>
                    <a:pt x="16063" y="21600"/>
                    <a:pt x="18084" y="21600"/>
                  </a:cubicBezTo>
                  <a:cubicBezTo>
                    <a:pt x="19668" y="21600"/>
                    <a:pt x="20778" y="21315"/>
                    <a:pt x="21167" y="20742"/>
                  </a:cubicBezTo>
                  <a:cubicBezTo>
                    <a:pt x="21600" y="16012"/>
                    <a:pt x="20889" y="11407"/>
                    <a:pt x="19373" y="7746"/>
                  </a:cubicBezTo>
                  <a:cubicBezTo>
                    <a:pt x="17804" y="3957"/>
                    <a:pt x="15376" y="1172"/>
                    <a:pt x="12457" y="289"/>
                  </a:cubicBezTo>
                  <a:cubicBezTo>
                    <a:pt x="11813" y="94"/>
                    <a:pt x="11171" y="0"/>
                    <a:pt x="10537"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4" name="Google Shape;112;p21"/>
            <p:cNvSpPr/>
            <p:nvPr/>
          </p:nvSpPr>
          <p:spPr>
            <a:xfrm>
              <a:off x="12" y="1668118"/>
              <a:ext cx="1002302" cy="2252540"/>
            </a:xfrm>
            <a:custGeom>
              <a:avLst/>
              <a:gdLst/>
              <a:ahLst/>
              <a:cxnLst>
                <a:cxn ang="0">
                  <a:pos x="wd2" y="hd2"/>
                </a:cxn>
                <a:cxn ang="5400000">
                  <a:pos x="wd2" y="hd2"/>
                </a:cxn>
                <a:cxn ang="10800000">
                  <a:pos x="wd2" y="hd2"/>
                </a:cxn>
                <a:cxn ang="16200000">
                  <a:pos x="wd2" y="hd2"/>
                </a:cxn>
              </a:cxnLst>
              <a:rect l="0" t="0" r="r" b="b"/>
              <a:pathLst>
                <a:path w="18968" h="21600" fill="norm" stroke="1" extrusionOk="0">
                  <a:moveTo>
                    <a:pt x="7631" y="0"/>
                  </a:moveTo>
                  <a:cubicBezTo>
                    <a:pt x="6892" y="0"/>
                    <a:pt x="6142" y="38"/>
                    <a:pt x="5377" y="115"/>
                  </a:cubicBezTo>
                  <a:cubicBezTo>
                    <a:pt x="4193" y="234"/>
                    <a:pt x="3276" y="708"/>
                    <a:pt x="3059" y="1311"/>
                  </a:cubicBezTo>
                  <a:lnTo>
                    <a:pt x="2701" y="2321"/>
                  </a:lnTo>
                  <a:lnTo>
                    <a:pt x="2571" y="2689"/>
                  </a:lnTo>
                  <a:lnTo>
                    <a:pt x="1622" y="5345"/>
                  </a:lnTo>
                  <a:lnTo>
                    <a:pt x="1240" y="6423"/>
                  </a:lnTo>
                  <a:lnTo>
                    <a:pt x="375" y="8852"/>
                  </a:lnTo>
                  <a:cubicBezTo>
                    <a:pt x="-1478" y="14054"/>
                    <a:pt x="3696" y="19074"/>
                    <a:pt x="12474" y="21410"/>
                  </a:cubicBezTo>
                  <a:cubicBezTo>
                    <a:pt x="12968" y="21541"/>
                    <a:pt x="13480" y="21600"/>
                    <a:pt x="13979" y="21600"/>
                  </a:cubicBezTo>
                  <a:cubicBezTo>
                    <a:pt x="14137" y="21600"/>
                    <a:pt x="14295" y="21594"/>
                    <a:pt x="14451" y="21582"/>
                  </a:cubicBezTo>
                  <a:cubicBezTo>
                    <a:pt x="16092" y="21455"/>
                    <a:pt x="17447" y="20686"/>
                    <a:pt x="17215" y="19736"/>
                  </a:cubicBezTo>
                  <a:cubicBezTo>
                    <a:pt x="17211" y="19726"/>
                    <a:pt x="17209" y="19716"/>
                    <a:pt x="17206" y="19705"/>
                  </a:cubicBezTo>
                  <a:cubicBezTo>
                    <a:pt x="16118" y="15270"/>
                    <a:pt x="17412" y="10343"/>
                    <a:pt x="18750" y="6878"/>
                  </a:cubicBezTo>
                  <a:cubicBezTo>
                    <a:pt x="20122" y="3329"/>
                    <a:pt x="14815" y="147"/>
                    <a:pt x="8099" y="6"/>
                  </a:cubicBezTo>
                  <a:cubicBezTo>
                    <a:pt x="7945" y="2"/>
                    <a:pt x="7789" y="0"/>
                    <a:pt x="7631"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13;p21"/>
            <p:cNvSpPr/>
            <p:nvPr/>
          </p:nvSpPr>
          <p:spPr>
            <a:xfrm>
              <a:off x="427970" y="1668118"/>
              <a:ext cx="624544" cy="2252638"/>
            </a:xfrm>
            <a:custGeom>
              <a:avLst/>
              <a:gdLst/>
              <a:ahLst/>
              <a:cxnLst>
                <a:cxn ang="0">
                  <a:pos x="wd2" y="hd2"/>
                </a:cxn>
                <a:cxn ang="5400000">
                  <a:pos x="wd2" y="hd2"/>
                </a:cxn>
                <a:cxn ang="10800000">
                  <a:pos x="wd2" y="hd2"/>
                </a:cxn>
                <a:cxn ang="16200000">
                  <a:pos x="wd2" y="hd2"/>
                </a:cxn>
              </a:cxnLst>
              <a:rect l="0" t="0" r="r" b="b"/>
              <a:pathLst>
                <a:path w="19632" h="21600" fill="norm" stroke="1" extrusionOk="0">
                  <a:moveTo>
                    <a:pt x="802" y="0"/>
                  </a:moveTo>
                  <a:cubicBezTo>
                    <a:pt x="537" y="0"/>
                    <a:pt x="271" y="2"/>
                    <a:pt x="0" y="6"/>
                  </a:cubicBezTo>
                  <a:cubicBezTo>
                    <a:pt x="11156" y="147"/>
                    <a:pt x="19972" y="3329"/>
                    <a:pt x="17693" y="6877"/>
                  </a:cubicBezTo>
                  <a:cubicBezTo>
                    <a:pt x="15470" y="10343"/>
                    <a:pt x="13321" y="15269"/>
                    <a:pt x="15128" y="19704"/>
                  </a:cubicBezTo>
                  <a:cubicBezTo>
                    <a:pt x="15134" y="19715"/>
                    <a:pt x="15137" y="19725"/>
                    <a:pt x="15143" y="19735"/>
                  </a:cubicBezTo>
                  <a:cubicBezTo>
                    <a:pt x="15525" y="20685"/>
                    <a:pt x="13278" y="21454"/>
                    <a:pt x="10552" y="21581"/>
                  </a:cubicBezTo>
                  <a:cubicBezTo>
                    <a:pt x="10814" y="21593"/>
                    <a:pt x="11079" y="21600"/>
                    <a:pt x="11338" y="21600"/>
                  </a:cubicBezTo>
                  <a:cubicBezTo>
                    <a:pt x="14406" y="21600"/>
                    <a:pt x="17141" y="20776"/>
                    <a:pt x="16716" y="19735"/>
                  </a:cubicBezTo>
                  <a:cubicBezTo>
                    <a:pt x="16710" y="19725"/>
                    <a:pt x="16706" y="19715"/>
                    <a:pt x="16700" y="19704"/>
                  </a:cubicBezTo>
                  <a:cubicBezTo>
                    <a:pt x="14900" y="15269"/>
                    <a:pt x="17043" y="10343"/>
                    <a:pt x="19272" y="6877"/>
                  </a:cubicBezTo>
                  <a:cubicBezTo>
                    <a:pt x="21600" y="3246"/>
                    <a:pt x="12325" y="0"/>
                    <a:pt x="80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14;p21"/>
            <p:cNvSpPr/>
            <p:nvPr/>
          </p:nvSpPr>
          <p:spPr>
            <a:xfrm>
              <a:off x="632889" y="421492"/>
              <a:ext cx="1456569" cy="944608"/>
            </a:xfrm>
            <a:custGeom>
              <a:avLst/>
              <a:gdLst/>
              <a:ahLst/>
              <a:cxnLst>
                <a:cxn ang="0">
                  <a:pos x="wd2" y="hd2"/>
                </a:cxn>
                <a:cxn ang="5400000">
                  <a:pos x="wd2" y="hd2"/>
                </a:cxn>
                <a:cxn ang="10800000">
                  <a:pos x="wd2" y="hd2"/>
                </a:cxn>
                <a:cxn ang="16200000">
                  <a:pos x="wd2" y="hd2"/>
                </a:cxn>
              </a:cxnLst>
              <a:rect l="0" t="0" r="r" b="b"/>
              <a:pathLst>
                <a:path w="20986" h="21600" fill="norm" stroke="1" extrusionOk="0">
                  <a:moveTo>
                    <a:pt x="3841" y="0"/>
                  </a:moveTo>
                  <a:cubicBezTo>
                    <a:pt x="2695" y="0"/>
                    <a:pt x="1638" y="1187"/>
                    <a:pt x="1297" y="3019"/>
                  </a:cubicBezTo>
                  <a:lnTo>
                    <a:pt x="110" y="9373"/>
                  </a:lnTo>
                  <a:cubicBezTo>
                    <a:pt x="-307" y="11605"/>
                    <a:pt x="496" y="13951"/>
                    <a:pt x="1902" y="14615"/>
                  </a:cubicBezTo>
                  <a:lnTo>
                    <a:pt x="16387" y="21427"/>
                  </a:lnTo>
                  <a:cubicBezTo>
                    <a:pt x="16637" y="21544"/>
                    <a:pt x="16892" y="21600"/>
                    <a:pt x="17141" y="21600"/>
                  </a:cubicBezTo>
                  <a:cubicBezTo>
                    <a:pt x="18288" y="21600"/>
                    <a:pt x="19347" y="20413"/>
                    <a:pt x="19690" y="18579"/>
                  </a:cubicBezTo>
                  <a:lnTo>
                    <a:pt x="20876" y="12227"/>
                  </a:lnTo>
                  <a:cubicBezTo>
                    <a:pt x="21293" y="9995"/>
                    <a:pt x="20490" y="7646"/>
                    <a:pt x="19083" y="6987"/>
                  </a:cubicBezTo>
                  <a:lnTo>
                    <a:pt x="4597" y="175"/>
                  </a:lnTo>
                  <a:cubicBezTo>
                    <a:pt x="4346" y="56"/>
                    <a:pt x="4091" y="0"/>
                    <a:pt x="3841"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7" name="Google Shape;115;p21"/>
            <p:cNvSpPr/>
            <p:nvPr/>
          </p:nvSpPr>
          <p:spPr>
            <a:xfrm>
              <a:off x="409674" y="355380"/>
              <a:ext cx="1456624" cy="944509"/>
            </a:xfrm>
            <a:custGeom>
              <a:avLst/>
              <a:gdLst/>
              <a:ahLst/>
              <a:cxnLst>
                <a:cxn ang="0">
                  <a:pos x="wd2" y="hd2"/>
                </a:cxn>
                <a:cxn ang="5400000">
                  <a:pos x="wd2" y="hd2"/>
                </a:cxn>
                <a:cxn ang="10800000">
                  <a:pos x="wd2" y="hd2"/>
                </a:cxn>
                <a:cxn ang="16200000">
                  <a:pos x="wd2" y="hd2"/>
                </a:cxn>
              </a:cxnLst>
              <a:rect l="0" t="0" r="r" b="b"/>
              <a:pathLst>
                <a:path w="20987" h="21600" fill="norm" stroke="1" extrusionOk="0">
                  <a:moveTo>
                    <a:pt x="3842" y="0"/>
                  </a:moveTo>
                  <a:cubicBezTo>
                    <a:pt x="2696" y="0"/>
                    <a:pt x="1639" y="1187"/>
                    <a:pt x="1297" y="3019"/>
                  </a:cubicBezTo>
                  <a:lnTo>
                    <a:pt x="110" y="9374"/>
                  </a:lnTo>
                  <a:cubicBezTo>
                    <a:pt x="-306" y="11606"/>
                    <a:pt x="497" y="13953"/>
                    <a:pt x="1903" y="14617"/>
                  </a:cubicBezTo>
                  <a:lnTo>
                    <a:pt x="16388" y="21425"/>
                  </a:lnTo>
                  <a:cubicBezTo>
                    <a:pt x="16640" y="21544"/>
                    <a:pt x="16894" y="21600"/>
                    <a:pt x="17144" y="21600"/>
                  </a:cubicBezTo>
                  <a:cubicBezTo>
                    <a:pt x="18291" y="21600"/>
                    <a:pt x="19348" y="20413"/>
                    <a:pt x="19691" y="18581"/>
                  </a:cubicBezTo>
                  <a:lnTo>
                    <a:pt x="20877" y="12228"/>
                  </a:lnTo>
                  <a:cubicBezTo>
                    <a:pt x="21294" y="9996"/>
                    <a:pt x="20491" y="7647"/>
                    <a:pt x="19085" y="6985"/>
                  </a:cubicBezTo>
                  <a:lnTo>
                    <a:pt x="4598" y="175"/>
                  </a:lnTo>
                  <a:cubicBezTo>
                    <a:pt x="4347" y="56"/>
                    <a:pt x="4092" y="0"/>
                    <a:pt x="3842"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8" name="Google Shape;116;p21"/>
            <p:cNvSpPr/>
            <p:nvPr/>
          </p:nvSpPr>
          <p:spPr>
            <a:xfrm>
              <a:off x="446345" y="391967"/>
              <a:ext cx="1383195" cy="871335"/>
            </a:xfrm>
            <a:custGeom>
              <a:avLst/>
              <a:gdLst/>
              <a:ahLst/>
              <a:cxnLst>
                <a:cxn ang="0">
                  <a:pos x="wd2" y="hd2"/>
                </a:cxn>
                <a:cxn ang="5400000">
                  <a:pos x="wd2" y="hd2"/>
                </a:cxn>
                <a:cxn ang="10800000">
                  <a:pos x="wd2" y="hd2"/>
                </a:cxn>
                <a:cxn ang="16200000">
                  <a:pos x="wd2" y="hd2"/>
                </a:cxn>
              </a:cxnLst>
              <a:rect l="0" t="0" r="r" b="b"/>
              <a:pathLst>
                <a:path w="21080" h="21600" fill="norm" stroke="1" extrusionOk="0">
                  <a:moveTo>
                    <a:pt x="3503" y="0"/>
                  </a:moveTo>
                  <a:cubicBezTo>
                    <a:pt x="3488" y="0"/>
                    <a:pt x="3473" y="0"/>
                    <a:pt x="3458" y="2"/>
                  </a:cubicBezTo>
                  <a:cubicBezTo>
                    <a:pt x="2475" y="34"/>
                    <a:pt x="1626" y="1087"/>
                    <a:pt x="1348" y="2624"/>
                  </a:cubicBezTo>
                  <a:lnTo>
                    <a:pt x="93" y="9512"/>
                  </a:lnTo>
                  <a:cubicBezTo>
                    <a:pt x="-261" y="11448"/>
                    <a:pt x="421" y="13488"/>
                    <a:pt x="1612" y="14064"/>
                  </a:cubicBezTo>
                  <a:lnTo>
                    <a:pt x="16933" y="21449"/>
                  </a:lnTo>
                  <a:cubicBezTo>
                    <a:pt x="17144" y="21551"/>
                    <a:pt x="17360" y="21600"/>
                    <a:pt x="17575" y="21600"/>
                  </a:cubicBezTo>
                  <a:cubicBezTo>
                    <a:pt x="17591" y="21600"/>
                    <a:pt x="17606" y="21600"/>
                    <a:pt x="17621" y="21600"/>
                  </a:cubicBezTo>
                  <a:cubicBezTo>
                    <a:pt x="18605" y="21566"/>
                    <a:pt x="19454" y="20513"/>
                    <a:pt x="19732" y="18976"/>
                  </a:cubicBezTo>
                  <a:lnTo>
                    <a:pt x="20986" y="12090"/>
                  </a:lnTo>
                  <a:cubicBezTo>
                    <a:pt x="21339" y="10152"/>
                    <a:pt x="20657" y="8112"/>
                    <a:pt x="19467" y="7538"/>
                  </a:cubicBezTo>
                  <a:lnTo>
                    <a:pt x="4146" y="153"/>
                  </a:lnTo>
                  <a:cubicBezTo>
                    <a:pt x="3937" y="49"/>
                    <a:pt x="3720" y="0"/>
                    <a:pt x="350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17;p21"/>
            <p:cNvSpPr/>
            <p:nvPr/>
          </p:nvSpPr>
          <p:spPr>
            <a:xfrm>
              <a:off x="562056" y="519975"/>
              <a:ext cx="213606" cy="363620"/>
            </a:xfrm>
            <a:custGeom>
              <a:avLst/>
              <a:gdLst/>
              <a:ahLst/>
              <a:cxnLst>
                <a:cxn ang="0">
                  <a:pos x="wd2" y="hd2"/>
                </a:cxn>
                <a:cxn ang="5400000">
                  <a:pos x="wd2" y="hd2"/>
                </a:cxn>
                <a:cxn ang="10800000">
                  <a:pos x="wd2" y="hd2"/>
                </a:cxn>
                <a:cxn ang="16200000">
                  <a:pos x="wd2" y="hd2"/>
                </a:cxn>
              </a:cxnLst>
              <a:rect l="0" t="0" r="r" b="b"/>
              <a:pathLst>
                <a:path w="19964" h="21600" fill="norm" stroke="1" extrusionOk="0">
                  <a:moveTo>
                    <a:pt x="12946" y="0"/>
                  </a:moveTo>
                  <a:cubicBezTo>
                    <a:pt x="9902" y="0"/>
                    <a:pt x="7106" y="1259"/>
                    <a:pt x="6199" y="3193"/>
                  </a:cubicBezTo>
                  <a:lnTo>
                    <a:pt x="294" y="15866"/>
                  </a:lnTo>
                  <a:cubicBezTo>
                    <a:pt x="-815" y="18232"/>
                    <a:pt x="1312" y="20714"/>
                    <a:pt x="5034" y="21408"/>
                  </a:cubicBezTo>
                  <a:cubicBezTo>
                    <a:pt x="5704" y="21536"/>
                    <a:pt x="6382" y="21600"/>
                    <a:pt x="7042" y="21600"/>
                  </a:cubicBezTo>
                  <a:cubicBezTo>
                    <a:pt x="10077" y="21600"/>
                    <a:pt x="12873" y="20341"/>
                    <a:pt x="13771" y="18401"/>
                  </a:cubicBezTo>
                  <a:lnTo>
                    <a:pt x="19666" y="5734"/>
                  </a:lnTo>
                  <a:cubicBezTo>
                    <a:pt x="20785" y="3368"/>
                    <a:pt x="18658" y="880"/>
                    <a:pt x="14936" y="186"/>
                  </a:cubicBezTo>
                  <a:cubicBezTo>
                    <a:pt x="14276" y="58"/>
                    <a:pt x="13597" y="0"/>
                    <a:pt x="1294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18;p21"/>
            <p:cNvSpPr/>
            <p:nvPr/>
          </p:nvSpPr>
          <p:spPr>
            <a:xfrm>
              <a:off x="1141175" y="688591"/>
              <a:ext cx="213600" cy="363719"/>
            </a:xfrm>
            <a:custGeom>
              <a:avLst/>
              <a:gdLst/>
              <a:ahLst/>
              <a:cxnLst>
                <a:cxn ang="0">
                  <a:pos x="wd2" y="hd2"/>
                </a:cxn>
                <a:cxn ang="5400000">
                  <a:pos x="wd2" y="hd2"/>
                </a:cxn>
                <a:cxn ang="10800000">
                  <a:pos x="wd2" y="hd2"/>
                </a:cxn>
                <a:cxn ang="16200000">
                  <a:pos x="wd2" y="hd2"/>
                </a:cxn>
              </a:cxnLst>
              <a:rect l="0" t="0" r="r" b="b"/>
              <a:pathLst>
                <a:path w="19989" h="21600" fill="norm" stroke="1" extrusionOk="0">
                  <a:moveTo>
                    <a:pt x="12955" y="0"/>
                  </a:moveTo>
                  <a:cubicBezTo>
                    <a:pt x="9917" y="0"/>
                    <a:pt x="7117" y="1258"/>
                    <a:pt x="6199" y="3204"/>
                  </a:cubicBezTo>
                  <a:lnTo>
                    <a:pt x="287" y="15862"/>
                  </a:lnTo>
                  <a:cubicBezTo>
                    <a:pt x="-805" y="18227"/>
                    <a:pt x="1316" y="20709"/>
                    <a:pt x="5043" y="21414"/>
                  </a:cubicBezTo>
                  <a:cubicBezTo>
                    <a:pt x="5713" y="21536"/>
                    <a:pt x="6383" y="21600"/>
                    <a:pt x="7035" y="21600"/>
                  </a:cubicBezTo>
                  <a:cubicBezTo>
                    <a:pt x="10073" y="21600"/>
                    <a:pt x="12873" y="20342"/>
                    <a:pt x="13782" y="18396"/>
                  </a:cubicBezTo>
                  <a:lnTo>
                    <a:pt x="19703" y="5738"/>
                  </a:lnTo>
                  <a:cubicBezTo>
                    <a:pt x="20795" y="3373"/>
                    <a:pt x="18674" y="891"/>
                    <a:pt x="14947" y="186"/>
                  </a:cubicBezTo>
                  <a:cubicBezTo>
                    <a:pt x="14277" y="58"/>
                    <a:pt x="13607" y="0"/>
                    <a:pt x="1295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19;p21"/>
            <p:cNvSpPr/>
            <p:nvPr/>
          </p:nvSpPr>
          <p:spPr>
            <a:xfrm>
              <a:off x="1294135" y="85828"/>
              <a:ext cx="766504" cy="457493"/>
            </a:xfrm>
            <a:custGeom>
              <a:avLst/>
              <a:gdLst/>
              <a:ahLst/>
              <a:cxnLst>
                <a:cxn ang="0">
                  <a:pos x="wd2" y="hd2"/>
                </a:cxn>
                <a:cxn ang="5400000">
                  <a:pos x="wd2" y="hd2"/>
                </a:cxn>
                <a:cxn ang="10800000">
                  <a:pos x="wd2" y="hd2"/>
                </a:cxn>
                <a:cxn ang="16200000">
                  <a:pos x="wd2" y="hd2"/>
                </a:cxn>
              </a:cxnLst>
              <a:rect l="0" t="0" r="r" b="b"/>
              <a:pathLst>
                <a:path w="20881" h="21600" fill="norm" stroke="1" extrusionOk="0">
                  <a:moveTo>
                    <a:pt x="7362" y="0"/>
                  </a:moveTo>
                  <a:cubicBezTo>
                    <a:pt x="3615" y="0"/>
                    <a:pt x="681" y="2297"/>
                    <a:pt x="101" y="6215"/>
                  </a:cubicBezTo>
                  <a:cubicBezTo>
                    <a:pt x="-695" y="11610"/>
                    <a:pt x="3289" y="18043"/>
                    <a:pt x="8995" y="20572"/>
                  </a:cubicBezTo>
                  <a:cubicBezTo>
                    <a:pt x="10563" y="21271"/>
                    <a:pt x="12100" y="21600"/>
                    <a:pt x="13519" y="21600"/>
                  </a:cubicBezTo>
                  <a:cubicBezTo>
                    <a:pt x="16226" y="21600"/>
                    <a:pt x="18508" y="20401"/>
                    <a:pt x="19788" y="18261"/>
                  </a:cubicBezTo>
                  <a:cubicBezTo>
                    <a:pt x="20277" y="17432"/>
                    <a:pt x="20616" y="16469"/>
                    <a:pt x="20779" y="15385"/>
                  </a:cubicBezTo>
                  <a:cubicBezTo>
                    <a:pt x="20876" y="14732"/>
                    <a:pt x="20905" y="14056"/>
                    <a:pt x="20862" y="13384"/>
                  </a:cubicBezTo>
                  <a:cubicBezTo>
                    <a:pt x="20584" y="8489"/>
                    <a:pt x="16902" y="3256"/>
                    <a:pt x="11886" y="1023"/>
                  </a:cubicBezTo>
                  <a:cubicBezTo>
                    <a:pt x="10317" y="329"/>
                    <a:pt x="8781" y="0"/>
                    <a:pt x="7362"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20;p21"/>
            <p:cNvSpPr/>
            <p:nvPr/>
          </p:nvSpPr>
          <p:spPr>
            <a:xfrm>
              <a:off x="1993382" y="369308"/>
              <a:ext cx="67170" cy="103290"/>
            </a:xfrm>
            <a:custGeom>
              <a:avLst/>
              <a:gdLst/>
              <a:ahLst/>
              <a:cxnLst>
                <a:cxn ang="0">
                  <a:pos x="wd2" y="hd2"/>
                </a:cxn>
                <a:cxn ang="5400000">
                  <a:pos x="wd2" y="hd2"/>
                </a:cxn>
                <a:cxn ang="10800000">
                  <a:pos x="wd2" y="hd2"/>
                </a:cxn>
                <a:cxn ang="16200000">
                  <a:pos x="wd2" y="hd2"/>
                </a:cxn>
              </a:cxnLst>
              <a:rect l="0" t="0" r="r" b="b"/>
              <a:pathLst>
                <a:path w="20123" h="21600" fill="norm" stroke="1" extrusionOk="0">
                  <a:moveTo>
                    <a:pt x="19939" y="0"/>
                  </a:moveTo>
                  <a:cubicBezTo>
                    <a:pt x="10476" y="62"/>
                    <a:pt x="2453" y="3467"/>
                    <a:pt x="454" y="8862"/>
                  </a:cubicBezTo>
                  <a:cubicBezTo>
                    <a:pt x="-1250" y="13415"/>
                    <a:pt x="1953" y="18256"/>
                    <a:pt x="8125" y="21600"/>
                  </a:cubicBezTo>
                  <a:cubicBezTo>
                    <a:pt x="13503" y="17928"/>
                    <a:pt x="17235" y="13662"/>
                    <a:pt x="19028" y="8862"/>
                  </a:cubicBezTo>
                  <a:cubicBezTo>
                    <a:pt x="20086" y="5969"/>
                    <a:pt x="20350" y="2974"/>
                    <a:pt x="1993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3" name="Google Shape;121;p21"/>
            <p:cNvSpPr/>
            <p:nvPr/>
          </p:nvSpPr>
          <p:spPr>
            <a:xfrm>
              <a:off x="1809710" y="928716"/>
              <a:ext cx="191647" cy="304962"/>
            </a:xfrm>
            <a:custGeom>
              <a:avLst/>
              <a:gdLst/>
              <a:ahLst/>
              <a:cxnLst>
                <a:cxn ang="0">
                  <a:pos x="wd2" y="hd2"/>
                </a:cxn>
                <a:cxn ang="5400000">
                  <a:pos x="wd2" y="hd2"/>
                </a:cxn>
                <a:cxn ang="10800000">
                  <a:pos x="wd2" y="hd2"/>
                </a:cxn>
                <a:cxn ang="16200000">
                  <a:pos x="wd2" y="hd2"/>
                </a:cxn>
              </a:cxnLst>
              <a:rect l="0" t="0" r="r" b="b"/>
              <a:pathLst>
                <a:path w="20758" h="21600" fill="norm" stroke="1" extrusionOk="0">
                  <a:moveTo>
                    <a:pt x="10327" y="0"/>
                  </a:moveTo>
                  <a:cubicBezTo>
                    <a:pt x="8775" y="0"/>
                    <a:pt x="7341" y="667"/>
                    <a:pt x="6874" y="1695"/>
                  </a:cubicBezTo>
                  <a:lnTo>
                    <a:pt x="148" y="16549"/>
                  </a:lnTo>
                  <a:cubicBezTo>
                    <a:pt x="-415" y="17807"/>
                    <a:pt x="679" y="19120"/>
                    <a:pt x="2602" y="19488"/>
                  </a:cubicBezTo>
                  <a:lnTo>
                    <a:pt x="13153" y="21537"/>
                  </a:lnTo>
                  <a:cubicBezTo>
                    <a:pt x="13365" y="21579"/>
                    <a:pt x="13525" y="21600"/>
                    <a:pt x="13652" y="21600"/>
                  </a:cubicBezTo>
                  <a:cubicBezTo>
                    <a:pt x="14715" y="21600"/>
                    <a:pt x="13376" y="20329"/>
                    <a:pt x="13875" y="19217"/>
                  </a:cubicBezTo>
                  <a:lnTo>
                    <a:pt x="20601" y="4356"/>
                  </a:lnTo>
                  <a:cubicBezTo>
                    <a:pt x="21185" y="3106"/>
                    <a:pt x="20091" y="1786"/>
                    <a:pt x="18178" y="1417"/>
                  </a:cubicBezTo>
                  <a:lnTo>
                    <a:pt x="11368" y="104"/>
                  </a:lnTo>
                  <a:cubicBezTo>
                    <a:pt x="11017" y="35"/>
                    <a:pt x="10667" y="0"/>
                    <a:pt x="10327"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4" name="Google Shape;122;p21"/>
            <p:cNvSpPr/>
            <p:nvPr/>
          </p:nvSpPr>
          <p:spPr>
            <a:xfrm>
              <a:off x="1861404" y="943625"/>
              <a:ext cx="172432" cy="289857"/>
            </a:xfrm>
            <a:custGeom>
              <a:avLst/>
              <a:gdLst/>
              <a:ahLst/>
              <a:cxnLst>
                <a:cxn ang="0">
                  <a:pos x="wd2" y="hd2"/>
                </a:cxn>
                <a:cxn ang="5400000">
                  <a:pos x="wd2" y="hd2"/>
                </a:cxn>
                <a:cxn ang="10800000">
                  <a:pos x="wd2" y="hd2"/>
                </a:cxn>
                <a:cxn ang="16200000">
                  <a:pos x="wd2" y="hd2"/>
                </a:cxn>
              </a:cxnLst>
              <a:rect l="0" t="0" r="r" b="b"/>
              <a:pathLst>
                <a:path w="20680" h="21600" fill="norm" stroke="1" extrusionOk="0">
                  <a:moveTo>
                    <a:pt x="11458" y="0"/>
                  </a:moveTo>
                  <a:cubicBezTo>
                    <a:pt x="9728" y="0"/>
                    <a:pt x="8140" y="702"/>
                    <a:pt x="7634" y="1776"/>
                  </a:cubicBezTo>
                  <a:lnTo>
                    <a:pt x="164" y="17412"/>
                  </a:lnTo>
                  <a:cubicBezTo>
                    <a:pt x="-460" y="18727"/>
                    <a:pt x="752" y="20109"/>
                    <a:pt x="2881" y="20496"/>
                  </a:cubicBezTo>
                  <a:lnTo>
                    <a:pt x="8081" y="21498"/>
                  </a:lnTo>
                  <a:cubicBezTo>
                    <a:pt x="8458" y="21563"/>
                    <a:pt x="8834" y="21600"/>
                    <a:pt x="9211" y="21600"/>
                  </a:cubicBezTo>
                  <a:cubicBezTo>
                    <a:pt x="10940" y="21600"/>
                    <a:pt x="12540" y="20898"/>
                    <a:pt x="13069" y="19816"/>
                  </a:cubicBezTo>
                  <a:lnTo>
                    <a:pt x="20516" y="4188"/>
                  </a:lnTo>
                  <a:cubicBezTo>
                    <a:pt x="21140" y="2873"/>
                    <a:pt x="19928" y="1491"/>
                    <a:pt x="17811" y="1089"/>
                  </a:cubicBezTo>
                  <a:lnTo>
                    <a:pt x="12611" y="102"/>
                  </a:lnTo>
                  <a:cubicBezTo>
                    <a:pt x="12222" y="29"/>
                    <a:pt x="11834" y="0"/>
                    <a:pt x="11458"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23;p21"/>
            <p:cNvSpPr/>
            <p:nvPr/>
          </p:nvSpPr>
          <p:spPr>
            <a:xfrm>
              <a:off x="1936879" y="169597"/>
              <a:ext cx="312272" cy="911551"/>
            </a:xfrm>
            <a:custGeom>
              <a:avLst/>
              <a:gdLst/>
              <a:ahLst/>
              <a:cxnLst>
                <a:cxn ang="0">
                  <a:pos x="wd2" y="hd2"/>
                </a:cxn>
                <a:cxn ang="5400000">
                  <a:pos x="wd2" y="hd2"/>
                </a:cxn>
                <a:cxn ang="10800000">
                  <a:pos x="wd2" y="hd2"/>
                </a:cxn>
                <a:cxn ang="16200000">
                  <a:pos x="wd2" y="hd2"/>
                </a:cxn>
              </a:cxnLst>
              <a:rect l="0" t="0" r="r" b="b"/>
              <a:pathLst>
                <a:path w="21164" h="21600" fill="norm" stroke="1" extrusionOk="0">
                  <a:moveTo>
                    <a:pt x="19243" y="0"/>
                  </a:moveTo>
                  <a:cubicBezTo>
                    <a:pt x="18419" y="0"/>
                    <a:pt x="17661" y="188"/>
                    <a:pt x="17415" y="479"/>
                  </a:cubicBezTo>
                  <a:lnTo>
                    <a:pt x="77" y="20740"/>
                  </a:lnTo>
                  <a:cubicBezTo>
                    <a:pt x="-216" y="21096"/>
                    <a:pt x="356" y="21470"/>
                    <a:pt x="1373" y="21572"/>
                  </a:cubicBezTo>
                  <a:cubicBezTo>
                    <a:pt x="1559" y="21591"/>
                    <a:pt x="1739" y="21600"/>
                    <a:pt x="1918" y="21600"/>
                  </a:cubicBezTo>
                  <a:cubicBezTo>
                    <a:pt x="2742" y="21600"/>
                    <a:pt x="3500" y="21412"/>
                    <a:pt x="3753" y="21121"/>
                  </a:cubicBezTo>
                  <a:lnTo>
                    <a:pt x="21085" y="860"/>
                  </a:lnTo>
                  <a:cubicBezTo>
                    <a:pt x="21384" y="504"/>
                    <a:pt x="20812" y="135"/>
                    <a:pt x="19795" y="28"/>
                  </a:cubicBezTo>
                  <a:cubicBezTo>
                    <a:pt x="19609" y="9"/>
                    <a:pt x="19423" y="0"/>
                    <a:pt x="1924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6" name="Google Shape;124;p21"/>
            <p:cNvSpPr/>
            <p:nvPr/>
          </p:nvSpPr>
          <p:spPr>
            <a:xfrm>
              <a:off x="691937" y="4002464"/>
              <a:ext cx="1185449" cy="307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09" y="0"/>
                  </a:moveTo>
                  <a:cubicBezTo>
                    <a:pt x="16136" y="179"/>
                    <a:pt x="15963" y="365"/>
                    <a:pt x="15788" y="523"/>
                  </a:cubicBezTo>
                  <a:cubicBezTo>
                    <a:pt x="16034" y="5068"/>
                    <a:pt x="16236" y="10631"/>
                    <a:pt x="16267" y="16897"/>
                  </a:cubicBezTo>
                  <a:cubicBezTo>
                    <a:pt x="13242" y="18853"/>
                    <a:pt x="10590" y="19548"/>
                    <a:pt x="8342" y="19548"/>
                  </a:cubicBezTo>
                  <a:cubicBezTo>
                    <a:pt x="4084" y="19548"/>
                    <a:pt x="1269" y="17042"/>
                    <a:pt x="120" y="15782"/>
                  </a:cubicBezTo>
                  <a:cubicBezTo>
                    <a:pt x="77" y="16436"/>
                    <a:pt x="39" y="17104"/>
                    <a:pt x="0" y="17785"/>
                  </a:cubicBezTo>
                  <a:cubicBezTo>
                    <a:pt x="1214" y="19107"/>
                    <a:pt x="4068" y="21600"/>
                    <a:pt x="8345" y="21600"/>
                  </a:cubicBezTo>
                  <a:cubicBezTo>
                    <a:pt x="10679" y="21600"/>
                    <a:pt x="13437" y="20856"/>
                    <a:pt x="16583" y="18763"/>
                  </a:cubicBezTo>
                  <a:lnTo>
                    <a:pt x="16808" y="18619"/>
                  </a:lnTo>
                  <a:lnTo>
                    <a:pt x="16805" y="17744"/>
                  </a:lnTo>
                  <a:cubicBezTo>
                    <a:pt x="16797" y="14143"/>
                    <a:pt x="16731" y="10776"/>
                    <a:pt x="16635" y="7664"/>
                  </a:cubicBezTo>
                  <a:cubicBezTo>
                    <a:pt x="17425" y="7581"/>
                    <a:pt x="19571" y="6927"/>
                    <a:pt x="21600" y="2486"/>
                  </a:cubicBezTo>
                  <a:cubicBezTo>
                    <a:pt x="21527" y="1845"/>
                    <a:pt x="21453" y="1212"/>
                    <a:pt x="21380" y="592"/>
                  </a:cubicBezTo>
                  <a:cubicBezTo>
                    <a:pt x="19407" y="4978"/>
                    <a:pt x="17255" y="5550"/>
                    <a:pt x="16563" y="5612"/>
                  </a:cubicBezTo>
                  <a:cubicBezTo>
                    <a:pt x="16492" y="3601"/>
                    <a:pt x="16402" y="1721"/>
                    <a:pt x="16309"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7" name="Google Shape;125;p21"/>
            <p:cNvSpPr/>
            <p:nvPr/>
          </p:nvSpPr>
          <p:spPr>
            <a:xfrm>
              <a:off x="1999521" y="1896177"/>
              <a:ext cx="511977" cy="680059"/>
            </a:xfrm>
            <a:custGeom>
              <a:avLst/>
              <a:gdLst/>
              <a:ahLst/>
              <a:cxnLst>
                <a:cxn ang="0">
                  <a:pos x="wd2" y="hd2"/>
                </a:cxn>
                <a:cxn ang="5400000">
                  <a:pos x="wd2" y="hd2"/>
                </a:cxn>
                <a:cxn ang="10800000">
                  <a:pos x="wd2" y="hd2"/>
                </a:cxn>
                <a:cxn ang="16200000">
                  <a:pos x="wd2" y="hd2"/>
                </a:cxn>
              </a:cxnLst>
              <a:rect l="0" t="0" r="r" b="b"/>
              <a:pathLst>
                <a:path w="19371" h="21600" fill="norm" stroke="1" extrusionOk="0">
                  <a:moveTo>
                    <a:pt x="10937" y="0"/>
                  </a:moveTo>
                  <a:cubicBezTo>
                    <a:pt x="6290" y="0"/>
                    <a:pt x="1766" y="3798"/>
                    <a:pt x="397" y="9119"/>
                  </a:cubicBezTo>
                  <a:cubicBezTo>
                    <a:pt x="-1114" y="15014"/>
                    <a:pt x="1822" y="20541"/>
                    <a:pt x="6947" y="21469"/>
                  </a:cubicBezTo>
                  <a:cubicBezTo>
                    <a:pt x="7441" y="21559"/>
                    <a:pt x="7938" y="21600"/>
                    <a:pt x="8435" y="21600"/>
                  </a:cubicBezTo>
                  <a:cubicBezTo>
                    <a:pt x="13078" y="21600"/>
                    <a:pt x="17606" y="17805"/>
                    <a:pt x="18972" y="12478"/>
                  </a:cubicBezTo>
                  <a:cubicBezTo>
                    <a:pt x="20486" y="6589"/>
                    <a:pt x="17554" y="1059"/>
                    <a:pt x="12429" y="134"/>
                  </a:cubicBezTo>
                  <a:cubicBezTo>
                    <a:pt x="11931" y="44"/>
                    <a:pt x="11434" y="0"/>
                    <a:pt x="10937"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8" name="Google Shape;126;p21"/>
            <p:cNvSpPr/>
            <p:nvPr/>
          </p:nvSpPr>
          <p:spPr>
            <a:xfrm>
              <a:off x="2107031" y="1981516"/>
              <a:ext cx="455645" cy="543615"/>
            </a:xfrm>
            <a:custGeom>
              <a:avLst/>
              <a:gdLst/>
              <a:ahLst/>
              <a:cxnLst>
                <a:cxn ang="0">
                  <a:pos x="wd2" y="hd2"/>
                </a:cxn>
                <a:cxn ang="5400000">
                  <a:pos x="wd2" y="hd2"/>
                </a:cxn>
                <a:cxn ang="10800000">
                  <a:pos x="wd2" y="hd2"/>
                </a:cxn>
                <a:cxn ang="16200000">
                  <a:pos x="wd2" y="hd2"/>
                </a:cxn>
              </a:cxnLst>
              <a:rect l="0" t="0" r="r" b="b"/>
              <a:pathLst>
                <a:path w="19475" h="21600" fill="norm" stroke="1" extrusionOk="0">
                  <a:moveTo>
                    <a:pt x="9634" y="0"/>
                  </a:moveTo>
                  <a:cubicBezTo>
                    <a:pt x="5496" y="0"/>
                    <a:pt x="1605" y="3609"/>
                    <a:pt x="377" y="8902"/>
                  </a:cubicBezTo>
                  <a:cubicBezTo>
                    <a:pt x="-990" y="14795"/>
                    <a:pt x="1463" y="20540"/>
                    <a:pt x="6091" y="21464"/>
                  </a:cubicBezTo>
                  <a:cubicBezTo>
                    <a:pt x="6540" y="21553"/>
                    <a:pt x="7009" y="21600"/>
                    <a:pt x="7496" y="21600"/>
                  </a:cubicBezTo>
                  <a:cubicBezTo>
                    <a:pt x="12049" y="21600"/>
                    <a:pt x="18011" y="17804"/>
                    <a:pt x="19243" y="12480"/>
                  </a:cubicBezTo>
                  <a:cubicBezTo>
                    <a:pt x="20610" y="6595"/>
                    <a:pt x="15667" y="1068"/>
                    <a:pt x="11038" y="140"/>
                  </a:cubicBezTo>
                  <a:cubicBezTo>
                    <a:pt x="10569" y="47"/>
                    <a:pt x="10099" y="0"/>
                    <a:pt x="9634"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9" name="Google Shape;127;p21"/>
            <p:cNvSpPr/>
            <p:nvPr/>
          </p:nvSpPr>
          <p:spPr>
            <a:xfrm>
              <a:off x="2323412" y="2141696"/>
              <a:ext cx="169210" cy="249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6" y="0"/>
                  </a:moveTo>
                  <a:cubicBezTo>
                    <a:pt x="4833" y="0"/>
                    <a:pt x="0" y="4844"/>
                    <a:pt x="0" y="10808"/>
                  </a:cubicBezTo>
                  <a:cubicBezTo>
                    <a:pt x="0" y="16773"/>
                    <a:pt x="4833" y="21600"/>
                    <a:pt x="10806" y="21600"/>
                  </a:cubicBezTo>
                  <a:cubicBezTo>
                    <a:pt x="16767" y="21600"/>
                    <a:pt x="21600" y="16773"/>
                    <a:pt x="21600" y="10808"/>
                  </a:cubicBezTo>
                  <a:cubicBezTo>
                    <a:pt x="21600" y="4827"/>
                    <a:pt x="16767" y="0"/>
                    <a:pt x="10806"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28;p21"/>
            <p:cNvSpPr/>
            <p:nvPr/>
          </p:nvSpPr>
          <p:spPr>
            <a:xfrm>
              <a:off x="2260829" y="2141696"/>
              <a:ext cx="147140" cy="249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3" y="0"/>
                  </a:moveTo>
                  <a:cubicBezTo>
                    <a:pt x="5573" y="0"/>
                    <a:pt x="0" y="4844"/>
                    <a:pt x="0" y="10808"/>
                  </a:cubicBezTo>
                  <a:cubicBezTo>
                    <a:pt x="0" y="16773"/>
                    <a:pt x="5573" y="21600"/>
                    <a:pt x="12413" y="21600"/>
                  </a:cubicBezTo>
                  <a:lnTo>
                    <a:pt x="21600" y="21600"/>
                  </a:lnTo>
                  <a:cubicBezTo>
                    <a:pt x="14746" y="21600"/>
                    <a:pt x="9187" y="16773"/>
                    <a:pt x="9187" y="10808"/>
                  </a:cubicBezTo>
                  <a:cubicBezTo>
                    <a:pt x="9187" y="4827"/>
                    <a:pt x="14746" y="0"/>
                    <a:pt x="2160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1" name="Google Shape;129;p21"/>
            <p:cNvSpPr/>
            <p:nvPr/>
          </p:nvSpPr>
          <p:spPr>
            <a:xfrm>
              <a:off x="1999521" y="1896177"/>
              <a:ext cx="511977" cy="680059"/>
            </a:xfrm>
            <a:custGeom>
              <a:avLst/>
              <a:gdLst/>
              <a:ahLst/>
              <a:cxnLst>
                <a:cxn ang="0">
                  <a:pos x="wd2" y="hd2"/>
                </a:cxn>
                <a:cxn ang="5400000">
                  <a:pos x="wd2" y="hd2"/>
                </a:cxn>
                <a:cxn ang="10800000">
                  <a:pos x="wd2" y="hd2"/>
                </a:cxn>
                <a:cxn ang="16200000">
                  <a:pos x="wd2" y="hd2"/>
                </a:cxn>
              </a:cxnLst>
              <a:rect l="0" t="0" r="r" b="b"/>
              <a:pathLst>
                <a:path w="19371" h="21600" fill="norm" stroke="1" extrusionOk="0">
                  <a:moveTo>
                    <a:pt x="10937" y="0"/>
                  </a:moveTo>
                  <a:cubicBezTo>
                    <a:pt x="6290" y="0"/>
                    <a:pt x="1766" y="3798"/>
                    <a:pt x="397" y="9119"/>
                  </a:cubicBezTo>
                  <a:cubicBezTo>
                    <a:pt x="-1114" y="15014"/>
                    <a:pt x="1822" y="20541"/>
                    <a:pt x="6947" y="21469"/>
                  </a:cubicBezTo>
                  <a:cubicBezTo>
                    <a:pt x="7441" y="21559"/>
                    <a:pt x="7938" y="21600"/>
                    <a:pt x="8435" y="21600"/>
                  </a:cubicBezTo>
                  <a:cubicBezTo>
                    <a:pt x="13078" y="21600"/>
                    <a:pt x="17606" y="17805"/>
                    <a:pt x="18972" y="12478"/>
                  </a:cubicBezTo>
                  <a:cubicBezTo>
                    <a:pt x="20486" y="6589"/>
                    <a:pt x="17554" y="1059"/>
                    <a:pt x="12429" y="134"/>
                  </a:cubicBezTo>
                  <a:cubicBezTo>
                    <a:pt x="11931" y="44"/>
                    <a:pt x="11434" y="0"/>
                    <a:pt x="10937"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2" name="Google Shape;130;p21"/>
            <p:cNvSpPr/>
            <p:nvPr/>
          </p:nvSpPr>
          <p:spPr>
            <a:xfrm>
              <a:off x="2107031" y="1981516"/>
              <a:ext cx="455645" cy="543615"/>
            </a:xfrm>
            <a:custGeom>
              <a:avLst/>
              <a:gdLst/>
              <a:ahLst/>
              <a:cxnLst>
                <a:cxn ang="0">
                  <a:pos x="wd2" y="hd2"/>
                </a:cxn>
                <a:cxn ang="5400000">
                  <a:pos x="wd2" y="hd2"/>
                </a:cxn>
                <a:cxn ang="10800000">
                  <a:pos x="wd2" y="hd2"/>
                </a:cxn>
                <a:cxn ang="16200000">
                  <a:pos x="wd2" y="hd2"/>
                </a:cxn>
              </a:cxnLst>
              <a:rect l="0" t="0" r="r" b="b"/>
              <a:pathLst>
                <a:path w="19475" h="21600" fill="norm" stroke="1" extrusionOk="0">
                  <a:moveTo>
                    <a:pt x="9634" y="0"/>
                  </a:moveTo>
                  <a:cubicBezTo>
                    <a:pt x="5496" y="0"/>
                    <a:pt x="1605" y="3609"/>
                    <a:pt x="377" y="8902"/>
                  </a:cubicBezTo>
                  <a:cubicBezTo>
                    <a:pt x="-990" y="14795"/>
                    <a:pt x="1463" y="20540"/>
                    <a:pt x="6091" y="21464"/>
                  </a:cubicBezTo>
                  <a:cubicBezTo>
                    <a:pt x="6540" y="21553"/>
                    <a:pt x="7009" y="21600"/>
                    <a:pt x="7496" y="21600"/>
                  </a:cubicBezTo>
                  <a:cubicBezTo>
                    <a:pt x="12049" y="21600"/>
                    <a:pt x="18011" y="17804"/>
                    <a:pt x="19243" y="12480"/>
                  </a:cubicBezTo>
                  <a:cubicBezTo>
                    <a:pt x="20610" y="6595"/>
                    <a:pt x="15667" y="1068"/>
                    <a:pt x="11038" y="140"/>
                  </a:cubicBezTo>
                  <a:cubicBezTo>
                    <a:pt x="10569" y="47"/>
                    <a:pt x="10099" y="0"/>
                    <a:pt x="9634"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3" name="Google Shape;131;p21"/>
            <p:cNvSpPr/>
            <p:nvPr/>
          </p:nvSpPr>
          <p:spPr>
            <a:xfrm>
              <a:off x="2323412" y="2141696"/>
              <a:ext cx="169210" cy="249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6" y="0"/>
                  </a:moveTo>
                  <a:cubicBezTo>
                    <a:pt x="4833" y="0"/>
                    <a:pt x="0" y="4844"/>
                    <a:pt x="0" y="10808"/>
                  </a:cubicBezTo>
                  <a:cubicBezTo>
                    <a:pt x="0" y="16773"/>
                    <a:pt x="4833" y="21600"/>
                    <a:pt x="10806" y="21600"/>
                  </a:cubicBezTo>
                  <a:cubicBezTo>
                    <a:pt x="16767" y="21600"/>
                    <a:pt x="21600" y="16773"/>
                    <a:pt x="21600" y="10808"/>
                  </a:cubicBezTo>
                  <a:cubicBezTo>
                    <a:pt x="21600" y="4827"/>
                    <a:pt x="16767" y="0"/>
                    <a:pt x="10806"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32;p21"/>
            <p:cNvSpPr/>
            <p:nvPr/>
          </p:nvSpPr>
          <p:spPr>
            <a:xfrm>
              <a:off x="2260829" y="2141696"/>
              <a:ext cx="147140" cy="249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3" y="0"/>
                  </a:moveTo>
                  <a:cubicBezTo>
                    <a:pt x="5573" y="0"/>
                    <a:pt x="0" y="4844"/>
                    <a:pt x="0" y="10808"/>
                  </a:cubicBezTo>
                  <a:cubicBezTo>
                    <a:pt x="0" y="16773"/>
                    <a:pt x="5573" y="21600"/>
                    <a:pt x="12413" y="21600"/>
                  </a:cubicBezTo>
                  <a:lnTo>
                    <a:pt x="21600" y="21600"/>
                  </a:lnTo>
                  <a:cubicBezTo>
                    <a:pt x="14746" y="21600"/>
                    <a:pt x="9187" y="16773"/>
                    <a:pt x="9187" y="10808"/>
                  </a:cubicBezTo>
                  <a:cubicBezTo>
                    <a:pt x="9187" y="4827"/>
                    <a:pt x="14746" y="0"/>
                    <a:pt x="2160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33;p21"/>
            <p:cNvSpPr/>
            <p:nvPr/>
          </p:nvSpPr>
          <p:spPr>
            <a:xfrm>
              <a:off x="1867950" y="2167690"/>
              <a:ext cx="1557167" cy="1559632"/>
            </a:xfrm>
            <a:custGeom>
              <a:avLst/>
              <a:gdLst/>
              <a:ahLst/>
              <a:cxnLst>
                <a:cxn ang="0">
                  <a:pos x="wd2" y="hd2"/>
                </a:cxn>
                <a:cxn ang="5400000">
                  <a:pos x="wd2" y="hd2"/>
                </a:cxn>
                <a:cxn ang="10800000">
                  <a:pos x="wd2" y="hd2"/>
                </a:cxn>
                <a:cxn ang="16200000">
                  <a:pos x="wd2" y="hd2"/>
                </a:cxn>
              </a:cxnLst>
              <a:rect l="0" t="0" r="r" b="b"/>
              <a:pathLst>
                <a:path w="21406" h="21600" fill="norm" stroke="1" extrusionOk="0">
                  <a:moveTo>
                    <a:pt x="7739" y="0"/>
                  </a:moveTo>
                  <a:cubicBezTo>
                    <a:pt x="7143" y="0"/>
                    <a:pt x="6627" y="391"/>
                    <a:pt x="6452" y="948"/>
                  </a:cubicBezTo>
                  <a:cubicBezTo>
                    <a:pt x="6419" y="1047"/>
                    <a:pt x="6398" y="1152"/>
                    <a:pt x="6390" y="1259"/>
                  </a:cubicBezTo>
                  <a:cubicBezTo>
                    <a:pt x="6329" y="2012"/>
                    <a:pt x="6887" y="2672"/>
                    <a:pt x="7634" y="2735"/>
                  </a:cubicBezTo>
                  <a:cubicBezTo>
                    <a:pt x="7657" y="2735"/>
                    <a:pt x="8372" y="2798"/>
                    <a:pt x="9428" y="3016"/>
                  </a:cubicBezTo>
                  <a:lnTo>
                    <a:pt x="9429" y="3016"/>
                  </a:lnTo>
                  <a:cubicBezTo>
                    <a:pt x="9652" y="3062"/>
                    <a:pt x="9889" y="3115"/>
                    <a:pt x="10140" y="3175"/>
                  </a:cubicBezTo>
                  <a:cubicBezTo>
                    <a:pt x="11131" y="3415"/>
                    <a:pt x="12305" y="3778"/>
                    <a:pt x="13464" y="4315"/>
                  </a:cubicBezTo>
                  <a:cubicBezTo>
                    <a:pt x="13659" y="4406"/>
                    <a:pt x="13853" y="4502"/>
                    <a:pt x="14048" y="4603"/>
                  </a:cubicBezTo>
                  <a:cubicBezTo>
                    <a:pt x="14908" y="5051"/>
                    <a:pt x="15737" y="5606"/>
                    <a:pt x="16452" y="6288"/>
                  </a:cubicBezTo>
                  <a:cubicBezTo>
                    <a:pt x="16604" y="6434"/>
                    <a:pt x="16753" y="6586"/>
                    <a:pt x="16893" y="6744"/>
                  </a:cubicBezTo>
                  <a:cubicBezTo>
                    <a:pt x="16997" y="6860"/>
                    <a:pt x="17099" y="6980"/>
                    <a:pt x="17195" y="7104"/>
                  </a:cubicBezTo>
                  <a:cubicBezTo>
                    <a:pt x="17906" y="8003"/>
                    <a:pt x="18360" y="9003"/>
                    <a:pt x="18564" y="10122"/>
                  </a:cubicBezTo>
                  <a:cubicBezTo>
                    <a:pt x="18603" y="10331"/>
                    <a:pt x="18631" y="10543"/>
                    <a:pt x="18654" y="10759"/>
                  </a:cubicBezTo>
                  <a:cubicBezTo>
                    <a:pt x="18721" y="11474"/>
                    <a:pt x="18697" y="12233"/>
                    <a:pt x="18579" y="13044"/>
                  </a:cubicBezTo>
                  <a:cubicBezTo>
                    <a:pt x="18521" y="13434"/>
                    <a:pt x="18449" y="13808"/>
                    <a:pt x="18368" y="14157"/>
                  </a:cubicBezTo>
                  <a:cubicBezTo>
                    <a:pt x="18317" y="14369"/>
                    <a:pt x="18262" y="14575"/>
                    <a:pt x="18202" y="14774"/>
                  </a:cubicBezTo>
                  <a:cubicBezTo>
                    <a:pt x="17889" y="15807"/>
                    <a:pt x="17447" y="16636"/>
                    <a:pt x="16866" y="17268"/>
                  </a:cubicBezTo>
                  <a:cubicBezTo>
                    <a:pt x="16715" y="17438"/>
                    <a:pt x="16552" y="17590"/>
                    <a:pt x="16380" y="17730"/>
                  </a:cubicBezTo>
                  <a:cubicBezTo>
                    <a:pt x="16091" y="17967"/>
                    <a:pt x="15771" y="18166"/>
                    <a:pt x="15424" y="18326"/>
                  </a:cubicBezTo>
                  <a:cubicBezTo>
                    <a:pt x="14861" y="18587"/>
                    <a:pt x="14238" y="18742"/>
                    <a:pt x="13576" y="18810"/>
                  </a:cubicBezTo>
                  <a:cubicBezTo>
                    <a:pt x="13353" y="18833"/>
                    <a:pt x="13128" y="18846"/>
                    <a:pt x="12897" y="18850"/>
                  </a:cubicBezTo>
                  <a:cubicBezTo>
                    <a:pt x="12841" y="18853"/>
                    <a:pt x="12785" y="18853"/>
                    <a:pt x="12726" y="18853"/>
                  </a:cubicBezTo>
                  <a:cubicBezTo>
                    <a:pt x="11666" y="18853"/>
                    <a:pt x="10536" y="18670"/>
                    <a:pt x="9413" y="18382"/>
                  </a:cubicBezTo>
                  <a:cubicBezTo>
                    <a:pt x="9190" y="18323"/>
                    <a:pt x="8965" y="18262"/>
                    <a:pt x="8743" y="18196"/>
                  </a:cubicBezTo>
                  <a:cubicBezTo>
                    <a:pt x="7667" y="17878"/>
                    <a:pt x="6611" y="17476"/>
                    <a:pt x="5651" y="17054"/>
                  </a:cubicBezTo>
                  <a:cubicBezTo>
                    <a:pt x="5440" y="16962"/>
                    <a:pt x="5237" y="16868"/>
                    <a:pt x="5034" y="16776"/>
                  </a:cubicBezTo>
                  <a:cubicBezTo>
                    <a:pt x="4556" y="16555"/>
                    <a:pt x="4107" y="16330"/>
                    <a:pt x="3698" y="16116"/>
                  </a:cubicBezTo>
                  <a:cubicBezTo>
                    <a:pt x="3047" y="15775"/>
                    <a:pt x="2495" y="15456"/>
                    <a:pt x="2084" y="15193"/>
                  </a:cubicBezTo>
                  <a:cubicBezTo>
                    <a:pt x="1999" y="15139"/>
                    <a:pt x="1907" y="15097"/>
                    <a:pt x="1817" y="15064"/>
                  </a:cubicBezTo>
                  <a:cubicBezTo>
                    <a:pt x="1667" y="15010"/>
                    <a:pt x="1513" y="14984"/>
                    <a:pt x="1360" y="14984"/>
                  </a:cubicBezTo>
                  <a:cubicBezTo>
                    <a:pt x="908" y="14984"/>
                    <a:pt x="467" y="15211"/>
                    <a:pt x="209" y="15623"/>
                  </a:cubicBezTo>
                  <a:cubicBezTo>
                    <a:pt x="-160" y="16212"/>
                    <a:pt x="-25" y="16978"/>
                    <a:pt x="495" y="17410"/>
                  </a:cubicBezTo>
                  <a:cubicBezTo>
                    <a:pt x="540" y="17447"/>
                    <a:pt x="586" y="17480"/>
                    <a:pt x="634" y="17511"/>
                  </a:cubicBezTo>
                  <a:cubicBezTo>
                    <a:pt x="710" y="17558"/>
                    <a:pt x="2087" y="18427"/>
                    <a:pt x="4094" y="19350"/>
                  </a:cubicBezTo>
                  <a:cubicBezTo>
                    <a:pt x="4286" y="19439"/>
                    <a:pt x="4483" y="19527"/>
                    <a:pt x="4685" y="19617"/>
                  </a:cubicBezTo>
                  <a:cubicBezTo>
                    <a:pt x="5140" y="19816"/>
                    <a:pt x="5622" y="20013"/>
                    <a:pt x="6125" y="20205"/>
                  </a:cubicBezTo>
                  <a:cubicBezTo>
                    <a:pt x="6622" y="20392"/>
                    <a:pt x="7106" y="20561"/>
                    <a:pt x="7579" y="20710"/>
                  </a:cubicBezTo>
                  <a:cubicBezTo>
                    <a:pt x="7850" y="20796"/>
                    <a:pt x="8120" y="20876"/>
                    <a:pt x="8384" y="20949"/>
                  </a:cubicBezTo>
                  <a:cubicBezTo>
                    <a:pt x="9947" y="21384"/>
                    <a:pt x="11388" y="21600"/>
                    <a:pt x="12699" y="21600"/>
                  </a:cubicBezTo>
                  <a:cubicBezTo>
                    <a:pt x="12771" y="21600"/>
                    <a:pt x="12842" y="21600"/>
                    <a:pt x="12914" y="21597"/>
                  </a:cubicBezTo>
                  <a:cubicBezTo>
                    <a:pt x="13163" y="21593"/>
                    <a:pt x="13410" y="21581"/>
                    <a:pt x="13650" y="21558"/>
                  </a:cubicBezTo>
                  <a:cubicBezTo>
                    <a:pt x="14714" y="21470"/>
                    <a:pt x="15683" y="21221"/>
                    <a:pt x="16558" y="20816"/>
                  </a:cubicBezTo>
                  <a:cubicBezTo>
                    <a:pt x="17039" y="20593"/>
                    <a:pt x="17485" y="20326"/>
                    <a:pt x="17896" y="20015"/>
                  </a:cubicBezTo>
                  <a:cubicBezTo>
                    <a:pt x="18132" y="19837"/>
                    <a:pt x="18357" y="19642"/>
                    <a:pt x="18570" y="19435"/>
                  </a:cubicBezTo>
                  <a:cubicBezTo>
                    <a:pt x="19471" y="18561"/>
                    <a:pt x="20166" y="17424"/>
                    <a:pt x="20647" y="16040"/>
                  </a:cubicBezTo>
                  <a:cubicBezTo>
                    <a:pt x="20733" y="15797"/>
                    <a:pt x="20810" y="15548"/>
                    <a:pt x="20882" y="15291"/>
                  </a:cubicBezTo>
                  <a:cubicBezTo>
                    <a:pt x="21044" y="14715"/>
                    <a:pt x="21170" y="14097"/>
                    <a:pt x="21266" y="13442"/>
                  </a:cubicBezTo>
                  <a:cubicBezTo>
                    <a:pt x="21401" y="12510"/>
                    <a:pt x="21440" y="11618"/>
                    <a:pt x="21378" y="10763"/>
                  </a:cubicBezTo>
                  <a:cubicBezTo>
                    <a:pt x="21362" y="10513"/>
                    <a:pt x="21336" y="10266"/>
                    <a:pt x="21301" y="10022"/>
                  </a:cubicBezTo>
                  <a:cubicBezTo>
                    <a:pt x="21060" y="8323"/>
                    <a:pt x="20410" y="6792"/>
                    <a:pt x="19357" y="5442"/>
                  </a:cubicBezTo>
                  <a:cubicBezTo>
                    <a:pt x="19344" y="5424"/>
                    <a:pt x="19330" y="5408"/>
                    <a:pt x="19316" y="5389"/>
                  </a:cubicBezTo>
                  <a:cubicBezTo>
                    <a:pt x="19175" y="5213"/>
                    <a:pt x="19028" y="5039"/>
                    <a:pt x="18877" y="4873"/>
                  </a:cubicBezTo>
                  <a:cubicBezTo>
                    <a:pt x="17931" y="3826"/>
                    <a:pt x="16799" y="3002"/>
                    <a:pt x="15628" y="2352"/>
                  </a:cubicBezTo>
                  <a:cubicBezTo>
                    <a:pt x="15447" y="2251"/>
                    <a:pt x="15263" y="2155"/>
                    <a:pt x="15079" y="2059"/>
                  </a:cubicBezTo>
                  <a:lnTo>
                    <a:pt x="15077" y="2059"/>
                  </a:lnTo>
                  <a:cubicBezTo>
                    <a:pt x="13611" y="1320"/>
                    <a:pt x="12118" y="841"/>
                    <a:pt x="10872" y="531"/>
                  </a:cubicBezTo>
                  <a:cubicBezTo>
                    <a:pt x="10641" y="475"/>
                    <a:pt x="10418" y="424"/>
                    <a:pt x="10207" y="379"/>
                  </a:cubicBezTo>
                  <a:cubicBezTo>
                    <a:pt x="8882" y="91"/>
                    <a:pt x="7955" y="12"/>
                    <a:pt x="7849" y="4"/>
                  </a:cubicBezTo>
                  <a:cubicBezTo>
                    <a:pt x="7812" y="1"/>
                    <a:pt x="7776" y="0"/>
                    <a:pt x="773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6" name="Google Shape;134;p21"/>
            <p:cNvSpPr/>
            <p:nvPr/>
          </p:nvSpPr>
          <p:spPr>
            <a:xfrm>
              <a:off x="2165777" y="3379004"/>
              <a:ext cx="113200" cy="205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46" y="0"/>
                  </a:moveTo>
                  <a:cubicBezTo>
                    <a:pt x="13009" y="5134"/>
                    <a:pt x="10688" y="12582"/>
                    <a:pt x="0" y="19575"/>
                  </a:cubicBezTo>
                  <a:cubicBezTo>
                    <a:pt x="2658" y="20247"/>
                    <a:pt x="5391" y="20918"/>
                    <a:pt x="8198" y="21600"/>
                  </a:cubicBezTo>
                  <a:cubicBezTo>
                    <a:pt x="15610" y="16373"/>
                    <a:pt x="19017" y="11063"/>
                    <a:pt x="20533" y="6797"/>
                  </a:cubicBezTo>
                  <a:cubicBezTo>
                    <a:pt x="21113" y="5155"/>
                    <a:pt x="21432" y="3574"/>
                    <a:pt x="21600" y="2118"/>
                  </a:cubicBezTo>
                  <a:lnTo>
                    <a:pt x="21581" y="2118"/>
                  </a:lnTo>
                  <a:cubicBezTo>
                    <a:pt x="18680" y="1426"/>
                    <a:pt x="15816" y="723"/>
                    <a:pt x="13046"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7" name="Google Shape;135;p21"/>
            <p:cNvSpPr/>
            <p:nvPr/>
          </p:nvSpPr>
          <p:spPr>
            <a:xfrm>
              <a:off x="2419248" y="3481508"/>
              <a:ext cx="135395" cy="198829"/>
            </a:xfrm>
            <a:custGeom>
              <a:avLst/>
              <a:gdLst/>
              <a:ahLst/>
              <a:cxnLst>
                <a:cxn ang="0">
                  <a:pos x="wd2" y="hd2"/>
                </a:cxn>
                <a:cxn ang="5400000">
                  <a:pos x="wd2" y="hd2"/>
                </a:cxn>
                <a:cxn ang="10800000">
                  <a:pos x="wd2" y="hd2"/>
                </a:cxn>
                <a:cxn ang="16200000">
                  <a:pos x="wd2" y="hd2"/>
                </a:cxn>
              </a:cxnLst>
              <a:rect l="0" t="0" r="r" b="b"/>
              <a:pathLst>
                <a:path w="21160" h="21600" fill="norm" stroke="1" extrusionOk="0">
                  <a:moveTo>
                    <a:pt x="13230" y="0"/>
                  </a:moveTo>
                  <a:cubicBezTo>
                    <a:pt x="14855" y="3655"/>
                    <a:pt x="14042" y="7577"/>
                    <a:pt x="12264" y="10688"/>
                  </a:cubicBezTo>
                  <a:cubicBezTo>
                    <a:pt x="10240" y="14109"/>
                    <a:pt x="6086" y="17924"/>
                    <a:pt x="0" y="19725"/>
                  </a:cubicBezTo>
                  <a:cubicBezTo>
                    <a:pt x="3081" y="20396"/>
                    <a:pt x="6147" y="21025"/>
                    <a:pt x="9152" y="21600"/>
                  </a:cubicBezTo>
                  <a:cubicBezTo>
                    <a:pt x="13260" y="19341"/>
                    <a:pt x="16633" y="16261"/>
                    <a:pt x="18779" y="12510"/>
                  </a:cubicBezTo>
                  <a:cubicBezTo>
                    <a:pt x="20941" y="8813"/>
                    <a:pt x="21600" y="5008"/>
                    <a:pt x="20879" y="1460"/>
                  </a:cubicBezTo>
                  <a:cubicBezTo>
                    <a:pt x="18319" y="1002"/>
                    <a:pt x="15759" y="522"/>
                    <a:pt x="13230"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8" name="Google Shape;136;p21"/>
            <p:cNvSpPr/>
            <p:nvPr/>
          </p:nvSpPr>
          <p:spPr>
            <a:xfrm>
              <a:off x="2806321" y="3525844"/>
              <a:ext cx="74626" cy="201282"/>
            </a:xfrm>
            <a:custGeom>
              <a:avLst/>
              <a:gdLst/>
              <a:ahLst/>
              <a:cxnLst>
                <a:cxn ang="0">
                  <a:pos x="wd2" y="hd2"/>
                </a:cxn>
                <a:cxn ang="5400000">
                  <a:pos x="wd2" y="hd2"/>
                </a:cxn>
                <a:cxn ang="10800000">
                  <a:pos x="wd2" y="hd2"/>
                </a:cxn>
                <a:cxn ang="16200000">
                  <a:pos x="wd2" y="hd2"/>
                </a:cxn>
              </a:cxnLst>
              <a:rect l="0" t="0" r="r" b="b"/>
              <a:pathLst>
                <a:path w="20015" h="21600" fill="norm" stroke="1" extrusionOk="0">
                  <a:moveTo>
                    <a:pt x="13181" y="0"/>
                  </a:moveTo>
                  <a:cubicBezTo>
                    <a:pt x="8840" y="179"/>
                    <a:pt x="4446" y="284"/>
                    <a:pt x="0" y="316"/>
                  </a:cubicBezTo>
                  <a:cubicBezTo>
                    <a:pt x="4288" y="3526"/>
                    <a:pt x="9524" y="8747"/>
                    <a:pt x="7367" y="14379"/>
                  </a:cubicBezTo>
                  <a:cubicBezTo>
                    <a:pt x="6419" y="16926"/>
                    <a:pt x="4025" y="19337"/>
                    <a:pt x="263" y="21600"/>
                  </a:cubicBezTo>
                  <a:cubicBezTo>
                    <a:pt x="5130" y="21568"/>
                    <a:pt x="9945" y="21474"/>
                    <a:pt x="14628" y="21295"/>
                  </a:cubicBezTo>
                  <a:cubicBezTo>
                    <a:pt x="16970" y="19305"/>
                    <a:pt x="18574" y="17232"/>
                    <a:pt x="19364" y="15063"/>
                  </a:cubicBezTo>
                  <a:lnTo>
                    <a:pt x="19390" y="15063"/>
                  </a:lnTo>
                  <a:cubicBezTo>
                    <a:pt x="21600" y="9200"/>
                    <a:pt x="17575" y="3842"/>
                    <a:pt x="13181"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9" name="Google Shape;137;p21"/>
            <p:cNvSpPr/>
            <p:nvPr/>
          </p:nvSpPr>
          <p:spPr>
            <a:xfrm>
              <a:off x="3059498" y="3414709"/>
              <a:ext cx="159303" cy="198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88" y="0"/>
                  </a:moveTo>
                  <a:cubicBezTo>
                    <a:pt x="3299" y="1315"/>
                    <a:pt x="1689" y="2513"/>
                    <a:pt x="0" y="3614"/>
                  </a:cubicBezTo>
                  <a:cubicBezTo>
                    <a:pt x="4895" y="5357"/>
                    <a:pt x="11824" y="8651"/>
                    <a:pt x="14444" y="13848"/>
                  </a:cubicBezTo>
                  <a:cubicBezTo>
                    <a:pt x="15655" y="16211"/>
                    <a:pt x="15814" y="18798"/>
                    <a:pt x="14950" y="21600"/>
                  </a:cubicBezTo>
                  <a:cubicBezTo>
                    <a:pt x="17277" y="20199"/>
                    <a:pt x="19499" y="18670"/>
                    <a:pt x="21600" y="17034"/>
                  </a:cubicBezTo>
                  <a:cubicBezTo>
                    <a:pt x="21440" y="15302"/>
                    <a:pt x="20948" y="13623"/>
                    <a:pt x="20124" y="11998"/>
                  </a:cubicBezTo>
                  <a:cubicBezTo>
                    <a:pt x="17158" y="6106"/>
                    <a:pt x="10374" y="2267"/>
                    <a:pt x="4788"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0" name="Google Shape;138;p21"/>
            <p:cNvSpPr/>
            <p:nvPr/>
          </p:nvSpPr>
          <p:spPr>
            <a:xfrm>
              <a:off x="3192021" y="3189886"/>
              <a:ext cx="194911" cy="135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7" y="0"/>
                  </a:moveTo>
                  <a:cubicBezTo>
                    <a:pt x="924" y="2431"/>
                    <a:pt x="478" y="4816"/>
                    <a:pt x="0" y="7075"/>
                  </a:cubicBezTo>
                  <a:cubicBezTo>
                    <a:pt x="5403" y="7792"/>
                    <a:pt x="15741" y="10644"/>
                    <a:pt x="19709" y="21600"/>
                  </a:cubicBezTo>
                  <a:cubicBezTo>
                    <a:pt x="20404" y="18810"/>
                    <a:pt x="21024" y="15958"/>
                    <a:pt x="21600" y="13013"/>
                  </a:cubicBezTo>
                  <a:lnTo>
                    <a:pt x="21589" y="13013"/>
                  </a:lnTo>
                  <a:cubicBezTo>
                    <a:pt x="16447" y="4722"/>
                    <a:pt x="8066" y="1091"/>
                    <a:pt x="1337"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1" name="Google Shape;139;p21"/>
            <p:cNvSpPr/>
            <p:nvPr/>
          </p:nvSpPr>
          <p:spPr>
            <a:xfrm>
              <a:off x="3218310" y="2873840"/>
              <a:ext cx="204720" cy="71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51" y="0"/>
                  </a:moveTo>
                  <a:cubicBezTo>
                    <a:pt x="7266" y="0"/>
                    <a:pt x="3126" y="3600"/>
                    <a:pt x="0" y="7498"/>
                  </a:cubicBezTo>
                  <a:cubicBezTo>
                    <a:pt x="300" y="12079"/>
                    <a:pt x="517" y="16721"/>
                    <a:pt x="693" y="21511"/>
                  </a:cubicBezTo>
                  <a:cubicBezTo>
                    <a:pt x="3353" y="17702"/>
                    <a:pt x="7245" y="13597"/>
                    <a:pt x="11644" y="13597"/>
                  </a:cubicBezTo>
                  <a:cubicBezTo>
                    <a:pt x="14800" y="13597"/>
                    <a:pt x="18205" y="15709"/>
                    <a:pt x="21600" y="21600"/>
                  </a:cubicBezTo>
                  <a:cubicBezTo>
                    <a:pt x="21476" y="16096"/>
                    <a:pt x="21279" y="10651"/>
                    <a:pt x="21010" y="5296"/>
                  </a:cubicBezTo>
                  <a:cubicBezTo>
                    <a:pt x="17874" y="1458"/>
                    <a:pt x="14769" y="0"/>
                    <a:pt x="11851"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140;p21"/>
            <p:cNvSpPr/>
            <p:nvPr/>
          </p:nvSpPr>
          <p:spPr>
            <a:xfrm>
              <a:off x="3064697" y="2519539"/>
              <a:ext cx="211292" cy="135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30" y="0"/>
                  </a:moveTo>
                  <a:cubicBezTo>
                    <a:pt x="8143" y="2586"/>
                    <a:pt x="2718" y="10565"/>
                    <a:pt x="0" y="16333"/>
                  </a:cubicBezTo>
                  <a:cubicBezTo>
                    <a:pt x="1133" y="18010"/>
                    <a:pt x="2236" y="19766"/>
                    <a:pt x="3279" y="21600"/>
                  </a:cubicBezTo>
                  <a:cubicBezTo>
                    <a:pt x="5435" y="16568"/>
                    <a:pt x="10660" y="8026"/>
                    <a:pt x="21600" y="6568"/>
                  </a:cubicBezTo>
                  <a:cubicBezTo>
                    <a:pt x="21510" y="6380"/>
                    <a:pt x="21399" y="6176"/>
                    <a:pt x="21299" y="5972"/>
                  </a:cubicBezTo>
                  <a:cubicBezTo>
                    <a:pt x="20246" y="3919"/>
                    <a:pt x="19153" y="1912"/>
                    <a:pt x="18030"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3" name="Google Shape;141;p21"/>
            <p:cNvSpPr/>
            <p:nvPr/>
          </p:nvSpPr>
          <p:spPr>
            <a:xfrm>
              <a:off x="2847324" y="2316395"/>
              <a:ext cx="157439" cy="183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96" y="0"/>
                  </a:moveTo>
                  <a:cubicBezTo>
                    <a:pt x="8721" y="10719"/>
                    <a:pt x="3015" y="16477"/>
                    <a:pt x="0" y="19154"/>
                  </a:cubicBezTo>
                  <a:cubicBezTo>
                    <a:pt x="1951" y="19938"/>
                    <a:pt x="3889" y="20746"/>
                    <a:pt x="5827" y="21600"/>
                  </a:cubicBezTo>
                  <a:cubicBezTo>
                    <a:pt x="9380" y="18242"/>
                    <a:pt x="14844" y="12323"/>
                    <a:pt x="21600" y="2504"/>
                  </a:cubicBezTo>
                  <a:cubicBezTo>
                    <a:pt x="19797" y="1627"/>
                    <a:pt x="17953" y="808"/>
                    <a:pt x="16123"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4" name="Google Shape;142;p21"/>
            <p:cNvSpPr/>
            <p:nvPr/>
          </p:nvSpPr>
          <p:spPr>
            <a:xfrm>
              <a:off x="2553831" y="2195057"/>
              <a:ext cx="108299" cy="201871"/>
            </a:xfrm>
            <a:custGeom>
              <a:avLst/>
              <a:gdLst/>
              <a:ahLst/>
              <a:cxnLst>
                <a:cxn ang="0">
                  <a:pos x="wd2" y="hd2"/>
                </a:cxn>
                <a:cxn ang="5400000">
                  <a:pos x="wd2" y="hd2"/>
                </a:cxn>
                <a:cxn ang="10800000">
                  <a:pos x="wd2" y="hd2"/>
                </a:cxn>
                <a:cxn ang="16200000">
                  <a:pos x="wd2" y="hd2"/>
                </a:cxn>
              </a:cxnLst>
              <a:rect l="0" t="0" r="r" b="b"/>
              <a:pathLst>
                <a:path w="19579" h="21600" fill="norm" stroke="1" extrusionOk="0">
                  <a:moveTo>
                    <a:pt x="10233" y="0"/>
                  </a:moveTo>
                  <a:cubicBezTo>
                    <a:pt x="14755" y="11346"/>
                    <a:pt x="5001" y="17885"/>
                    <a:pt x="0" y="20372"/>
                  </a:cubicBezTo>
                  <a:cubicBezTo>
                    <a:pt x="2926" y="20729"/>
                    <a:pt x="6047" y="21138"/>
                    <a:pt x="9346" y="21600"/>
                  </a:cubicBezTo>
                  <a:cubicBezTo>
                    <a:pt x="15163" y="17706"/>
                    <a:pt x="21600" y="10968"/>
                    <a:pt x="18975" y="1186"/>
                  </a:cubicBezTo>
                  <a:cubicBezTo>
                    <a:pt x="15943" y="745"/>
                    <a:pt x="12999" y="346"/>
                    <a:pt x="10233"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43;p21"/>
            <p:cNvSpPr/>
            <p:nvPr/>
          </p:nvSpPr>
          <p:spPr>
            <a:xfrm>
              <a:off x="1820001" y="3180666"/>
              <a:ext cx="252601" cy="304080"/>
            </a:xfrm>
            <a:custGeom>
              <a:avLst/>
              <a:gdLst/>
              <a:ahLst/>
              <a:cxnLst>
                <a:cxn ang="0">
                  <a:pos x="wd2" y="hd2"/>
                </a:cxn>
                <a:cxn ang="5400000">
                  <a:pos x="wd2" y="hd2"/>
                </a:cxn>
                <a:cxn ang="10800000">
                  <a:pos x="wd2" y="hd2"/>
                </a:cxn>
                <a:cxn ang="16200000">
                  <a:pos x="wd2" y="hd2"/>
                </a:cxn>
              </a:cxnLst>
              <a:rect l="0" t="0" r="r" b="b"/>
              <a:pathLst>
                <a:path w="21426" h="21600" fill="norm" stroke="1" extrusionOk="0">
                  <a:moveTo>
                    <a:pt x="11632" y="0"/>
                  </a:moveTo>
                  <a:lnTo>
                    <a:pt x="0" y="17545"/>
                  </a:lnTo>
                  <a:lnTo>
                    <a:pt x="8146" y="21328"/>
                  </a:lnTo>
                  <a:cubicBezTo>
                    <a:pt x="8537" y="21509"/>
                    <a:pt x="8978" y="21600"/>
                    <a:pt x="9452" y="21600"/>
                  </a:cubicBezTo>
                  <a:cubicBezTo>
                    <a:pt x="10442" y="21600"/>
                    <a:pt x="11582" y="21224"/>
                    <a:pt x="12772" y="20541"/>
                  </a:cubicBezTo>
                  <a:cubicBezTo>
                    <a:pt x="12855" y="20485"/>
                    <a:pt x="12955" y="20422"/>
                    <a:pt x="13047" y="20360"/>
                  </a:cubicBezTo>
                  <a:cubicBezTo>
                    <a:pt x="13246" y="20241"/>
                    <a:pt x="13446" y="20109"/>
                    <a:pt x="13662" y="19970"/>
                  </a:cubicBezTo>
                  <a:cubicBezTo>
                    <a:pt x="15401" y="18764"/>
                    <a:pt x="17182" y="16953"/>
                    <a:pt x="18638" y="14737"/>
                  </a:cubicBezTo>
                  <a:cubicBezTo>
                    <a:pt x="18796" y="14521"/>
                    <a:pt x="18929" y="14305"/>
                    <a:pt x="19054" y="14089"/>
                  </a:cubicBezTo>
                  <a:cubicBezTo>
                    <a:pt x="20102" y="12382"/>
                    <a:pt x="20810" y="10695"/>
                    <a:pt x="21159" y="9183"/>
                  </a:cubicBezTo>
                  <a:lnTo>
                    <a:pt x="21159" y="9170"/>
                  </a:lnTo>
                  <a:cubicBezTo>
                    <a:pt x="21251" y="8835"/>
                    <a:pt x="21317" y="8508"/>
                    <a:pt x="21350" y="8180"/>
                  </a:cubicBezTo>
                  <a:cubicBezTo>
                    <a:pt x="21350" y="8097"/>
                    <a:pt x="21367" y="8020"/>
                    <a:pt x="21375" y="7936"/>
                  </a:cubicBezTo>
                  <a:cubicBezTo>
                    <a:pt x="21600" y="5943"/>
                    <a:pt x="21084" y="4404"/>
                    <a:pt x="19778" y="3790"/>
                  </a:cubicBezTo>
                  <a:lnTo>
                    <a:pt x="11632" y="0"/>
                  </a:ln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44;p21"/>
            <p:cNvSpPr/>
            <p:nvPr/>
          </p:nvSpPr>
          <p:spPr>
            <a:xfrm>
              <a:off x="1630879" y="3035394"/>
              <a:ext cx="345735" cy="400993"/>
            </a:xfrm>
            <a:custGeom>
              <a:avLst/>
              <a:gdLst/>
              <a:ahLst/>
              <a:cxnLst>
                <a:cxn ang="0">
                  <a:pos x="wd2" y="hd2"/>
                </a:cxn>
                <a:cxn ang="5400000">
                  <a:pos x="wd2" y="hd2"/>
                </a:cxn>
                <a:cxn ang="10800000">
                  <a:pos x="wd2" y="hd2"/>
                </a:cxn>
                <a:cxn ang="16200000">
                  <a:pos x="wd2" y="hd2"/>
                </a:cxn>
              </a:cxnLst>
              <a:rect l="0" t="0" r="r" b="b"/>
              <a:pathLst>
                <a:path w="20932" h="21600" fill="norm" stroke="1" extrusionOk="0">
                  <a:moveTo>
                    <a:pt x="12092" y="0"/>
                  </a:moveTo>
                  <a:lnTo>
                    <a:pt x="0" y="19782"/>
                  </a:lnTo>
                  <a:cubicBezTo>
                    <a:pt x="0" y="19782"/>
                    <a:pt x="3023" y="21600"/>
                    <a:pt x="7828" y="21600"/>
                  </a:cubicBezTo>
                  <a:cubicBezTo>
                    <a:pt x="8974" y="21600"/>
                    <a:pt x="10221" y="21494"/>
                    <a:pt x="11551" y="21241"/>
                  </a:cubicBezTo>
                  <a:lnTo>
                    <a:pt x="11587" y="21193"/>
                  </a:lnTo>
                  <a:cubicBezTo>
                    <a:pt x="11830" y="21288"/>
                    <a:pt x="12092" y="21331"/>
                    <a:pt x="12377" y="21331"/>
                  </a:cubicBezTo>
                  <a:cubicBezTo>
                    <a:pt x="14277" y="21331"/>
                    <a:pt x="16991" y="19249"/>
                    <a:pt x="18945" y="16126"/>
                  </a:cubicBezTo>
                  <a:cubicBezTo>
                    <a:pt x="21238" y="12454"/>
                    <a:pt x="21600" y="8739"/>
                    <a:pt x="19753" y="7825"/>
                  </a:cubicBezTo>
                  <a:cubicBezTo>
                    <a:pt x="17247" y="1944"/>
                    <a:pt x="12092" y="0"/>
                    <a:pt x="12092"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45;p21"/>
            <p:cNvSpPr/>
            <p:nvPr/>
          </p:nvSpPr>
          <p:spPr>
            <a:xfrm>
              <a:off x="1599359" y="3029705"/>
              <a:ext cx="259981" cy="375882"/>
            </a:xfrm>
            <a:custGeom>
              <a:avLst/>
              <a:gdLst/>
              <a:ahLst/>
              <a:cxnLst>
                <a:cxn ang="0">
                  <a:pos x="wd2" y="hd2"/>
                </a:cxn>
                <a:cxn ang="5400000">
                  <a:pos x="wd2" y="hd2"/>
                </a:cxn>
                <a:cxn ang="10800000">
                  <a:pos x="wd2" y="hd2"/>
                </a:cxn>
                <a:cxn ang="16200000">
                  <a:pos x="wd2" y="hd2"/>
                </a:cxn>
              </a:cxnLst>
              <a:rect l="0" t="0" r="r" b="b"/>
              <a:pathLst>
                <a:path w="19926" h="21600" fill="norm" stroke="1" extrusionOk="0">
                  <a:moveTo>
                    <a:pt x="15971" y="0"/>
                  </a:moveTo>
                  <a:cubicBezTo>
                    <a:pt x="12828" y="0"/>
                    <a:pt x="8513" y="2553"/>
                    <a:pt x="5047" y="6533"/>
                  </a:cubicBezTo>
                  <a:cubicBezTo>
                    <a:pt x="4588" y="7063"/>
                    <a:pt x="4137" y="7615"/>
                    <a:pt x="3716" y="8196"/>
                  </a:cubicBezTo>
                  <a:cubicBezTo>
                    <a:pt x="2987" y="9182"/>
                    <a:pt x="2355" y="10163"/>
                    <a:pt x="1844" y="11127"/>
                  </a:cubicBezTo>
                  <a:cubicBezTo>
                    <a:pt x="-682" y="15851"/>
                    <a:pt x="-659" y="20084"/>
                    <a:pt x="2197" y="21279"/>
                  </a:cubicBezTo>
                  <a:cubicBezTo>
                    <a:pt x="2724" y="21493"/>
                    <a:pt x="3303" y="21600"/>
                    <a:pt x="3942" y="21600"/>
                  </a:cubicBezTo>
                  <a:cubicBezTo>
                    <a:pt x="6844" y="21600"/>
                    <a:pt x="10746" y="19413"/>
                    <a:pt x="14061" y="15952"/>
                  </a:cubicBezTo>
                  <a:cubicBezTo>
                    <a:pt x="14813" y="15157"/>
                    <a:pt x="15535" y="14312"/>
                    <a:pt x="16204" y="13404"/>
                  </a:cubicBezTo>
                  <a:cubicBezTo>
                    <a:pt x="16527" y="12987"/>
                    <a:pt x="16821" y="12559"/>
                    <a:pt x="17084" y="12142"/>
                  </a:cubicBezTo>
                  <a:cubicBezTo>
                    <a:pt x="20580" y="6787"/>
                    <a:pt x="20918" y="1657"/>
                    <a:pt x="17723" y="327"/>
                  </a:cubicBezTo>
                  <a:cubicBezTo>
                    <a:pt x="17196" y="107"/>
                    <a:pt x="16610" y="0"/>
                    <a:pt x="1597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8" name="Google Shape;146;p21"/>
            <p:cNvSpPr/>
            <p:nvPr/>
          </p:nvSpPr>
          <p:spPr>
            <a:xfrm>
              <a:off x="1617810" y="3068745"/>
              <a:ext cx="187969" cy="282794"/>
            </a:xfrm>
            <a:custGeom>
              <a:avLst/>
              <a:gdLst/>
              <a:ahLst/>
              <a:cxnLst>
                <a:cxn ang="0">
                  <a:pos x="wd2" y="hd2"/>
                </a:cxn>
                <a:cxn ang="5400000">
                  <a:pos x="wd2" y="hd2"/>
                </a:cxn>
                <a:cxn ang="10800000">
                  <a:pos x="wd2" y="hd2"/>
                </a:cxn>
                <a:cxn ang="16200000">
                  <a:pos x="wd2" y="hd2"/>
                </a:cxn>
              </a:cxnLst>
              <a:rect l="0" t="0" r="r" b="b"/>
              <a:pathLst>
                <a:path w="20279" h="21600" fill="norm" stroke="1" extrusionOk="0">
                  <a:moveTo>
                    <a:pt x="16935" y="0"/>
                  </a:moveTo>
                  <a:cubicBezTo>
                    <a:pt x="13167" y="0"/>
                    <a:pt x="7791" y="3282"/>
                    <a:pt x="3939" y="8196"/>
                  </a:cubicBezTo>
                  <a:cubicBezTo>
                    <a:pt x="-612" y="13988"/>
                    <a:pt x="-1321" y="19839"/>
                    <a:pt x="2341" y="21285"/>
                  </a:cubicBezTo>
                  <a:cubicBezTo>
                    <a:pt x="2880" y="21495"/>
                    <a:pt x="3505" y="21600"/>
                    <a:pt x="4172" y="21600"/>
                  </a:cubicBezTo>
                  <a:cubicBezTo>
                    <a:pt x="4288" y="21600"/>
                    <a:pt x="4415" y="21600"/>
                    <a:pt x="4531" y="21593"/>
                  </a:cubicBezTo>
                  <a:cubicBezTo>
                    <a:pt x="2722" y="19262"/>
                    <a:pt x="3865" y="14415"/>
                    <a:pt x="7632" y="9620"/>
                  </a:cubicBezTo>
                  <a:cubicBezTo>
                    <a:pt x="11368" y="4862"/>
                    <a:pt x="16522" y="1618"/>
                    <a:pt x="20279" y="1431"/>
                  </a:cubicBezTo>
                  <a:cubicBezTo>
                    <a:pt x="19887" y="944"/>
                    <a:pt x="19390" y="569"/>
                    <a:pt x="18766" y="322"/>
                  </a:cubicBezTo>
                  <a:cubicBezTo>
                    <a:pt x="18215" y="105"/>
                    <a:pt x="17601" y="0"/>
                    <a:pt x="16935"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9" name="Google Shape;147;p21"/>
            <p:cNvSpPr/>
            <p:nvPr/>
          </p:nvSpPr>
          <p:spPr>
            <a:xfrm>
              <a:off x="1652108" y="3087480"/>
              <a:ext cx="161336" cy="263961"/>
            </a:xfrm>
            <a:custGeom>
              <a:avLst/>
              <a:gdLst/>
              <a:ahLst/>
              <a:cxnLst>
                <a:cxn ang="0">
                  <a:pos x="wd2" y="hd2"/>
                </a:cxn>
                <a:cxn ang="5400000">
                  <a:pos x="wd2" y="hd2"/>
                </a:cxn>
                <a:cxn ang="10800000">
                  <a:pos x="wd2" y="hd2"/>
                </a:cxn>
                <a:cxn ang="16200000">
                  <a:pos x="wd2" y="hd2"/>
                </a:cxn>
              </a:cxnLst>
              <a:rect l="0" t="0" r="r" b="b"/>
              <a:pathLst>
                <a:path w="20243" h="21600" fill="norm" stroke="1" extrusionOk="0">
                  <a:moveTo>
                    <a:pt x="19281" y="0"/>
                  </a:moveTo>
                  <a:cubicBezTo>
                    <a:pt x="14912" y="209"/>
                    <a:pt x="8918" y="3676"/>
                    <a:pt x="4573" y="8773"/>
                  </a:cubicBezTo>
                  <a:cubicBezTo>
                    <a:pt x="4364" y="9014"/>
                    <a:pt x="4155" y="9271"/>
                    <a:pt x="3970" y="9512"/>
                  </a:cubicBezTo>
                  <a:cubicBezTo>
                    <a:pt x="2161" y="11775"/>
                    <a:pt x="967" y="14031"/>
                    <a:pt x="389" y="16037"/>
                  </a:cubicBezTo>
                  <a:cubicBezTo>
                    <a:pt x="-276" y="18349"/>
                    <a:pt x="-91" y="20324"/>
                    <a:pt x="967" y="21600"/>
                  </a:cubicBezTo>
                  <a:cubicBezTo>
                    <a:pt x="3527" y="21472"/>
                    <a:pt x="6616" y="20243"/>
                    <a:pt x="9644" y="18213"/>
                  </a:cubicBezTo>
                  <a:cubicBezTo>
                    <a:pt x="11761" y="16784"/>
                    <a:pt x="13853" y="14946"/>
                    <a:pt x="15662" y="12827"/>
                  </a:cubicBezTo>
                  <a:cubicBezTo>
                    <a:pt x="15736" y="12755"/>
                    <a:pt x="15798" y="12682"/>
                    <a:pt x="15847" y="12610"/>
                  </a:cubicBezTo>
                  <a:cubicBezTo>
                    <a:pt x="20081" y="7553"/>
                    <a:pt x="21324" y="2472"/>
                    <a:pt x="1928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48;p21"/>
            <p:cNvSpPr/>
            <p:nvPr/>
          </p:nvSpPr>
          <p:spPr>
            <a:xfrm>
              <a:off x="1502922" y="3050991"/>
              <a:ext cx="322201" cy="168519"/>
            </a:xfrm>
            <a:custGeom>
              <a:avLst/>
              <a:gdLst/>
              <a:ahLst/>
              <a:cxnLst>
                <a:cxn ang="0">
                  <a:pos x="wd2" y="hd2"/>
                </a:cxn>
                <a:cxn ang="5400000">
                  <a:pos x="wd2" y="hd2"/>
                </a:cxn>
                <a:cxn ang="10800000">
                  <a:pos x="wd2" y="hd2"/>
                </a:cxn>
                <a:cxn ang="16200000">
                  <a:pos x="wd2" y="hd2"/>
                </a:cxn>
              </a:cxnLst>
              <a:rect l="0" t="0" r="r" b="b"/>
              <a:pathLst>
                <a:path w="21097" h="21600" fill="norm" stroke="1" extrusionOk="0">
                  <a:moveTo>
                    <a:pt x="7948" y="0"/>
                  </a:moveTo>
                  <a:cubicBezTo>
                    <a:pt x="7223" y="0"/>
                    <a:pt x="6503" y="176"/>
                    <a:pt x="5803" y="566"/>
                  </a:cubicBezTo>
                  <a:cubicBezTo>
                    <a:pt x="3838" y="1697"/>
                    <a:pt x="1249" y="4966"/>
                    <a:pt x="80" y="14245"/>
                  </a:cubicBezTo>
                  <a:cubicBezTo>
                    <a:pt x="-215" y="16609"/>
                    <a:pt x="331" y="18960"/>
                    <a:pt x="1346" y="20142"/>
                  </a:cubicBezTo>
                  <a:cubicBezTo>
                    <a:pt x="1577" y="20418"/>
                    <a:pt x="1821" y="20619"/>
                    <a:pt x="2091" y="20758"/>
                  </a:cubicBezTo>
                  <a:cubicBezTo>
                    <a:pt x="2316" y="20858"/>
                    <a:pt x="2534" y="20908"/>
                    <a:pt x="2746" y="20908"/>
                  </a:cubicBezTo>
                  <a:cubicBezTo>
                    <a:pt x="3992" y="20908"/>
                    <a:pt x="5116" y="19261"/>
                    <a:pt x="5418" y="16810"/>
                  </a:cubicBezTo>
                  <a:cubicBezTo>
                    <a:pt x="5720" y="14446"/>
                    <a:pt x="6285" y="11504"/>
                    <a:pt x="7325" y="10913"/>
                  </a:cubicBezTo>
                  <a:cubicBezTo>
                    <a:pt x="7518" y="10800"/>
                    <a:pt x="7736" y="10750"/>
                    <a:pt x="7968" y="10750"/>
                  </a:cubicBezTo>
                  <a:cubicBezTo>
                    <a:pt x="10267" y="10750"/>
                    <a:pt x="14217" y="15905"/>
                    <a:pt x="16446" y="20091"/>
                  </a:cubicBezTo>
                  <a:cubicBezTo>
                    <a:pt x="16973" y="21097"/>
                    <a:pt x="17660" y="21600"/>
                    <a:pt x="18347" y="21600"/>
                  </a:cubicBezTo>
                  <a:cubicBezTo>
                    <a:pt x="19066" y="21600"/>
                    <a:pt x="19786" y="21047"/>
                    <a:pt x="20325" y="19953"/>
                  </a:cubicBezTo>
                  <a:cubicBezTo>
                    <a:pt x="21385" y="17828"/>
                    <a:pt x="21346" y="14408"/>
                    <a:pt x="20255" y="12334"/>
                  </a:cubicBezTo>
                  <a:cubicBezTo>
                    <a:pt x="19054" y="10083"/>
                    <a:pt x="13401" y="0"/>
                    <a:pt x="7948"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49;p21"/>
            <p:cNvSpPr/>
            <p:nvPr/>
          </p:nvSpPr>
          <p:spPr>
            <a:xfrm>
              <a:off x="1534256" y="2947408"/>
              <a:ext cx="319941" cy="187353"/>
            </a:xfrm>
            <a:custGeom>
              <a:avLst/>
              <a:gdLst/>
              <a:ahLst/>
              <a:cxnLst>
                <a:cxn ang="0">
                  <a:pos x="wd2" y="hd2"/>
                </a:cxn>
                <a:cxn ang="5400000">
                  <a:pos x="wd2" y="hd2"/>
                </a:cxn>
                <a:cxn ang="10800000">
                  <a:pos x="wd2" y="hd2"/>
                </a:cxn>
                <a:cxn ang="16200000">
                  <a:pos x="wd2" y="hd2"/>
                </a:cxn>
              </a:cxnLst>
              <a:rect l="0" t="0" r="r" b="b"/>
              <a:pathLst>
                <a:path w="20993" h="21600" fill="norm" stroke="1" extrusionOk="0">
                  <a:moveTo>
                    <a:pt x="7916" y="0"/>
                  </a:moveTo>
                  <a:cubicBezTo>
                    <a:pt x="7511" y="0"/>
                    <a:pt x="7105" y="57"/>
                    <a:pt x="6700" y="170"/>
                  </a:cubicBezTo>
                  <a:cubicBezTo>
                    <a:pt x="4673" y="758"/>
                    <a:pt x="1905" y="3133"/>
                    <a:pt x="180" y="11173"/>
                  </a:cubicBezTo>
                  <a:cubicBezTo>
                    <a:pt x="-264" y="13220"/>
                    <a:pt x="141" y="15448"/>
                    <a:pt x="1075" y="16715"/>
                  </a:cubicBezTo>
                  <a:cubicBezTo>
                    <a:pt x="1287" y="17009"/>
                    <a:pt x="1525" y="17235"/>
                    <a:pt x="1789" y="17404"/>
                  </a:cubicBezTo>
                  <a:cubicBezTo>
                    <a:pt x="2105" y="17619"/>
                    <a:pt x="2433" y="17721"/>
                    <a:pt x="2755" y="17721"/>
                  </a:cubicBezTo>
                  <a:cubicBezTo>
                    <a:pt x="3868" y="17721"/>
                    <a:pt x="4917" y="16522"/>
                    <a:pt x="5336" y="14577"/>
                  </a:cubicBezTo>
                  <a:cubicBezTo>
                    <a:pt x="5773" y="12542"/>
                    <a:pt x="6526" y="10020"/>
                    <a:pt x="7595" y="9714"/>
                  </a:cubicBezTo>
                  <a:cubicBezTo>
                    <a:pt x="7704" y="9680"/>
                    <a:pt x="7813" y="9669"/>
                    <a:pt x="7929" y="9669"/>
                  </a:cubicBezTo>
                  <a:cubicBezTo>
                    <a:pt x="10188" y="9669"/>
                    <a:pt x="14050" y="15403"/>
                    <a:pt x="16097" y="19825"/>
                  </a:cubicBezTo>
                  <a:cubicBezTo>
                    <a:pt x="16644" y="20989"/>
                    <a:pt x="17436" y="21600"/>
                    <a:pt x="18234" y="21600"/>
                  </a:cubicBezTo>
                  <a:cubicBezTo>
                    <a:pt x="18852" y="21600"/>
                    <a:pt x="19463" y="21238"/>
                    <a:pt x="19978" y="20503"/>
                  </a:cubicBezTo>
                  <a:cubicBezTo>
                    <a:pt x="21156" y="18807"/>
                    <a:pt x="21336" y="15765"/>
                    <a:pt x="20371" y="13706"/>
                  </a:cubicBezTo>
                  <a:cubicBezTo>
                    <a:pt x="19244" y="11286"/>
                    <a:pt x="13690" y="0"/>
                    <a:pt x="791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2" name="Google Shape;150;p21"/>
            <p:cNvSpPr/>
            <p:nvPr/>
          </p:nvSpPr>
          <p:spPr>
            <a:xfrm>
              <a:off x="1482635" y="3193319"/>
              <a:ext cx="295776" cy="186568"/>
            </a:xfrm>
            <a:custGeom>
              <a:avLst/>
              <a:gdLst/>
              <a:ahLst/>
              <a:cxnLst>
                <a:cxn ang="0">
                  <a:pos x="wd2" y="hd2"/>
                </a:cxn>
                <a:cxn ang="5400000">
                  <a:pos x="wd2" y="hd2"/>
                </a:cxn>
                <a:cxn ang="10800000">
                  <a:pos x="wd2" y="hd2"/>
                </a:cxn>
                <a:cxn ang="16200000">
                  <a:pos x="wd2" y="hd2"/>
                </a:cxn>
              </a:cxnLst>
              <a:rect l="0" t="0" r="r" b="b"/>
              <a:pathLst>
                <a:path w="21389" h="21600" fill="norm" stroke="1" extrusionOk="0">
                  <a:moveTo>
                    <a:pt x="9316" y="0"/>
                  </a:moveTo>
                  <a:cubicBezTo>
                    <a:pt x="9110" y="0"/>
                    <a:pt x="8897" y="0"/>
                    <a:pt x="8691" y="11"/>
                  </a:cubicBezTo>
                  <a:cubicBezTo>
                    <a:pt x="6989" y="159"/>
                    <a:pt x="5350" y="806"/>
                    <a:pt x="3917" y="2249"/>
                  </a:cubicBezTo>
                  <a:cubicBezTo>
                    <a:pt x="2009" y="4202"/>
                    <a:pt x="-211" y="8324"/>
                    <a:pt x="16" y="16944"/>
                  </a:cubicBezTo>
                  <a:cubicBezTo>
                    <a:pt x="73" y="19124"/>
                    <a:pt x="1030" y="20919"/>
                    <a:pt x="2293" y="21452"/>
                  </a:cubicBezTo>
                  <a:cubicBezTo>
                    <a:pt x="2527" y="21532"/>
                    <a:pt x="2761" y="21600"/>
                    <a:pt x="3017" y="21600"/>
                  </a:cubicBezTo>
                  <a:cubicBezTo>
                    <a:pt x="3066" y="21600"/>
                    <a:pt x="3123" y="21589"/>
                    <a:pt x="3180" y="21589"/>
                  </a:cubicBezTo>
                  <a:cubicBezTo>
                    <a:pt x="4861" y="21486"/>
                    <a:pt x="6152" y="19215"/>
                    <a:pt x="6088" y="16535"/>
                  </a:cubicBezTo>
                  <a:cubicBezTo>
                    <a:pt x="6024" y="14332"/>
                    <a:pt x="6166" y="11493"/>
                    <a:pt x="7173" y="10471"/>
                  </a:cubicBezTo>
                  <a:cubicBezTo>
                    <a:pt x="7251" y="10391"/>
                    <a:pt x="7322" y="10334"/>
                    <a:pt x="7400" y="10266"/>
                  </a:cubicBezTo>
                  <a:cubicBezTo>
                    <a:pt x="7890" y="9891"/>
                    <a:pt x="8535" y="9721"/>
                    <a:pt x="9280" y="9721"/>
                  </a:cubicBezTo>
                  <a:cubicBezTo>
                    <a:pt x="10231" y="9721"/>
                    <a:pt x="11337" y="9994"/>
                    <a:pt x="12479" y="10437"/>
                  </a:cubicBezTo>
                  <a:cubicBezTo>
                    <a:pt x="14317" y="11163"/>
                    <a:pt x="16267" y="12310"/>
                    <a:pt x="17814" y="13514"/>
                  </a:cubicBezTo>
                  <a:cubicBezTo>
                    <a:pt x="19034" y="11493"/>
                    <a:pt x="20240" y="8892"/>
                    <a:pt x="21283" y="5894"/>
                  </a:cubicBezTo>
                  <a:cubicBezTo>
                    <a:pt x="21325" y="5792"/>
                    <a:pt x="21361" y="5690"/>
                    <a:pt x="21389" y="5587"/>
                  </a:cubicBezTo>
                  <a:cubicBezTo>
                    <a:pt x="21304" y="5485"/>
                    <a:pt x="21205" y="5406"/>
                    <a:pt x="21112" y="5315"/>
                  </a:cubicBezTo>
                  <a:cubicBezTo>
                    <a:pt x="20226" y="4577"/>
                    <a:pt x="17651" y="2532"/>
                    <a:pt x="14544" y="1204"/>
                  </a:cubicBezTo>
                  <a:cubicBezTo>
                    <a:pt x="12891" y="500"/>
                    <a:pt x="11089" y="0"/>
                    <a:pt x="931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3" name="Google Shape;151;p21"/>
            <p:cNvSpPr/>
            <p:nvPr/>
          </p:nvSpPr>
          <p:spPr>
            <a:xfrm>
              <a:off x="1973810" y="2167690"/>
              <a:ext cx="1451307" cy="1559632"/>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6792" y="0"/>
                  </a:moveTo>
                  <a:cubicBezTo>
                    <a:pt x="6148" y="0"/>
                    <a:pt x="5589" y="391"/>
                    <a:pt x="5397" y="948"/>
                  </a:cubicBezTo>
                  <a:cubicBezTo>
                    <a:pt x="6216" y="971"/>
                    <a:pt x="21202" y="1536"/>
                    <a:pt x="20013" y="12480"/>
                  </a:cubicBezTo>
                  <a:cubicBezTo>
                    <a:pt x="19437" y="15464"/>
                    <a:pt x="18533" y="20409"/>
                    <a:pt x="12208" y="20409"/>
                  </a:cubicBezTo>
                  <a:cubicBezTo>
                    <a:pt x="9966" y="20409"/>
                    <a:pt x="7044" y="19788"/>
                    <a:pt x="3214" y="18238"/>
                  </a:cubicBezTo>
                  <a:cubicBezTo>
                    <a:pt x="2428" y="17920"/>
                    <a:pt x="2059" y="17086"/>
                    <a:pt x="2347" y="16332"/>
                  </a:cubicBezTo>
                  <a:cubicBezTo>
                    <a:pt x="2376" y="16258"/>
                    <a:pt x="2402" y="16186"/>
                    <a:pt x="2424" y="16116"/>
                  </a:cubicBezTo>
                  <a:cubicBezTo>
                    <a:pt x="2071" y="15945"/>
                    <a:pt x="1746" y="15779"/>
                    <a:pt x="1453" y="15624"/>
                  </a:cubicBezTo>
                  <a:cubicBezTo>
                    <a:pt x="1446" y="15688"/>
                    <a:pt x="1437" y="15752"/>
                    <a:pt x="1421" y="15817"/>
                  </a:cubicBezTo>
                  <a:lnTo>
                    <a:pt x="1421" y="15820"/>
                  </a:lnTo>
                  <a:cubicBezTo>
                    <a:pt x="1360" y="16114"/>
                    <a:pt x="1236" y="16443"/>
                    <a:pt x="1052" y="16776"/>
                  </a:cubicBezTo>
                  <a:cubicBezTo>
                    <a:pt x="1029" y="16818"/>
                    <a:pt x="1004" y="16860"/>
                    <a:pt x="979" y="16902"/>
                  </a:cubicBezTo>
                  <a:cubicBezTo>
                    <a:pt x="724" y="17334"/>
                    <a:pt x="412" y="17688"/>
                    <a:pt x="108" y="17923"/>
                  </a:cubicBezTo>
                  <a:cubicBezTo>
                    <a:pt x="70" y="17950"/>
                    <a:pt x="35" y="17976"/>
                    <a:pt x="0" y="17999"/>
                  </a:cubicBezTo>
                  <a:cubicBezTo>
                    <a:pt x="662" y="18346"/>
                    <a:pt x="1653" y="18841"/>
                    <a:pt x="2852" y="19350"/>
                  </a:cubicBezTo>
                  <a:cubicBezTo>
                    <a:pt x="3059" y="19439"/>
                    <a:pt x="3272" y="19527"/>
                    <a:pt x="3491" y="19617"/>
                  </a:cubicBezTo>
                  <a:cubicBezTo>
                    <a:pt x="3982" y="19816"/>
                    <a:pt x="4504" y="20013"/>
                    <a:pt x="5047" y="20205"/>
                  </a:cubicBezTo>
                  <a:cubicBezTo>
                    <a:pt x="5584" y="20392"/>
                    <a:pt x="6107" y="20561"/>
                    <a:pt x="6618" y="20710"/>
                  </a:cubicBezTo>
                  <a:cubicBezTo>
                    <a:pt x="6911" y="20796"/>
                    <a:pt x="7203" y="20876"/>
                    <a:pt x="7489" y="20949"/>
                  </a:cubicBezTo>
                  <a:cubicBezTo>
                    <a:pt x="9178" y="21384"/>
                    <a:pt x="10736" y="21600"/>
                    <a:pt x="12153" y="21600"/>
                  </a:cubicBezTo>
                  <a:cubicBezTo>
                    <a:pt x="12230" y="21600"/>
                    <a:pt x="12307" y="21600"/>
                    <a:pt x="12384" y="21597"/>
                  </a:cubicBezTo>
                  <a:cubicBezTo>
                    <a:pt x="12654" y="21593"/>
                    <a:pt x="12921" y="21581"/>
                    <a:pt x="13180" y="21558"/>
                  </a:cubicBezTo>
                  <a:cubicBezTo>
                    <a:pt x="14330" y="21470"/>
                    <a:pt x="15378" y="21221"/>
                    <a:pt x="16324" y="20816"/>
                  </a:cubicBezTo>
                  <a:cubicBezTo>
                    <a:pt x="16843" y="20593"/>
                    <a:pt x="17325" y="20326"/>
                    <a:pt x="17770" y="20015"/>
                  </a:cubicBezTo>
                  <a:cubicBezTo>
                    <a:pt x="18025" y="19837"/>
                    <a:pt x="18268" y="19642"/>
                    <a:pt x="18498" y="19435"/>
                  </a:cubicBezTo>
                  <a:cubicBezTo>
                    <a:pt x="19472" y="18561"/>
                    <a:pt x="20223" y="17424"/>
                    <a:pt x="20743" y="16040"/>
                  </a:cubicBezTo>
                  <a:cubicBezTo>
                    <a:pt x="20836" y="15797"/>
                    <a:pt x="20919" y="15548"/>
                    <a:pt x="20997" y="15291"/>
                  </a:cubicBezTo>
                  <a:cubicBezTo>
                    <a:pt x="21171" y="14715"/>
                    <a:pt x="21309" y="14097"/>
                    <a:pt x="21412" y="13442"/>
                  </a:cubicBezTo>
                  <a:cubicBezTo>
                    <a:pt x="21558" y="12510"/>
                    <a:pt x="21600" y="11618"/>
                    <a:pt x="21533" y="10763"/>
                  </a:cubicBezTo>
                  <a:cubicBezTo>
                    <a:pt x="21515" y="10513"/>
                    <a:pt x="21488" y="10266"/>
                    <a:pt x="21450" y="10022"/>
                  </a:cubicBezTo>
                  <a:cubicBezTo>
                    <a:pt x="21189" y="8323"/>
                    <a:pt x="20485" y="6792"/>
                    <a:pt x="19348" y="5442"/>
                  </a:cubicBezTo>
                  <a:cubicBezTo>
                    <a:pt x="19332" y="5424"/>
                    <a:pt x="19319" y="5408"/>
                    <a:pt x="19304" y="5389"/>
                  </a:cubicBezTo>
                  <a:cubicBezTo>
                    <a:pt x="19151" y="5213"/>
                    <a:pt x="18993" y="5039"/>
                    <a:pt x="18829" y="4873"/>
                  </a:cubicBezTo>
                  <a:cubicBezTo>
                    <a:pt x="17808" y="3826"/>
                    <a:pt x="16583" y="3002"/>
                    <a:pt x="15318" y="2354"/>
                  </a:cubicBezTo>
                  <a:cubicBezTo>
                    <a:pt x="15123" y="2251"/>
                    <a:pt x="14923" y="2155"/>
                    <a:pt x="14725" y="2059"/>
                  </a:cubicBezTo>
                  <a:lnTo>
                    <a:pt x="14722" y="2059"/>
                  </a:lnTo>
                  <a:cubicBezTo>
                    <a:pt x="13138" y="1320"/>
                    <a:pt x="11524" y="841"/>
                    <a:pt x="10178" y="531"/>
                  </a:cubicBezTo>
                  <a:cubicBezTo>
                    <a:pt x="9928" y="475"/>
                    <a:pt x="9686" y="424"/>
                    <a:pt x="9458" y="379"/>
                  </a:cubicBezTo>
                  <a:cubicBezTo>
                    <a:pt x="8026" y="91"/>
                    <a:pt x="7025" y="12"/>
                    <a:pt x="6910" y="4"/>
                  </a:cubicBezTo>
                  <a:cubicBezTo>
                    <a:pt x="6871" y="1"/>
                    <a:pt x="6831" y="0"/>
                    <a:pt x="6792"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7" name="Google Shape;152;p21"/>
          <p:cNvGrpSpPr/>
          <p:nvPr/>
        </p:nvGrpSpPr>
        <p:grpSpPr>
          <a:xfrm>
            <a:off x="6710075" y="961741"/>
            <a:ext cx="1718824" cy="935544"/>
            <a:chOff x="0" y="56"/>
            <a:chExt cx="1718822" cy="935542"/>
          </a:xfrm>
        </p:grpSpPr>
        <p:sp>
          <p:nvSpPr>
            <p:cNvPr id="245" name="Google Shape;153;p21"/>
            <p:cNvSpPr/>
            <p:nvPr/>
          </p:nvSpPr>
          <p:spPr>
            <a:xfrm>
              <a:off x="0" y="56"/>
              <a:ext cx="1718824" cy="935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54" y="18319"/>
                  </a:lnTo>
                  <a:lnTo>
                    <a:pt x="21600" y="18319"/>
                  </a:lnTo>
                  <a:lnTo>
                    <a:pt x="21600"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154;p21"/>
            <p:cNvSpPr/>
            <p:nvPr/>
          </p:nvSpPr>
          <p:spPr>
            <a:xfrm>
              <a:off x="1230176" y="171695"/>
              <a:ext cx="408647" cy="408648"/>
            </a:xfrm>
            <a:prstGeom prst="ellipse">
              <a:avLst/>
            </a:pr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7" name="Google Shape;155;p21"/>
            <p:cNvSpPr/>
            <p:nvPr/>
          </p:nvSpPr>
          <p:spPr>
            <a:xfrm>
              <a:off x="88305" y="219888"/>
              <a:ext cx="1033114" cy="33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 y="0"/>
                  </a:moveTo>
                  <a:cubicBezTo>
                    <a:pt x="156" y="0"/>
                    <a:pt x="0" y="4849"/>
                    <a:pt x="0" y="10800"/>
                  </a:cubicBezTo>
                  <a:cubicBezTo>
                    <a:pt x="0" y="16824"/>
                    <a:pt x="156" y="21600"/>
                    <a:pt x="347" y="21600"/>
                  </a:cubicBezTo>
                  <a:lnTo>
                    <a:pt x="21253" y="21600"/>
                  </a:lnTo>
                  <a:cubicBezTo>
                    <a:pt x="21444" y="21600"/>
                    <a:pt x="21600" y="16824"/>
                    <a:pt x="21600" y="10800"/>
                  </a:cubicBezTo>
                  <a:cubicBezTo>
                    <a:pt x="21600" y="4849"/>
                    <a:pt x="21444" y="0"/>
                    <a:pt x="2125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8" name="Google Shape;156;p21"/>
            <p:cNvSpPr/>
            <p:nvPr/>
          </p:nvSpPr>
          <p:spPr>
            <a:xfrm>
              <a:off x="735540" y="342770"/>
              <a:ext cx="385879" cy="3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0" y="0"/>
                  </a:moveTo>
                  <a:cubicBezTo>
                    <a:pt x="411" y="0"/>
                    <a:pt x="0" y="4833"/>
                    <a:pt x="0" y="10763"/>
                  </a:cubicBezTo>
                  <a:cubicBezTo>
                    <a:pt x="0" y="16767"/>
                    <a:pt x="417" y="21600"/>
                    <a:pt x="930" y="21600"/>
                  </a:cubicBezTo>
                  <a:lnTo>
                    <a:pt x="20670" y="21600"/>
                  </a:lnTo>
                  <a:cubicBezTo>
                    <a:pt x="21183" y="21600"/>
                    <a:pt x="21600" y="16767"/>
                    <a:pt x="21600" y="10763"/>
                  </a:cubicBezTo>
                  <a:cubicBezTo>
                    <a:pt x="21600" y="4833"/>
                    <a:pt x="21183" y="0"/>
                    <a:pt x="2067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157;p21"/>
            <p:cNvSpPr/>
            <p:nvPr/>
          </p:nvSpPr>
          <p:spPr>
            <a:xfrm>
              <a:off x="80000" y="342770"/>
              <a:ext cx="599383" cy="3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9" y="0"/>
                  </a:moveTo>
                  <a:cubicBezTo>
                    <a:pt x="269" y="0"/>
                    <a:pt x="0" y="4833"/>
                    <a:pt x="0" y="10763"/>
                  </a:cubicBezTo>
                  <a:cubicBezTo>
                    <a:pt x="0" y="16767"/>
                    <a:pt x="269" y="21600"/>
                    <a:pt x="599" y="21600"/>
                  </a:cubicBezTo>
                  <a:lnTo>
                    <a:pt x="20999" y="21600"/>
                  </a:lnTo>
                  <a:cubicBezTo>
                    <a:pt x="21333" y="21600"/>
                    <a:pt x="21600" y="16767"/>
                    <a:pt x="21600" y="10763"/>
                  </a:cubicBezTo>
                  <a:cubicBezTo>
                    <a:pt x="21600" y="4833"/>
                    <a:pt x="21333" y="0"/>
                    <a:pt x="2099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158;p21"/>
            <p:cNvSpPr/>
            <p:nvPr/>
          </p:nvSpPr>
          <p:spPr>
            <a:xfrm>
              <a:off x="88305" y="465652"/>
              <a:ext cx="1033114" cy="33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 y="0"/>
                  </a:moveTo>
                  <a:cubicBezTo>
                    <a:pt x="156" y="0"/>
                    <a:pt x="0" y="4849"/>
                    <a:pt x="0" y="10800"/>
                  </a:cubicBezTo>
                  <a:cubicBezTo>
                    <a:pt x="0" y="16751"/>
                    <a:pt x="156" y="21600"/>
                    <a:pt x="347" y="21600"/>
                  </a:cubicBezTo>
                  <a:lnTo>
                    <a:pt x="21253" y="21600"/>
                  </a:lnTo>
                  <a:cubicBezTo>
                    <a:pt x="21444" y="21600"/>
                    <a:pt x="21600" y="16751"/>
                    <a:pt x="21600" y="10800"/>
                  </a:cubicBezTo>
                  <a:cubicBezTo>
                    <a:pt x="21600" y="4849"/>
                    <a:pt x="21444" y="0"/>
                    <a:pt x="2125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1" name="Google Shape;159;p21"/>
            <p:cNvSpPr/>
            <p:nvPr/>
          </p:nvSpPr>
          <p:spPr>
            <a:xfrm>
              <a:off x="805823" y="588591"/>
              <a:ext cx="315596" cy="33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3" y="0"/>
                  </a:moveTo>
                  <a:cubicBezTo>
                    <a:pt x="507" y="0"/>
                    <a:pt x="0" y="4820"/>
                    <a:pt x="0" y="10782"/>
                  </a:cubicBezTo>
                  <a:cubicBezTo>
                    <a:pt x="0" y="16780"/>
                    <a:pt x="507" y="21600"/>
                    <a:pt x="1133" y="21600"/>
                  </a:cubicBezTo>
                  <a:lnTo>
                    <a:pt x="20463" y="21600"/>
                  </a:lnTo>
                  <a:cubicBezTo>
                    <a:pt x="21090" y="21600"/>
                    <a:pt x="21600" y="16780"/>
                    <a:pt x="21600" y="10782"/>
                  </a:cubicBezTo>
                  <a:cubicBezTo>
                    <a:pt x="21600" y="4820"/>
                    <a:pt x="21090" y="0"/>
                    <a:pt x="2046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2" name="Google Shape;160;p21"/>
            <p:cNvSpPr/>
            <p:nvPr/>
          </p:nvSpPr>
          <p:spPr>
            <a:xfrm>
              <a:off x="332657" y="588591"/>
              <a:ext cx="419720" cy="33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5" y="0"/>
                  </a:moveTo>
                  <a:cubicBezTo>
                    <a:pt x="381" y="0"/>
                    <a:pt x="0" y="4820"/>
                    <a:pt x="0" y="10782"/>
                  </a:cubicBezTo>
                  <a:cubicBezTo>
                    <a:pt x="0" y="16780"/>
                    <a:pt x="381" y="21600"/>
                    <a:pt x="855" y="21600"/>
                  </a:cubicBezTo>
                  <a:lnTo>
                    <a:pt x="20742" y="21600"/>
                  </a:lnTo>
                  <a:cubicBezTo>
                    <a:pt x="21219" y="21600"/>
                    <a:pt x="21600" y="16780"/>
                    <a:pt x="21600" y="10782"/>
                  </a:cubicBezTo>
                  <a:cubicBezTo>
                    <a:pt x="21600" y="4820"/>
                    <a:pt x="21219" y="0"/>
                    <a:pt x="2074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3" name="Google Shape;161;p21"/>
            <p:cNvSpPr/>
            <p:nvPr/>
          </p:nvSpPr>
          <p:spPr>
            <a:xfrm>
              <a:off x="1224074" y="302374"/>
              <a:ext cx="427235" cy="147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2" y="0"/>
                  </a:moveTo>
                  <a:cubicBezTo>
                    <a:pt x="863" y="0"/>
                    <a:pt x="0" y="2494"/>
                    <a:pt x="0" y="5557"/>
                  </a:cubicBezTo>
                  <a:lnTo>
                    <a:pt x="0" y="16051"/>
                  </a:lnTo>
                  <a:cubicBezTo>
                    <a:pt x="0" y="19115"/>
                    <a:pt x="863" y="21600"/>
                    <a:pt x="1922" y="21600"/>
                  </a:cubicBezTo>
                  <a:lnTo>
                    <a:pt x="19678" y="21600"/>
                  </a:lnTo>
                  <a:cubicBezTo>
                    <a:pt x="20737" y="21600"/>
                    <a:pt x="21600" y="19115"/>
                    <a:pt x="21600" y="16051"/>
                  </a:cubicBezTo>
                  <a:lnTo>
                    <a:pt x="21600" y="5557"/>
                  </a:lnTo>
                  <a:cubicBezTo>
                    <a:pt x="21600" y="2494"/>
                    <a:pt x="20737" y="0"/>
                    <a:pt x="1967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162;p21"/>
            <p:cNvSpPr/>
            <p:nvPr/>
          </p:nvSpPr>
          <p:spPr>
            <a:xfrm>
              <a:off x="1238311" y="316668"/>
              <a:ext cx="398761" cy="119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8" y="0"/>
                  </a:moveTo>
                  <a:cubicBezTo>
                    <a:pt x="578" y="0"/>
                    <a:pt x="0" y="1923"/>
                    <a:pt x="0" y="4306"/>
                  </a:cubicBezTo>
                  <a:lnTo>
                    <a:pt x="0" y="17294"/>
                  </a:lnTo>
                  <a:cubicBezTo>
                    <a:pt x="0" y="19667"/>
                    <a:pt x="578" y="21600"/>
                    <a:pt x="1288" y="21600"/>
                  </a:cubicBezTo>
                  <a:lnTo>
                    <a:pt x="20312" y="21600"/>
                  </a:lnTo>
                  <a:cubicBezTo>
                    <a:pt x="21028" y="21600"/>
                    <a:pt x="21600" y="19667"/>
                    <a:pt x="21600" y="17294"/>
                  </a:cubicBezTo>
                  <a:lnTo>
                    <a:pt x="21600" y="4295"/>
                  </a:lnTo>
                  <a:cubicBezTo>
                    <a:pt x="21600" y="1923"/>
                    <a:pt x="21028" y="0"/>
                    <a:pt x="2031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5" name="Google Shape;163;p21"/>
            <p:cNvSpPr/>
            <p:nvPr/>
          </p:nvSpPr>
          <p:spPr>
            <a:xfrm>
              <a:off x="1491263" y="360849"/>
              <a:ext cx="99824" cy="40905"/>
            </a:xfrm>
            <a:custGeom>
              <a:avLst/>
              <a:gdLst/>
              <a:ahLst/>
              <a:cxnLst>
                <a:cxn ang="0">
                  <a:pos x="wd2" y="hd2"/>
                </a:cxn>
                <a:cxn ang="5400000">
                  <a:pos x="wd2" y="hd2"/>
                </a:cxn>
                <a:cxn ang="10800000">
                  <a:pos x="wd2" y="hd2"/>
                </a:cxn>
                <a:cxn ang="16200000">
                  <a:pos x="wd2" y="hd2"/>
                </a:cxn>
              </a:cxnLst>
              <a:rect l="0" t="0" r="r" b="b"/>
              <a:pathLst>
                <a:path w="21062" h="21600" fill="norm" stroke="1" extrusionOk="0">
                  <a:moveTo>
                    <a:pt x="10297" y="0"/>
                  </a:moveTo>
                  <a:cubicBezTo>
                    <a:pt x="6506" y="0"/>
                    <a:pt x="2942" y="4147"/>
                    <a:pt x="510" y="11397"/>
                  </a:cubicBezTo>
                  <a:cubicBezTo>
                    <a:pt x="-253" y="13604"/>
                    <a:pt x="-146" y="16886"/>
                    <a:pt x="736" y="18796"/>
                  </a:cubicBezTo>
                  <a:cubicBezTo>
                    <a:pt x="1130" y="19631"/>
                    <a:pt x="1619" y="20019"/>
                    <a:pt x="2095" y="20019"/>
                  </a:cubicBezTo>
                  <a:cubicBezTo>
                    <a:pt x="2691" y="20019"/>
                    <a:pt x="3287" y="19392"/>
                    <a:pt x="3705" y="18169"/>
                  </a:cubicBezTo>
                  <a:cubicBezTo>
                    <a:pt x="5350" y="13276"/>
                    <a:pt x="7746" y="10531"/>
                    <a:pt x="10297" y="10531"/>
                  </a:cubicBezTo>
                  <a:cubicBezTo>
                    <a:pt x="13038" y="10531"/>
                    <a:pt x="15637" y="13813"/>
                    <a:pt x="17258" y="19422"/>
                  </a:cubicBezTo>
                  <a:cubicBezTo>
                    <a:pt x="17675" y="20824"/>
                    <a:pt x="18307" y="21600"/>
                    <a:pt x="18963" y="21600"/>
                  </a:cubicBezTo>
                  <a:cubicBezTo>
                    <a:pt x="19392" y="21600"/>
                    <a:pt x="19821" y="21272"/>
                    <a:pt x="20191" y="20615"/>
                  </a:cubicBezTo>
                  <a:cubicBezTo>
                    <a:pt x="21132" y="18885"/>
                    <a:pt x="21347" y="15603"/>
                    <a:pt x="20656" y="13246"/>
                  </a:cubicBezTo>
                  <a:cubicBezTo>
                    <a:pt x="18260" y="4982"/>
                    <a:pt x="14373" y="0"/>
                    <a:pt x="1029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164;p21"/>
            <p:cNvSpPr/>
            <p:nvPr/>
          </p:nvSpPr>
          <p:spPr>
            <a:xfrm>
              <a:off x="1284361" y="360849"/>
              <a:ext cx="99778" cy="40905"/>
            </a:xfrm>
            <a:custGeom>
              <a:avLst/>
              <a:gdLst/>
              <a:ahLst/>
              <a:cxnLst>
                <a:cxn ang="0">
                  <a:pos x="wd2" y="hd2"/>
                </a:cxn>
                <a:cxn ang="5400000">
                  <a:pos x="wd2" y="hd2"/>
                </a:cxn>
                <a:cxn ang="10800000">
                  <a:pos x="wd2" y="hd2"/>
                </a:cxn>
                <a:cxn ang="16200000">
                  <a:pos x="wd2" y="hd2"/>
                </a:cxn>
              </a:cxnLst>
              <a:rect l="0" t="0" r="r" b="b"/>
              <a:pathLst>
                <a:path w="21076" h="21600" fill="norm" stroke="1" extrusionOk="0">
                  <a:moveTo>
                    <a:pt x="10788" y="0"/>
                  </a:moveTo>
                  <a:cubicBezTo>
                    <a:pt x="6682" y="0"/>
                    <a:pt x="2816" y="4982"/>
                    <a:pt x="393" y="13246"/>
                  </a:cubicBezTo>
                  <a:cubicBezTo>
                    <a:pt x="-275" y="15603"/>
                    <a:pt x="-72" y="18885"/>
                    <a:pt x="859" y="20615"/>
                  </a:cubicBezTo>
                  <a:cubicBezTo>
                    <a:pt x="1241" y="21272"/>
                    <a:pt x="1682" y="21600"/>
                    <a:pt x="2112" y="21600"/>
                  </a:cubicBezTo>
                  <a:cubicBezTo>
                    <a:pt x="2768" y="21600"/>
                    <a:pt x="3401" y="20824"/>
                    <a:pt x="3806" y="19422"/>
                  </a:cubicBezTo>
                  <a:cubicBezTo>
                    <a:pt x="5417" y="13813"/>
                    <a:pt x="8043" y="10531"/>
                    <a:pt x="10788" y="10531"/>
                  </a:cubicBezTo>
                  <a:cubicBezTo>
                    <a:pt x="13341" y="10531"/>
                    <a:pt x="15728" y="13276"/>
                    <a:pt x="17363" y="18169"/>
                  </a:cubicBezTo>
                  <a:cubicBezTo>
                    <a:pt x="17793" y="19392"/>
                    <a:pt x="18389" y="20019"/>
                    <a:pt x="18986" y="20019"/>
                  </a:cubicBezTo>
                  <a:cubicBezTo>
                    <a:pt x="19463" y="20019"/>
                    <a:pt x="19941" y="19631"/>
                    <a:pt x="20335" y="18796"/>
                  </a:cubicBezTo>
                  <a:cubicBezTo>
                    <a:pt x="21218" y="16886"/>
                    <a:pt x="21325" y="13604"/>
                    <a:pt x="20585" y="11397"/>
                  </a:cubicBezTo>
                  <a:cubicBezTo>
                    <a:pt x="18151" y="4147"/>
                    <a:pt x="14571" y="0"/>
                    <a:pt x="1078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4" name="Google Shape;165;p21"/>
          <p:cNvGrpSpPr/>
          <p:nvPr/>
        </p:nvGrpSpPr>
        <p:grpSpPr>
          <a:xfrm>
            <a:off x="5464116" y="2460612"/>
            <a:ext cx="1147157" cy="637330"/>
            <a:chOff x="43" y="0"/>
            <a:chExt cx="1147155" cy="637328"/>
          </a:xfrm>
        </p:grpSpPr>
        <p:sp>
          <p:nvSpPr>
            <p:cNvPr id="258" name="Google Shape;166;p21"/>
            <p:cNvSpPr/>
            <p:nvPr/>
          </p:nvSpPr>
          <p:spPr>
            <a:xfrm>
              <a:off x="43" y="-1"/>
              <a:ext cx="1105281" cy="637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9" y="0"/>
                  </a:moveTo>
                  <a:cubicBezTo>
                    <a:pt x="290" y="0"/>
                    <a:pt x="0" y="504"/>
                    <a:pt x="0" y="1125"/>
                  </a:cubicBezTo>
                  <a:lnTo>
                    <a:pt x="0" y="16409"/>
                  </a:lnTo>
                  <a:cubicBezTo>
                    <a:pt x="0" y="17031"/>
                    <a:pt x="290" y="17534"/>
                    <a:pt x="649" y="17534"/>
                  </a:cubicBezTo>
                  <a:lnTo>
                    <a:pt x="19069" y="17534"/>
                  </a:lnTo>
                  <a:lnTo>
                    <a:pt x="21600" y="21600"/>
                  </a:lnTo>
                  <a:lnTo>
                    <a:pt x="21600" y="1125"/>
                  </a:lnTo>
                  <a:cubicBezTo>
                    <a:pt x="21600" y="504"/>
                    <a:pt x="21310" y="0"/>
                    <a:pt x="20951"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9" name="Google Shape;167;p21"/>
            <p:cNvSpPr/>
            <p:nvPr/>
          </p:nvSpPr>
          <p:spPr>
            <a:xfrm>
              <a:off x="975818" y="517366"/>
              <a:ext cx="171382" cy="119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322" y="21600"/>
                  </a:lnTo>
                  <a:lnTo>
                    <a:pt x="21600" y="21600"/>
                  </a:lnTo>
                  <a:lnTo>
                    <a:pt x="5278"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168;p21"/>
            <p:cNvSpPr/>
            <p:nvPr/>
          </p:nvSpPr>
          <p:spPr>
            <a:xfrm>
              <a:off x="41875" y="-1"/>
              <a:ext cx="1105325" cy="637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1" y="0"/>
                  </a:moveTo>
                  <a:cubicBezTo>
                    <a:pt x="292" y="0"/>
                    <a:pt x="0" y="504"/>
                    <a:pt x="0" y="1125"/>
                  </a:cubicBezTo>
                  <a:lnTo>
                    <a:pt x="0" y="16409"/>
                  </a:lnTo>
                  <a:cubicBezTo>
                    <a:pt x="0" y="17031"/>
                    <a:pt x="292" y="17534"/>
                    <a:pt x="651" y="17534"/>
                  </a:cubicBezTo>
                  <a:lnTo>
                    <a:pt x="19069" y="17534"/>
                  </a:lnTo>
                  <a:lnTo>
                    <a:pt x="21600" y="21600"/>
                  </a:lnTo>
                  <a:lnTo>
                    <a:pt x="21600" y="1125"/>
                  </a:lnTo>
                  <a:cubicBezTo>
                    <a:pt x="21600" y="504"/>
                    <a:pt x="21310" y="0"/>
                    <a:pt x="2095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169;p21"/>
            <p:cNvSpPr/>
            <p:nvPr/>
          </p:nvSpPr>
          <p:spPr>
            <a:xfrm>
              <a:off x="832413" y="196959"/>
              <a:ext cx="128460" cy="1284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4843"/>
                    <a:pt x="0" y="10800"/>
                  </a:cubicBezTo>
                  <a:cubicBezTo>
                    <a:pt x="0" y="16764"/>
                    <a:pt x="4836" y="21600"/>
                    <a:pt x="10800" y="21600"/>
                  </a:cubicBezTo>
                  <a:cubicBezTo>
                    <a:pt x="16757" y="21600"/>
                    <a:pt x="21600" y="16764"/>
                    <a:pt x="21600" y="10800"/>
                  </a:cubicBezTo>
                  <a:cubicBezTo>
                    <a:pt x="21600" y="4843"/>
                    <a:pt x="16757" y="0"/>
                    <a:pt x="10800"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170;p21"/>
            <p:cNvSpPr/>
            <p:nvPr/>
          </p:nvSpPr>
          <p:spPr>
            <a:xfrm>
              <a:off x="530394" y="196959"/>
              <a:ext cx="128373" cy="1284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0"/>
                  </a:moveTo>
                  <a:cubicBezTo>
                    <a:pt x="4832" y="0"/>
                    <a:pt x="0" y="4843"/>
                    <a:pt x="0" y="10800"/>
                  </a:cubicBezTo>
                  <a:cubicBezTo>
                    <a:pt x="0" y="16764"/>
                    <a:pt x="4832" y="21600"/>
                    <a:pt x="10793" y="21600"/>
                  </a:cubicBezTo>
                  <a:cubicBezTo>
                    <a:pt x="16754" y="21600"/>
                    <a:pt x="21600" y="16764"/>
                    <a:pt x="21600" y="10800"/>
                  </a:cubicBezTo>
                  <a:cubicBezTo>
                    <a:pt x="21600" y="4843"/>
                    <a:pt x="16754" y="0"/>
                    <a:pt x="10793"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3" name="Google Shape;171;p21"/>
            <p:cNvSpPr/>
            <p:nvPr/>
          </p:nvSpPr>
          <p:spPr>
            <a:xfrm>
              <a:off x="228289" y="196959"/>
              <a:ext cx="128373" cy="128460"/>
            </a:xfrm>
            <a:prstGeom prst="ellipse">
              <a:avLst/>
            </a:pr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1" name="Google Shape;172;p21"/>
          <p:cNvGrpSpPr/>
          <p:nvPr/>
        </p:nvGrpSpPr>
        <p:grpSpPr>
          <a:xfrm>
            <a:off x="6333399" y="714161"/>
            <a:ext cx="743973" cy="413294"/>
            <a:chOff x="0" y="0"/>
            <a:chExt cx="743972" cy="413293"/>
          </a:xfrm>
        </p:grpSpPr>
        <p:sp>
          <p:nvSpPr>
            <p:cNvPr id="265" name="Google Shape;173;p21"/>
            <p:cNvSpPr/>
            <p:nvPr/>
          </p:nvSpPr>
          <p:spPr>
            <a:xfrm flipH="1">
              <a:off x="27157" y="0"/>
              <a:ext cx="716816" cy="413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9" y="0"/>
                  </a:moveTo>
                  <a:cubicBezTo>
                    <a:pt x="290" y="0"/>
                    <a:pt x="0" y="504"/>
                    <a:pt x="0" y="1125"/>
                  </a:cubicBezTo>
                  <a:lnTo>
                    <a:pt x="0" y="16409"/>
                  </a:lnTo>
                  <a:cubicBezTo>
                    <a:pt x="0" y="17031"/>
                    <a:pt x="290" y="17534"/>
                    <a:pt x="649" y="17534"/>
                  </a:cubicBezTo>
                  <a:lnTo>
                    <a:pt x="19069" y="17534"/>
                  </a:lnTo>
                  <a:lnTo>
                    <a:pt x="21600" y="21600"/>
                  </a:lnTo>
                  <a:lnTo>
                    <a:pt x="21600" y="1125"/>
                  </a:lnTo>
                  <a:cubicBezTo>
                    <a:pt x="21600" y="504"/>
                    <a:pt x="21310" y="0"/>
                    <a:pt x="2095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174;p21"/>
            <p:cNvSpPr/>
            <p:nvPr/>
          </p:nvSpPr>
          <p:spPr>
            <a:xfrm flipH="1">
              <a:off x="-1" y="335500"/>
              <a:ext cx="111148" cy="77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322" y="21600"/>
                  </a:lnTo>
                  <a:lnTo>
                    <a:pt x="21600" y="21600"/>
                  </a:lnTo>
                  <a:lnTo>
                    <a:pt x="5278"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7" name="Google Shape;175;p21"/>
            <p:cNvSpPr/>
            <p:nvPr/>
          </p:nvSpPr>
          <p:spPr>
            <a:xfrm flipH="1">
              <a:off x="0" y="0"/>
              <a:ext cx="716844" cy="413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1" y="0"/>
                  </a:moveTo>
                  <a:cubicBezTo>
                    <a:pt x="292" y="0"/>
                    <a:pt x="0" y="504"/>
                    <a:pt x="0" y="1125"/>
                  </a:cubicBezTo>
                  <a:lnTo>
                    <a:pt x="0" y="16409"/>
                  </a:lnTo>
                  <a:cubicBezTo>
                    <a:pt x="0" y="17031"/>
                    <a:pt x="292" y="17534"/>
                    <a:pt x="651" y="17534"/>
                  </a:cubicBezTo>
                  <a:lnTo>
                    <a:pt x="19069" y="17534"/>
                  </a:lnTo>
                  <a:lnTo>
                    <a:pt x="21600" y="21600"/>
                  </a:lnTo>
                  <a:lnTo>
                    <a:pt x="21600" y="1125"/>
                  </a:lnTo>
                  <a:cubicBezTo>
                    <a:pt x="21600" y="504"/>
                    <a:pt x="21310" y="0"/>
                    <a:pt x="2095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8" name="Google Shape;176;p21"/>
            <p:cNvSpPr/>
            <p:nvPr/>
          </p:nvSpPr>
          <p:spPr>
            <a:xfrm flipH="1">
              <a:off x="120839" y="127723"/>
              <a:ext cx="83312" cy="83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4843"/>
                    <a:pt x="0" y="10800"/>
                  </a:cubicBezTo>
                  <a:cubicBezTo>
                    <a:pt x="0" y="16764"/>
                    <a:pt x="4836" y="21600"/>
                    <a:pt x="10800" y="21600"/>
                  </a:cubicBezTo>
                  <a:cubicBezTo>
                    <a:pt x="16757" y="21600"/>
                    <a:pt x="21600" y="16764"/>
                    <a:pt x="21600" y="10800"/>
                  </a:cubicBezTo>
                  <a:cubicBezTo>
                    <a:pt x="21600" y="4843"/>
                    <a:pt x="16757" y="0"/>
                    <a:pt x="10800"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177;p21"/>
            <p:cNvSpPr/>
            <p:nvPr/>
          </p:nvSpPr>
          <p:spPr>
            <a:xfrm flipH="1">
              <a:off x="316766" y="127723"/>
              <a:ext cx="83255" cy="83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0"/>
                  </a:moveTo>
                  <a:cubicBezTo>
                    <a:pt x="4832" y="0"/>
                    <a:pt x="0" y="4843"/>
                    <a:pt x="0" y="10800"/>
                  </a:cubicBezTo>
                  <a:cubicBezTo>
                    <a:pt x="0" y="16764"/>
                    <a:pt x="4832" y="21600"/>
                    <a:pt x="10793" y="21600"/>
                  </a:cubicBezTo>
                  <a:cubicBezTo>
                    <a:pt x="16754" y="21600"/>
                    <a:pt x="21600" y="16764"/>
                    <a:pt x="21600" y="10800"/>
                  </a:cubicBezTo>
                  <a:cubicBezTo>
                    <a:pt x="21600" y="4843"/>
                    <a:pt x="16754" y="0"/>
                    <a:pt x="1079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178;p21"/>
            <p:cNvSpPr/>
            <p:nvPr/>
          </p:nvSpPr>
          <p:spPr>
            <a:xfrm flipH="1">
              <a:off x="512692" y="127723"/>
              <a:ext cx="83255" cy="83304"/>
            </a:xfrm>
            <a:prstGeom prst="ellipse">
              <a:avLst/>
            </a:pr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4" name="Google Shape;179;p21"/>
          <p:cNvGrpSpPr/>
          <p:nvPr/>
        </p:nvGrpSpPr>
        <p:grpSpPr>
          <a:xfrm>
            <a:off x="715100" y="4158767"/>
            <a:ext cx="443701" cy="533466"/>
            <a:chOff x="0" y="0"/>
            <a:chExt cx="443700" cy="533464"/>
          </a:xfrm>
        </p:grpSpPr>
        <p:sp>
          <p:nvSpPr>
            <p:cNvPr id="272" name="Rectangle"/>
            <p:cNvSpPr/>
            <p:nvPr/>
          </p:nvSpPr>
          <p:spPr>
            <a:xfrm>
              <a:off x="0" y="83732"/>
              <a:ext cx="443701" cy="366001"/>
            </a:xfrm>
            <a:prstGeom prst="rect">
              <a:avLst/>
            </a:prstGeom>
            <a:solidFill>
              <a:srgbClr val="5B627D"/>
            </a:solidFill>
            <a:ln w="38100" cap="flat">
              <a:solidFill>
                <a:srgbClr val="5B627D"/>
              </a:solidFill>
              <a:prstDash val="solid"/>
              <a:round/>
            </a:ln>
            <a:effectLst/>
          </p:spPr>
          <p:txBody>
            <a:bodyPr wrap="square" lIns="0" tIns="0" rIns="0" bIns="0" numCol="1" anchor="ctr">
              <a:noAutofit/>
            </a:bodyPr>
            <a:lstStyle/>
            <a:p>
              <a:pPr algn="ctr">
                <a:defRPr b="1" sz="1200">
                  <a:solidFill>
                    <a:schemeClr val="accent4">
                      <a:lumOff val="44000"/>
                    </a:schemeClr>
                  </a:solidFill>
                </a:defRPr>
              </a:pPr>
            </a:p>
          </p:txBody>
        </p:sp>
        <p:sp>
          <p:nvSpPr>
            <p:cNvPr id="273" name="(AI)"/>
            <p:cNvSpPr txBox="1"/>
            <p:nvPr/>
          </p:nvSpPr>
          <p:spPr>
            <a:xfrm>
              <a:off x="19050" y="-1"/>
              <a:ext cx="405601" cy="533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sz="1200">
                  <a:solidFill>
                    <a:schemeClr val="accent4">
                      <a:lumOff val="44000"/>
                    </a:schemeClr>
                  </a:solidFill>
                </a:defRPr>
              </a:lvl1pPr>
            </a:lstStyle>
            <a:p>
              <a:pPr/>
              <a:r>
                <a:t>(AI)</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Google Shape;477;p30"/>
          <p:cNvSpPr txBox="1"/>
          <p:nvPr>
            <p:ph type="title"/>
          </p:nvPr>
        </p:nvSpPr>
        <p:spPr>
          <a:xfrm>
            <a:off x="715100" y="534999"/>
            <a:ext cx="7713899" cy="707401"/>
          </a:xfrm>
          <a:prstGeom prst="rect">
            <a:avLst/>
          </a:prstGeom>
        </p:spPr>
        <p:txBody>
          <a:bodyPr/>
          <a:lstStyle/>
          <a:p>
            <a:pPr/>
            <a:r>
              <a:t>Main uses</a:t>
            </a:r>
          </a:p>
        </p:txBody>
      </p:sp>
      <p:sp>
        <p:nvSpPr>
          <p:cNvPr id="554" name="Google Shape;478;p30"/>
          <p:cNvSpPr txBox="1"/>
          <p:nvPr>
            <p:ph type="body" idx="1"/>
          </p:nvPr>
        </p:nvSpPr>
        <p:spPr>
          <a:xfrm>
            <a:off x="715100" y="1242450"/>
            <a:ext cx="7713899" cy="3366001"/>
          </a:xfrm>
          <a:prstGeom prst="rect">
            <a:avLst/>
          </a:prstGeom>
        </p:spPr>
        <p:txBody>
          <a:bodyPr/>
          <a:lstStyle/>
          <a:p>
            <a:pPr marL="0" indent="0">
              <a:buSzTx/>
              <a:buNone/>
              <a:defRPr sz="2000">
                <a:solidFill>
                  <a:schemeClr val="accent3"/>
                </a:solidFill>
                <a:latin typeface="Golos Text Medium"/>
                <a:ea typeface="Golos Text Medium"/>
                <a:cs typeface="Golos Text Medium"/>
                <a:sym typeface="Golos Text Medium"/>
              </a:defRPr>
            </a:pPr>
            <a:r>
              <a:t>(a) </a:t>
            </a:r>
            <a:r>
              <a:rPr>
                <a:solidFill>
                  <a:srgbClr val="333746"/>
                </a:solidFill>
              </a:rPr>
              <a:t>Virtual personal assistants</a:t>
            </a:r>
            <a:endParaRPr>
              <a:solidFill>
                <a:srgbClr val="333746"/>
              </a:solidFill>
            </a:endParaRPr>
          </a:p>
          <a:p>
            <a:pPr marL="0" indent="0">
              <a:spcBef>
                <a:spcPts val="1000"/>
              </a:spcBef>
              <a:buSzTx/>
              <a:buNone/>
            </a:pPr>
            <a:r>
              <a:t>These are the well-known chatbots that allow us to interact with them according to our search history</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(b)</a:t>
            </a:r>
            <a:r>
              <a:rPr>
                <a:solidFill>
                  <a:srgbClr val="333746"/>
                </a:solidFill>
              </a:rPr>
              <a:t> Business and finance</a:t>
            </a:r>
          </a:p>
          <a:p>
            <a:pPr marL="0" indent="0">
              <a:spcBef>
                <a:spcPts val="1000"/>
              </a:spcBef>
              <a:buSzTx/>
              <a:buNone/>
            </a:pPr>
            <a:r>
              <a:t>In this case, AI brings the possibility of generating greater security, offering new operations and being aware of relevant market information</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(c)</a:t>
            </a:r>
            <a:r>
              <a:rPr>
                <a:solidFill>
                  <a:srgbClr val="333746"/>
                </a:solidFill>
              </a:rPr>
              <a:t> Education</a:t>
            </a:r>
          </a:p>
          <a:p>
            <a:pPr marL="0" indent="0">
              <a:spcBef>
                <a:spcPts val="1000"/>
              </a:spcBef>
              <a:buSzTx/>
              <a:buNone/>
            </a:pPr>
            <a:r>
              <a:t>It allows to personalize them according to the students, to control attendance and evaluations, to establish teaching-learning strategies</a:t>
            </a:r>
          </a:p>
        </p:txBody>
      </p:sp>
      <p:sp>
        <p:nvSpPr>
          <p:cNvPr id="555" name="Google Shape;479;p30"/>
          <p:cNvSpPr/>
          <p:nvPr/>
        </p:nvSpPr>
        <p:spPr>
          <a:xfrm>
            <a:off x="5354575" y="1510474"/>
            <a:ext cx="552601" cy="1"/>
          </a:xfrm>
          <a:prstGeom prst="line">
            <a:avLst/>
          </a:prstGeom>
          <a:ln w="19050">
            <a:solidFill>
              <a:srgbClr val="333746"/>
            </a:solidFill>
            <a:tailEnd type="stealth"/>
          </a:ln>
        </p:spPr>
        <p:txBody>
          <a:bodyPr lIns="0" tIns="0" rIns="0" bIns="0"/>
          <a:lstStyle/>
          <a:p>
            <a:pPr/>
          </a:p>
        </p:txBody>
      </p:sp>
      <p:sp>
        <p:nvSpPr>
          <p:cNvPr id="556" name="Google Shape;480;p30"/>
          <p:cNvSpPr/>
          <p:nvPr/>
        </p:nvSpPr>
        <p:spPr>
          <a:xfrm>
            <a:off x="3915583" y="2586279"/>
            <a:ext cx="552601" cy="1"/>
          </a:xfrm>
          <a:prstGeom prst="line">
            <a:avLst/>
          </a:prstGeom>
          <a:ln w="19050">
            <a:solidFill>
              <a:srgbClr val="333746"/>
            </a:solidFill>
            <a:tailEnd type="stealth"/>
          </a:ln>
        </p:spPr>
        <p:txBody>
          <a:bodyPr lIns="0" tIns="0" rIns="0" bIns="0"/>
          <a:lstStyle/>
          <a:p>
            <a:pPr/>
          </a:p>
        </p:txBody>
      </p:sp>
      <p:sp>
        <p:nvSpPr>
          <p:cNvPr id="557" name="Google Shape;481;p30"/>
          <p:cNvSpPr/>
          <p:nvPr/>
        </p:nvSpPr>
        <p:spPr>
          <a:xfrm>
            <a:off x="2740949" y="3699050"/>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Google Shape;486;p31"/>
          <p:cNvSpPr txBox="1"/>
          <p:nvPr>
            <p:ph type="title"/>
          </p:nvPr>
        </p:nvSpPr>
        <p:spPr>
          <a:xfrm>
            <a:off x="715100" y="534999"/>
            <a:ext cx="7713899" cy="707401"/>
          </a:xfrm>
          <a:prstGeom prst="rect">
            <a:avLst/>
          </a:prstGeom>
        </p:spPr>
        <p:txBody>
          <a:bodyPr/>
          <a:lstStyle/>
          <a:p>
            <a:pPr/>
            <a:r>
              <a:t>Main uses</a:t>
            </a:r>
          </a:p>
        </p:txBody>
      </p:sp>
      <p:sp>
        <p:nvSpPr>
          <p:cNvPr id="560" name="Google Shape;487;p31"/>
          <p:cNvSpPr txBox="1"/>
          <p:nvPr>
            <p:ph type="body" idx="1"/>
          </p:nvPr>
        </p:nvSpPr>
        <p:spPr>
          <a:xfrm>
            <a:off x="715100" y="1242450"/>
            <a:ext cx="7713899" cy="3366001"/>
          </a:xfrm>
          <a:prstGeom prst="rect">
            <a:avLst/>
          </a:prstGeom>
        </p:spPr>
        <p:txBody>
          <a:bodyPr/>
          <a:lstStyle/>
          <a:p>
            <a:pPr marL="0" indent="0">
              <a:buSzTx/>
              <a:buNone/>
              <a:defRPr sz="2000">
                <a:solidFill>
                  <a:schemeClr val="accent3"/>
                </a:solidFill>
                <a:latin typeface="Golos Text Medium"/>
                <a:ea typeface="Golos Text Medium"/>
                <a:cs typeface="Golos Text Medium"/>
                <a:sym typeface="Golos Text Medium"/>
              </a:defRPr>
            </a:pPr>
            <a:r>
              <a:t>(d) </a:t>
            </a:r>
            <a:r>
              <a:rPr>
                <a:solidFill>
                  <a:srgbClr val="333746"/>
                </a:solidFill>
              </a:rPr>
              <a:t>Commercial</a:t>
            </a:r>
          </a:p>
          <a:p>
            <a:pPr marL="0" indent="0">
              <a:spcBef>
                <a:spcPts val="1000"/>
              </a:spcBef>
              <a:buSzTx/>
              <a:buNone/>
            </a:pPr>
            <a:r>
              <a:t>It allows to know and recommend what the customer needs, predicting trends and making very detailed analysis</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(e)</a:t>
            </a:r>
            <a:r>
              <a:rPr>
                <a:solidFill>
                  <a:srgbClr val="333746"/>
                </a:solidFill>
              </a:rPr>
              <a:t> Health</a:t>
            </a:r>
          </a:p>
          <a:p>
            <a:pPr marL="0" indent="0">
              <a:spcBef>
                <a:spcPts val="1000"/>
              </a:spcBef>
              <a:buSzTx/>
              <a:buNone/>
            </a:pPr>
            <a:r>
              <a:t>Artificial intelligence is used in healthcare, specifically in chatbots that ask us about our symptoms in order to make a diagnosis. By combining certain characteristics in common, a possible solution to the problem presented by the patient can be generated without the need of a human being</a:t>
            </a:r>
          </a:p>
        </p:txBody>
      </p:sp>
      <p:sp>
        <p:nvSpPr>
          <p:cNvPr id="561" name="Google Shape;488;p31"/>
          <p:cNvSpPr/>
          <p:nvPr/>
        </p:nvSpPr>
        <p:spPr>
          <a:xfrm>
            <a:off x="2470799" y="2604124"/>
            <a:ext cx="552601" cy="1"/>
          </a:xfrm>
          <a:prstGeom prst="line">
            <a:avLst/>
          </a:prstGeom>
          <a:ln w="19050">
            <a:solidFill>
              <a:srgbClr val="333746"/>
            </a:solidFill>
            <a:tailEnd type="stealth"/>
          </a:ln>
        </p:spPr>
        <p:txBody>
          <a:bodyPr lIns="0" tIns="0" rIns="0" bIns="0"/>
          <a:lstStyle/>
          <a:p>
            <a:pPr/>
          </a:p>
        </p:txBody>
      </p:sp>
      <p:sp>
        <p:nvSpPr>
          <p:cNvPr id="562" name="Google Shape;489;p31"/>
          <p:cNvSpPr/>
          <p:nvPr/>
        </p:nvSpPr>
        <p:spPr>
          <a:xfrm>
            <a:off x="2760900" y="1510474"/>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Google Shape;494;p32"/>
          <p:cNvSpPr txBox="1"/>
          <p:nvPr>
            <p:ph type="title"/>
          </p:nvPr>
        </p:nvSpPr>
        <p:spPr>
          <a:xfrm>
            <a:off x="715100" y="1925850"/>
            <a:ext cx="7713899" cy="1835701"/>
          </a:xfrm>
          <a:prstGeom prst="rect">
            <a:avLst/>
          </a:prstGeom>
        </p:spPr>
        <p:txBody>
          <a:bodyPr/>
          <a:lstStyle/>
          <a:p>
            <a:pPr/>
            <a:r>
              <a:t>Advantages and disadvantages of AI</a:t>
            </a:r>
          </a:p>
        </p:txBody>
      </p:sp>
      <p:sp>
        <p:nvSpPr>
          <p:cNvPr id="565" name="Google Shape;495;p32"/>
          <p:cNvSpPr txBox="1"/>
          <p:nvPr/>
        </p:nvSpPr>
        <p:spPr>
          <a:xfrm>
            <a:off x="715100" y="701849"/>
            <a:ext cx="2035201" cy="107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defRPr sz="5000">
                <a:solidFill>
                  <a:schemeClr val="accent3"/>
                </a:solidFill>
                <a:latin typeface="Golos Text Medium"/>
                <a:ea typeface="Golos Text Medium"/>
                <a:cs typeface="Golos Text Medium"/>
                <a:sym typeface="Golos Text Medium"/>
              </a:defRPr>
            </a:lvl1pPr>
          </a:lstStyle>
          <a:p>
            <a:pPr/>
            <a:r>
              <a:t>04</a:t>
            </a:r>
          </a:p>
        </p:txBody>
      </p:sp>
      <p:sp>
        <p:nvSpPr>
          <p:cNvPr id="566" name="Google Shape;496;p32"/>
          <p:cNvSpPr/>
          <p:nvPr/>
        </p:nvSpPr>
        <p:spPr>
          <a:xfrm>
            <a:off x="1866400" y="1180800"/>
            <a:ext cx="552601" cy="1"/>
          </a:xfrm>
          <a:prstGeom prst="line">
            <a:avLst/>
          </a:prstGeom>
          <a:ln w="19050">
            <a:solidFill>
              <a:srgbClr val="333746"/>
            </a:solidFill>
            <a:tailEnd type="stealth"/>
          </a:ln>
        </p:spPr>
        <p:txBody>
          <a:bodyPr lIns="0" tIns="0" rIns="0" bIns="0"/>
          <a:lstStyle/>
          <a:p>
            <a:pPr/>
          </a:p>
        </p:txBody>
      </p:sp>
      <p:grpSp>
        <p:nvGrpSpPr>
          <p:cNvPr id="569" name="Google Shape;497;p32"/>
          <p:cNvGrpSpPr/>
          <p:nvPr/>
        </p:nvGrpSpPr>
        <p:grpSpPr>
          <a:xfrm>
            <a:off x="7985200" y="4158767"/>
            <a:ext cx="443701" cy="533466"/>
            <a:chOff x="0" y="0"/>
            <a:chExt cx="443700" cy="533464"/>
          </a:xfrm>
        </p:grpSpPr>
        <p:sp>
          <p:nvSpPr>
            <p:cNvPr id="567" name="Rectangle"/>
            <p:cNvSpPr/>
            <p:nvPr/>
          </p:nvSpPr>
          <p:spPr>
            <a:xfrm>
              <a:off x="0" y="83732"/>
              <a:ext cx="443701" cy="366001"/>
            </a:xfrm>
            <a:prstGeom prst="rect">
              <a:avLst/>
            </a:prstGeom>
            <a:solidFill>
              <a:srgbClr val="5B627D"/>
            </a:solidFill>
            <a:ln w="38100" cap="flat">
              <a:solidFill>
                <a:srgbClr val="5B627D"/>
              </a:solidFill>
              <a:prstDash val="solid"/>
              <a:round/>
            </a:ln>
            <a:effectLst/>
          </p:spPr>
          <p:txBody>
            <a:bodyPr wrap="square" lIns="0" tIns="0" rIns="0" bIns="0" numCol="1" anchor="ctr">
              <a:noAutofit/>
            </a:bodyPr>
            <a:lstStyle/>
            <a:p>
              <a:pPr algn="ctr">
                <a:defRPr b="1" sz="1200">
                  <a:solidFill>
                    <a:schemeClr val="accent4">
                      <a:lumOff val="44000"/>
                    </a:schemeClr>
                  </a:solidFill>
                </a:defRPr>
              </a:pPr>
            </a:p>
          </p:txBody>
        </p:sp>
        <p:sp>
          <p:nvSpPr>
            <p:cNvPr id="568" name="(AI)"/>
            <p:cNvSpPr txBox="1"/>
            <p:nvPr/>
          </p:nvSpPr>
          <p:spPr>
            <a:xfrm>
              <a:off x="19050" y="-1"/>
              <a:ext cx="405601" cy="533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sz="1200">
                  <a:solidFill>
                    <a:schemeClr val="accent4">
                      <a:lumOff val="44000"/>
                    </a:schemeClr>
                  </a:solidFill>
                </a:defRPr>
              </a:lvl1pPr>
            </a:lstStyle>
            <a:p>
              <a:pPr/>
              <a:r>
                <a:t>(AI)</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Google Shape;502;p33"/>
          <p:cNvSpPr txBox="1"/>
          <p:nvPr>
            <p:ph type="title"/>
          </p:nvPr>
        </p:nvSpPr>
        <p:spPr>
          <a:xfrm>
            <a:off x="715100" y="534999"/>
            <a:ext cx="7713899" cy="707401"/>
          </a:xfrm>
          <a:prstGeom prst="rect">
            <a:avLst/>
          </a:prstGeom>
        </p:spPr>
        <p:txBody>
          <a:bodyPr/>
          <a:lstStyle/>
          <a:p>
            <a:pPr/>
            <a:r>
              <a:t>Advantages of artificial intelligence</a:t>
            </a:r>
          </a:p>
        </p:txBody>
      </p:sp>
      <p:sp>
        <p:nvSpPr>
          <p:cNvPr id="572" name="Google Shape;503;p33"/>
          <p:cNvSpPr txBox="1"/>
          <p:nvPr>
            <p:ph type="body" idx="1"/>
          </p:nvPr>
        </p:nvSpPr>
        <p:spPr>
          <a:xfrm>
            <a:off x="715100" y="1242450"/>
            <a:ext cx="7713899" cy="3366001"/>
          </a:xfrm>
          <a:prstGeom prst="rect">
            <a:avLst/>
          </a:prstGeom>
        </p:spPr>
        <p:txBody>
          <a:bodyPr/>
          <a:lstStyle/>
          <a:p>
            <a:pPr marL="0" indent="0">
              <a:buSzTx/>
              <a:buNone/>
              <a:defRPr sz="2000">
                <a:solidFill>
                  <a:schemeClr val="accent3"/>
                </a:solidFill>
                <a:latin typeface="Golos Text Medium"/>
                <a:ea typeface="Golos Text Medium"/>
                <a:cs typeface="Golos Text Medium"/>
                <a:sym typeface="Golos Text Medium"/>
              </a:defRPr>
            </a:pPr>
            <a:r>
              <a:t>(+)</a:t>
            </a:r>
            <a:r>
              <a:rPr>
                <a:solidFill>
                  <a:srgbClr val="333746"/>
                </a:solidFill>
              </a:rPr>
              <a:t> Automation of repetitive tasks</a:t>
            </a:r>
          </a:p>
          <a:p>
            <a:pPr marL="0" indent="0">
              <a:spcBef>
                <a:spcPts val="1000"/>
              </a:spcBef>
              <a:buSzTx/>
              <a:buNone/>
            </a:pPr>
            <a:r>
              <a:t>AI makes our day-to-day life much easier, as machines can perform tasks that are difficult for us automatically</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 </a:t>
            </a:r>
            <a:r>
              <a:rPr>
                <a:solidFill>
                  <a:srgbClr val="333746"/>
                </a:solidFill>
              </a:rPr>
              <a:t>Reduces human error</a:t>
            </a:r>
          </a:p>
          <a:p>
            <a:pPr marL="0" indent="0">
              <a:spcBef>
                <a:spcPts val="1000"/>
              </a:spcBef>
              <a:buSzTx/>
              <a:buNone/>
            </a:pPr>
            <a:r>
              <a:t>Fewer errors, since there is little human involvement and the tasks are performed automatically, the probability of error is greatly reduced</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 </a:t>
            </a:r>
            <a:r>
              <a:rPr>
                <a:solidFill>
                  <a:srgbClr val="333746"/>
                </a:solidFill>
              </a:rPr>
              <a:t>More room for creativity</a:t>
            </a:r>
          </a:p>
          <a:p>
            <a:pPr marL="0" indent="0">
              <a:spcBef>
                <a:spcPts val="1000"/>
              </a:spcBef>
              <a:buSzTx/>
              <a:buNone/>
            </a:pPr>
            <a:r>
              <a:t>It favors the creative process of the human being, since it leaves us with more time to think freely about future tasks or work actions</a:t>
            </a:r>
          </a:p>
        </p:txBody>
      </p:sp>
      <p:sp>
        <p:nvSpPr>
          <p:cNvPr id="573" name="Google Shape;504;p33"/>
          <p:cNvSpPr/>
          <p:nvPr/>
        </p:nvSpPr>
        <p:spPr>
          <a:xfrm>
            <a:off x="5068675" y="1503225"/>
            <a:ext cx="552601" cy="1"/>
          </a:xfrm>
          <a:prstGeom prst="line">
            <a:avLst/>
          </a:prstGeom>
          <a:ln w="19050">
            <a:solidFill>
              <a:srgbClr val="333746"/>
            </a:solidFill>
            <a:tailEnd type="stealth"/>
          </a:ln>
        </p:spPr>
        <p:txBody>
          <a:bodyPr lIns="0" tIns="0" rIns="0" bIns="0"/>
          <a:lstStyle/>
          <a:p>
            <a:pPr/>
          </a:p>
        </p:txBody>
      </p:sp>
      <p:sp>
        <p:nvSpPr>
          <p:cNvPr id="574" name="Google Shape;505;p33"/>
          <p:cNvSpPr/>
          <p:nvPr/>
        </p:nvSpPr>
        <p:spPr>
          <a:xfrm>
            <a:off x="3961574" y="2603275"/>
            <a:ext cx="552601" cy="1"/>
          </a:xfrm>
          <a:prstGeom prst="line">
            <a:avLst/>
          </a:prstGeom>
          <a:ln w="19050">
            <a:solidFill>
              <a:srgbClr val="333746"/>
            </a:solidFill>
            <a:tailEnd type="stealth"/>
          </a:ln>
        </p:spPr>
        <p:txBody>
          <a:bodyPr lIns="0" tIns="0" rIns="0" bIns="0"/>
          <a:lstStyle/>
          <a:p>
            <a:pPr/>
          </a:p>
        </p:txBody>
      </p:sp>
      <p:sp>
        <p:nvSpPr>
          <p:cNvPr id="575" name="Google Shape;506;p33"/>
          <p:cNvSpPr/>
          <p:nvPr/>
        </p:nvSpPr>
        <p:spPr>
          <a:xfrm>
            <a:off x="4295749" y="3686524"/>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Google Shape;600;p37"/>
          <p:cNvSpPr txBox="1"/>
          <p:nvPr>
            <p:ph type="title"/>
          </p:nvPr>
        </p:nvSpPr>
        <p:spPr>
          <a:xfrm>
            <a:off x="715099" y="641724"/>
            <a:ext cx="3856801" cy="1059001"/>
          </a:xfrm>
          <a:prstGeom prst="rect">
            <a:avLst/>
          </a:prstGeom>
        </p:spPr>
        <p:txBody>
          <a:bodyPr/>
          <a:lstStyle/>
          <a:p>
            <a:pPr/>
            <a:r>
              <a:t>Thanks!</a:t>
            </a:r>
          </a:p>
        </p:txBody>
      </p:sp>
      <p:sp>
        <p:nvSpPr>
          <p:cNvPr id="578" name="Google Shape;601;p37"/>
          <p:cNvSpPr txBox="1"/>
          <p:nvPr>
            <p:ph type="body" sz="quarter" idx="1"/>
          </p:nvPr>
        </p:nvSpPr>
        <p:spPr>
          <a:xfrm>
            <a:off x="715099" y="1548249"/>
            <a:ext cx="3856801" cy="1422001"/>
          </a:xfrm>
          <a:prstGeom prst="rect">
            <a:avLst/>
          </a:prstGeom>
        </p:spPr>
        <p:txBody>
          <a:bodyPr/>
          <a:lstStyle/>
          <a:p>
            <a:pPr marL="0" indent="0"/>
            <a:r>
              <a:t>Any questions?</a:t>
            </a:r>
          </a:p>
          <a:p>
            <a:pPr marL="0" indent="0">
              <a:spcBef>
                <a:spcPts val="1000"/>
              </a:spcBef>
            </a:pPr>
            <a:r>
              <a:t>youremail@freepik.com </a:t>
            </a:r>
          </a:p>
          <a:p>
            <a:pPr marL="0" indent="0"/>
            <a:r>
              <a:t>+91  620 421 838 </a:t>
            </a:r>
          </a:p>
          <a:p>
            <a:pPr marL="0" indent="0"/>
            <a:r>
              <a:t>yourwebpage.com</a:t>
            </a:r>
          </a:p>
        </p:txBody>
      </p:sp>
      <p:sp>
        <p:nvSpPr>
          <p:cNvPr id="579" name="Google Shape;602;p37"/>
          <p:cNvSpPr txBox="1"/>
          <p:nvPr/>
        </p:nvSpPr>
        <p:spPr>
          <a:xfrm>
            <a:off x="715099" y="3989949"/>
            <a:ext cx="3856801" cy="335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b="1" sz="1000">
                <a:latin typeface="Golos Text"/>
                <a:ea typeface="Golos Text"/>
                <a:cs typeface="Golos Text"/>
                <a:sym typeface="Golos Text"/>
              </a:defRPr>
            </a:lvl1pPr>
          </a:lstStyle>
          <a:p>
            <a:pPr/>
            <a:r>
              <a:t>Please, keep this slide as attribution</a:t>
            </a:r>
          </a:p>
        </p:txBody>
      </p:sp>
      <p:grpSp>
        <p:nvGrpSpPr>
          <p:cNvPr id="584" name="Google Shape;603;p37"/>
          <p:cNvGrpSpPr/>
          <p:nvPr/>
        </p:nvGrpSpPr>
        <p:grpSpPr>
          <a:xfrm>
            <a:off x="1868214" y="3075712"/>
            <a:ext cx="290885" cy="291877"/>
            <a:chOff x="0" y="0"/>
            <a:chExt cx="290884" cy="291876"/>
          </a:xfrm>
        </p:grpSpPr>
        <p:grpSp>
          <p:nvGrpSpPr>
            <p:cNvPr id="582" name="Google Shape;604;p37"/>
            <p:cNvGrpSpPr/>
            <p:nvPr/>
          </p:nvGrpSpPr>
          <p:grpSpPr>
            <a:xfrm>
              <a:off x="0" y="0"/>
              <a:ext cx="290833" cy="291877"/>
              <a:chOff x="0" y="0"/>
              <a:chExt cx="290832" cy="291876"/>
            </a:xfrm>
          </p:grpSpPr>
          <p:sp>
            <p:nvSpPr>
              <p:cNvPr id="580" name="Google Shape;605;p37"/>
              <p:cNvSpPr/>
              <p:nvPr/>
            </p:nvSpPr>
            <p:spPr>
              <a:xfrm>
                <a:off x="0" y="0"/>
                <a:ext cx="290833" cy="291877"/>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1" name="Google Shape;606;p37"/>
              <p:cNvSpPr/>
              <p:nvPr/>
            </p:nvSpPr>
            <p:spPr>
              <a:xfrm>
                <a:off x="65740" y="55008"/>
                <a:ext cx="159394" cy="181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79" y="0"/>
                    </a:moveTo>
                    <a:cubicBezTo>
                      <a:pt x="11177" y="0"/>
                      <a:pt x="10852" y="286"/>
                      <a:pt x="10852" y="634"/>
                    </a:cubicBezTo>
                    <a:lnTo>
                      <a:pt x="10852" y="14527"/>
                    </a:lnTo>
                    <a:cubicBezTo>
                      <a:pt x="10852" y="15505"/>
                      <a:pt x="10186" y="16386"/>
                      <a:pt x="9157" y="16759"/>
                    </a:cubicBezTo>
                    <a:cubicBezTo>
                      <a:pt x="8817" y="16885"/>
                      <a:pt x="8460" y="16945"/>
                      <a:pt x="8106" y="16945"/>
                    </a:cubicBezTo>
                    <a:cubicBezTo>
                      <a:pt x="7394" y="16945"/>
                      <a:pt x="6694" y="16700"/>
                      <a:pt x="6169" y="16241"/>
                    </a:cubicBezTo>
                    <a:cubicBezTo>
                      <a:pt x="5382" y="15554"/>
                      <a:pt x="5140" y="14518"/>
                      <a:pt x="5558" y="13613"/>
                    </a:cubicBezTo>
                    <a:cubicBezTo>
                      <a:pt x="5982" y="12707"/>
                      <a:pt x="6978" y="12117"/>
                      <a:pt x="8090" y="12112"/>
                    </a:cubicBezTo>
                    <a:cubicBezTo>
                      <a:pt x="8486" y="12112"/>
                      <a:pt x="8811" y="11826"/>
                      <a:pt x="8811" y="11478"/>
                    </a:cubicBezTo>
                    <a:lnTo>
                      <a:pt x="8811" y="8089"/>
                    </a:lnTo>
                    <a:cubicBezTo>
                      <a:pt x="8811" y="7736"/>
                      <a:pt x="8486" y="7455"/>
                      <a:pt x="8090" y="7455"/>
                    </a:cubicBezTo>
                    <a:cubicBezTo>
                      <a:pt x="3627" y="7455"/>
                      <a:pt x="0" y="10631"/>
                      <a:pt x="0" y="14527"/>
                    </a:cubicBezTo>
                    <a:cubicBezTo>
                      <a:pt x="0" y="18429"/>
                      <a:pt x="3621" y="21600"/>
                      <a:pt x="8084" y="21600"/>
                    </a:cubicBezTo>
                    <a:cubicBezTo>
                      <a:pt x="12542" y="21600"/>
                      <a:pt x="16174" y="18429"/>
                      <a:pt x="16174" y="14527"/>
                    </a:cubicBezTo>
                    <a:lnTo>
                      <a:pt x="16174" y="8380"/>
                    </a:lnTo>
                    <a:cubicBezTo>
                      <a:pt x="17612" y="9048"/>
                      <a:pt x="19217" y="9401"/>
                      <a:pt x="20846" y="9401"/>
                    </a:cubicBezTo>
                    <a:cubicBezTo>
                      <a:pt x="20857" y="9401"/>
                      <a:pt x="20868" y="9401"/>
                      <a:pt x="20879" y="9401"/>
                    </a:cubicBezTo>
                    <a:cubicBezTo>
                      <a:pt x="21275" y="9401"/>
                      <a:pt x="21600" y="9115"/>
                      <a:pt x="21600" y="8767"/>
                    </a:cubicBezTo>
                    <a:lnTo>
                      <a:pt x="21600" y="5383"/>
                    </a:lnTo>
                    <a:cubicBezTo>
                      <a:pt x="21600" y="5030"/>
                      <a:pt x="21275" y="4749"/>
                      <a:pt x="20879" y="4749"/>
                    </a:cubicBezTo>
                    <a:cubicBezTo>
                      <a:pt x="18282" y="4749"/>
                      <a:pt x="16174" y="2900"/>
                      <a:pt x="16174" y="634"/>
                    </a:cubicBezTo>
                    <a:cubicBezTo>
                      <a:pt x="16174" y="286"/>
                      <a:pt x="15849" y="0"/>
                      <a:pt x="15453"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83" name="Google Shape;607;p37"/>
            <p:cNvSpPr/>
            <p:nvPr/>
          </p:nvSpPr>
          <p:spPr>
            <a:xfrm>
              <a:off x="126666" y="0"/>
              <a:ext cx="164219" cy="291856"/>
            </a:xfrm>
            <a:custGeom>
              <a:avLst/>
              <a:gdLst/>
              <a:ahLst/>
              <a:cxnLst>
                <a:cxn ang="0">
                  <a:pos x="wd2" y="hd2"/>
                </a:cxn>
                <a:cxn ang="5400000">
                  <a:pos x="wd2" y="hd2"/>
                </a:cxn>
                <a:cxn ang="10800000">
                  <a:pos x="wd2" y="hd2"/>
                </a:cxn>
                <a:cxn ang="16200000">
                  <a:pos x="wd2" y="hd2"/>
                </a:cxn>
              </a:cxnLst>
              <a:rect l="0" t="0" r="r" b="b"/>
              <a:pathLst>
                <a:path w="20933" h="21600" fill="norm" stroke="1" extrusionOk="0">
                  <a:moveTo>
                    <a:pt x="2398" y="0"/>
                  </a:moveTo>
                  <a:cubicBezTo>
                    <a:pt x="1614" y="0"/>
                    <a:pt x="788" y="24"/>
                    <a:pt x="0" y="92"/>
                  </a:cubicBezTo>
                  <a:cubicBezTo>
                    <a:pt x="9207" y="802"/>
                    <a:pt x="16130" y="5365"/>
                    <a:pt x="16130" y="10798"/>
                  </a:cubicBezTo>
                  <a:cubicBezTo>
                    <a:pt x="16130" y="16231"/>
                    <a:pt x="9207" y="20793"/>
                    <a:pt x="0" y="21505"/>
                  </a:cubicBezTo>
                  <a:cubicBezTo>
                    <a:pt x="831" y="21568"/>
                    <a:pt x="1660" y="21600"/>
                    <a:pt x="2475" y="21600"/>
                  </a:cubicBezTo>
                  <a:cubicBezTo>
                    <a:pt x="12074" y="21600"/>
                    <a:pt x="20275" y="17255"/>
                    <a:pt x="20891" y="11509"/>
                  </a:cubicBezTo>
                  <a:cubicBezTo>
                    <a:pt x="21600" y="5273"/>
                    <a:pt x="13140" y="0"/>
                    <a:pt x="2398"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88" name="Google Shape;608;p37"/>
          <p:cNvGrpSpPr/>
          <p:nvPr/>
        </p:nvGrpSpPr>
        <p:grpSpPr>
          <a:xfrm>
            <a:off x="1509396" y="3078912"/>
            <a:ext cx="285413" cy="285455"/>
            <a:chOff x="0" y="0"/>
            <a:chExt cx="285412" cy="285454"/>
          </a:xfrm>
        </p:grpSpPr>
        <p:sp>
          <p:nvSpPr>
            <p:cNvPr id="585" name="Google Shape;609;p37"/>
            <p:cNvSpPr/>
            <p:nvPr/>
          </p:nvSpPr>
          <p:spPr>
            <a:xfrm>
              <a:off x="0" y="0"/>
              <a:ext cx="285391" cy="285392"/>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6" name="Google Shape;610;p37"/>
            <p:cNvSpPr/>
            <p:nvPr/>
          </p:nvSpPr>
          <p:spPr>
            <a:xfrm>
              <a:off x="123911" y="0"/>
              <a:ext cx="161502" cy="285455"/>
            </a:xfrm>
            <a:custGeom>
              <a:avLst/>
              <a:gdLst/>
              <a:ahLst/>
              <a:cxnLst>
                <a:cxn ang="0">
                  <a:pos x="wd2" y="hd2"/>
                </a:cxn>
                <a:cxn ang="5400000">
                  <a:pos x="wd2" y="hd2"/>
                </a:cxn>
                <a:cxn ang="10800000">
                  <a:pos x="wd2" y="hd2"/>
                </a:cxn>
                <a:cxn ang="16200000">
                  <a:pos x="wd2" y="hd2"/>
                </a:cxn>
              </a:cxnLst>
              <a:rect l="0" t="0" r="r" b="b"/>
              <a:pathLst>
                <a:path w="20936" h="21600" fill="norm" stroke="1" extrusionOk="0">
                  <a:moveTo>
                    <a:pt x="2435" y="0"/>
                  </a:moveTo>
                  <a:cubicBezTo>
                    <a:pt x="1611" y="0"/>
                    <a:pt x="824" y="24"/>
                    <a:pt x="0" y="92"/>
                  </a:cubicBezTo>
                  <a:cubicBezTo>
                    <a:pt x="9229" y="802"/>
                    <a:pt x="16101" y="5365"/>
                    <a:pt x="16101" y="10798"/>
                  </a:cubicBezTo>
                  <a:cubicBezTo>
                    <a:pt x="16101" y="16231"/>
                    <a:pt x="9229" y="20793"/>
                    <a:pt x="0" y="21505"/>
                  </a:cubicBezTo>
                  <a:cubicBezTo>
                    <a:pt x="830" y="21568"/>
                    <a:pt x="1657" y="21600"/>
                    <a:pt x="2470" y="21600"/>
                  </a:cubicBezTo>
                  <a:cubicBezTo>
                    <a:pt x="12053" y="21600"/>
                    <a:pt x="20242" y="17255"/>
                    <a:pt x="20895" y="11509"/>
                  </a:cubicBezTo>
                  <a:cubicBezTo>
                    <a:pt x="21600" y="5273"/>
                    <a:pt x="13117" y="0"/>
                    <a:pt x="2435"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7" name="Google Shape;611;p37"/>
            <p:cNvSpPr/>
            <p:nvPr/>
          </p:nvSpPr>
          <p:spPr>
            <a:xfrm>
              <a:off x="63658" y="73813"/>
              <a:ext cx="179071" cy="150084"/>
            </a:xfrm>
            <a:custGeom>
              <a:avLst/>
              <a:gdLst/>
              <a:ahLst/>
              <a:cxnLst>
                <a:cxn ang="0">
                  <a:pos x="wd2" y="hd2"/>
                </a:cxn>
                <a:cxn ang="5400000">
                  <a:pos x="wd2" y="hd2"/>
                </a:cxn>
                <a:cxn ang="10800000">
                  <a:pos x="wd2" y="hd2"/>
                </a:cxn>
                <a:cxn ang="16200000">
                  <a:pos x="wd2" y="hd2"/>
                </a:cxn>
              </a:cxnLst>
              <a:rect l="0" t="0" r="r" b="b"/>
              <a:pathLst>
                <a:path w="21215" h="21600" fill="norm" stroke="1" extrusionOk="0">
                  <a:moveTo>
                    <a:pt x="13790" y="0"/>
                  </a:moveTo>
                  <a:cubicBezTo>
                    <a:pt x="11207" y="0"/>
                    <a:pt x="8730" y="2447"/>
                    <a:pt x="8753" y="6120"/>
                  </a:cubicBezTo>
                  <a:lnTo>
                    <a:pt x="8753" y="6253"/>
                  </a:lnTo>
                  <a:lnTo>
                    <a:pt x="8501" y="6253"/>
                  </a:lnTo>
                  <a:cubicBezTo>
                    <a:pt x="7676" y="6077"/>
                    <a:pt x="6850" y="5860"/>
                    <a:pt x="6062" y="5555"/>
                  </a:cubicBezTo>
                  <a:cubicBezTo>
                    <a:pt x="4195" y="4769"/>
                    <a:pt x="2544" y="3504"/>
                    <a:pt x="1144" y="1849"/>
                  </a:cubicBezTo>
                  <a:lnTo>
                    <a:pt x="642" y="1238"/>
                  </a:lnTo>
                  <a:cubicBezTo>
                    <a:pt x="604" y="1193"/>
                    <a:pt x="562" y="1172"/>
                    <a:pt x="522" y="1172"/>
                  </a:cubicBezTo>
                  <a:cubicBezTo>
                    <a:pt x="448" y="1172"/>
                    <a:pt x="378" y="1238"/>
                    <a:pt x="356" y="1323"/>
                  </a:cubicBezTo>
                  <a:lnTo>
                    <a:pt x="174" y="2196"/>
                  </a:lnTo>
                  <a:cubicBezTo>
                    <a:pt x="-328" y="4507"/>
                    <a:pt x="463" y="6950"/>
                    <a:pt x="2114" y="8258"/>
                  </a:cubicBezTo>
                  <a:cubicBezTo>
                    <a:pt x="1790" y="8258"/>
                    <a:pt x="1432" y="8213"/>
                    <a:pt x="1109" y="8125"/>
                  </a:cubicBezTo>
                  <a:lnTo>
                    <a:pt x="498" y="7953"/>
                  </a:lnTo>
                  <a:cubicBezTo>
                    <a:pt x="485" y="7947"/>
                    <a:pt x="470" y="7944"/>
                    <a:pt x="455" y="7944"/>
                  </a:cubicBezTo>
                  <a:cubicBezTo>
                    <a:pt x="363" y="7944"/>
                    <a:pt x="284" y="8056"/>
                    <a:pt x="284" y="8171"/>
                  </a:cubicBezTo>
                  <a:lnTo>
                    <a:pt x="391" y="8911"/>
                  </a:lnTo>
                  <a:cubicBezTo>
                    <a:pt x="642" y="10611"/>
                    <a:pt x="1539" y="12052"/>
                    <a:pt x="2795" y="12750"/>
                  </a:cubicBezTo>
                  <a:cubicBezTo>
                    <a:pt x="2939" y="12834"/>
                    <a:pt x="2902" y="13097"/>
                    <a:pt x="2760" y="13139"/>
                  </a:cubicBezTo>
                  <a:lnTo>
                    <a:pt x="2076" y="13139"/>
                  </a:lnTo>
                  <a:cubicBezTo>
                    <a:pt x="1935" y="13185"/>
                    <a:pt x="1863" y="13315"/>
                    <a:pt x="1935" y="13448"/>
                  </a:cubicBezTo>
                  <a:lnTo>
                    <a:pt x="2258" y="14188"/>
                  </a:lnTo>
                  <a:cubicBezTo>
                    <a:pt x="2939" y="15625"/>
                    <a:pt x="4123" y="16586"/>
                    <a:pt x="5451" y="16803"/>
                  </a:cubicBezTo>
                  <a:cubicBezTo>
                    <a:pt x="5595" y="16846"/>
                    <a:pt x="5632" y="17066"/>
                    <a:pt x="5523" y="17196"/>
                  </a:cubicBezTo>
                  <a:cubicBezTo>
                    <a:pt x="4374" y="18199"/>
                    <a:pt x="3046" y="18897"/>
                    <a:pt x="1646" y="19202"/>
                  </a:cubicBezTo>
                  <a:lnTo>
                    <a:pt x="139" y="19507"/>
                  </a:lnTo>
                  <a:cubicBezTo>
                    <a:pt x="-40" y="19549"/>
                    <a:pt x="-40" y="19812"/>
                    <a:pt x="105" y="19899"/>
                  </a:cubicBezTo>
                  <a:lnTo>
                    <a:pt x="1539" y="20552"/>
                  </a:lnTo>
                  <a:cubicBezTo>
                    <a:pt x="2974" y="21250"/>
                    <a:pt x="4518" y="21600"/>
                    <a:pt x="6062" y="21600"/>
                  </a:cubicBezTo>
                  <a:cubicBezTo>
                    <a:pt x="13062" y="21555"/>
                    <a:pt x="18768" y="14710"/>
                    <a:pt x="18803" y="6207"/>
                  </a:cubicBezTo>
                  <a:lnTo>
                    <a:pt x="18803" y="5947"/>
                  </a:lnTo>
                  <a:cubicBezTo>
                    <a:pt x="19305" y="5555"/>
                    <a:pt x="19738" y="5075"/>
                    <a:pt x="20168" y="4552"/>
                  </a:cubicBezTo>
                  <a:lnTo>
                    <a:pt x="21173" y="3286"/>
                  </a:lnTo>
                  <a:cubicBezTo>
                    <a:pt x="21272" y="3166"/>
                    <a:pt x="21187" y="2933"/>
                    <a:pt x="21033" y="2933"/>
                  </a:cubicBezTo>
                  <a:cubicBezTo>
                    <a:pt x="21021" y="2933"/>
                    <a:pt x="21006" y="2933"/>
                    <a:pt x="20994" y="2939"/>
                  </a:cubicBezTo>
                  <a:lnTo>
                    <a:pt x="19594" y="3374"/>
                  </a:lnTo>
                  <a:lnTo>
                    <a:pt x="19126" y="3462"/>
                  </a:lnTo>
                  <a:cubicBezTo>
                    <a:pt x="19116" y="3465"/>
                    <a:pt x="19106" y="3465"/>
                    <a:pt x="19096" y="3465"/>
                  </a:cubicBezTo>
                  <a:cubicBezTo>
                    <a:pt x="18970" y="3465"/>
                    <a:pt x="18887" y="3232"/>
                    <a:pt x="19019" y="3111"/>
                  </a:cubicBezTo>
                  <a:cubicBezTo>
                    <a:pt x="19163" y="2939"/>
                    <a:pt x="19305" y="2764"/>
                    <a:pt x="19449" y="2589"/>
                  </a:cubicBezTo>
                  <a:lnTo>
                    <a:pt x="20563" y="1106"/>
                  </a:lnTo>
                  <a:cubicBezTo>
                    <a:pt x="20655" y="994"/>
                    <a:pt x="20561" y="782"/>
                    <a:pt x="20442" y="782"/>
                  </a:cubicBezTo>
                  <a:cubicBezTo>
                    <a:pt x="20424" y="782"/>
                    <a:pt x="20404" y="788"/>
                    <a:pt x="20384" y="800"/>
                  </a:cubicBezTo>
                  <a:lnTo>
                    <a:pt x="18840" y="1411"/>
                  </a:lnTo>
                  <a:cubicBezTo>
                    <a:pt x="18373" y="1586"/>
                    <a:pt x="17908" y="1761"/>
                    <a:pt x="17403" y="1849"/>
                  </a:cubicBezTo>
                  <a:cubicBezTo>
                    <a:pt x="17368" y="1849"/>
                    <a:pt x="17296" y="1803"/>
                    <a:pt x="17261" y="1761"/>
                  </a:cubicBezTo>
                  <a:cubicBezTo>
                    <a:pt x="16249" y="544"/>
                    <a:pt x="15009" y="0"/>
                    <a:pt x="13790"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95" name="Google Shape;612;p37"/>
          <p:cNvGrpSpPr/>
          <p:nvPr/>
        </p:nvGrpSpPr>
        <p:grpSpPr>
          <a:xfrm>
            <a:off x="1150317" y="3078796"/>
            <a:ext cx="285708" cy="285686"/>
            <a:chOff x="0" y="0"/>
            <a:chExt cx="285706" cy="285685"/>
          </a:xfrm>
        </p:grpSpPr>
        <p:grpSp>
          <p:nvGrpSpPr>
            <p:cNvPr id="591" name="Google Shape;613;p37"/>
            <p:cNvGrpSpPr/>
            <p:nvPr/>
          </p:nvGrpSpPr>
          <p:grpSpPr>
            <a:xfrm>
              <a:off x="0" y="0"/>
              <a:ext cx="285707" cy="285686"/>
              <a:chOff x="0" y="0"/>
              <a:chExt cx="285706" cy="285685"/>
            </a:xfrm>
          </p:grpSpPr>
          <p:sp>
            <p:nvSpPr>
              <p:cNvPr id="589" name="Google Shape;614;p37"/>
              <p:cNvSpPr/>
              <p:nvPr/>
            </p:nvSpPr>
            <p:spPr>
              <a:xfrm>
                <a:off x="0" y="0"/>
                <a:ext cx="285707" cy="285392"/>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0" name="Google Shape;615;p37"/>
              <p:cNvSpPr/>
              <p:nvPr/>
            </p:nvSpPr>
            <p:spPr>
              <a:xfrm>
                <a:off x="124226" y="0"/>
                <a:ext cx="161454" cy="285686"/>
              </a:xfrm>
              <a:custGeom>
                <a:avLst/>
                <a:gdLst/>
                <a:ahLst/>
                <a:cxnLst>
                  <a:cxn ang="0">
                    <a:pos x="wd2" y="hd2"/>
                  </a:cxn>
                  <a:cxn ang="5400000">
                    <a:pos x="wd2" y="hd2"/>
                  </a:cxn>
                  <a:cxn ang="10800000">
                    <a:pos x="wd2" y="hd2"/>
                  </a:cxn>
                  <a:cxn ang="16200000">
                    <a:pos x="wd2" y="hd2"/>
                  </a:cxn>
                </a:cxnLst>
                <a:rect l="0" t="0" r="r" b="b"/>
                <a:pathLst>
                  <a:path w="20967" h="21600" fill="norm" stroke="1" extrusionOk="0">
                    <a:moveTo>
                      <a:pt x="2398" y="0"/>
                    </a:moveTo>
                    <a:cubicBezTo>
                      <a:pt x="2407" y="0"/>
                      <a:pt x="2412" y="0"/>
                      <a:pt x="2418" y="0"/>
                    </a:cubicBezTo>
                    <a:cubicBezTo>
                      <a:pt x="2426" y="0"/>
                      <a:pt x="2431" y="0"/>
                      <a:pt x="2439" y="0"/>
                    </a:cubicBezTo>
                    <a:close/>
                    <a:moveTo>
                      <a:pt x="2418" y="0"/>
                    </a:moveTo>
                    <a:cubicBezTo>
                      <a:pt x="1600" y="0"/>
                      <a:pt x="818" y="24"/>
                      <a:pt x="0" y="92"/>
                    </a:cubicBezTo>
                    <a:cubicBezTo>
                      <a:pt x="9245" y="779"/>
                      <a:pt x="16171" y="5360"/>
                      <a:pt x="16171" y="10789"/>
                    </a:cubicBezTo>
                    <a:cubicBezTo>
                      <a:pt x="16171" y="16217"/>
                      <a:pt x="9245" y="20799"/>
                      <a:pt x="0" y="21510"/>
                    </a:cubicBezTo>
                    <a:cubicBezTo>
                      <a:pt x="812" y="21571"/>
                      <a:pt x="1619" y="21600"/>
                      <a:pt x="2415" y="21600"/>
                    </a:cubicBezTo>
                    <a:cubicBezTo>
                      <a:pt x="12039" y="21600"/>
                      <a:pt x="20278" y="17254"/>
                      <a:pt x="20930" y="11500"/>
                    </a:cubicBezTo>
                    <a:cubicBezTo>
                      <a:pt x="21600" y="5273"/>
                      <a:pt x="13151" y="6"/>
                      <a:pt x="2418"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94" name="Google Shape;616;p37"/>
            <p:cNvGrpSpPr/>
            <p:nvPr/>
          </p:nvGrpSpPr>
          <p:grpSpPr>
            <a:xfrm>
              <a:off x="64237" y="61863"/>
              <a:ext cx="161993" cy="161954"/>
              <a:chOff x="0" y="13"/>
              <a:chExt cx="161992" cy="161953"/>
            </a:xfrm>
          </p:grpSpPr>
          <p:sp>
            <p:nvSpPr>
              <p:cNvPr id="592" name="Google Shape;617;p37"/>
              <p:cNvSpPr/>
              <p:nvPr/>
            </p:nvSpPr>
            <p:spPr>
              <a:xfrm>
                <a:off x="0" y="13"/>
                <a:ext cx="161993" cy="16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71" y="1962"/>
                    </a:moveTo>
                    <a:cubicBezTo>
                      <a:pt x="18754" y="1962"/>
                      <a:pt x="19637" y="2841"/>
                      <a:pt x="19637" y="3924"/>
                    </a:cubicBezTo>
                    <a:cubicBezTo>
                      <a:pt x="19635" y="5009"/>
                      <a:pt x="18754" y="5890"/>
                      <a:pt x="17671" y="5890"/>
                    </a:cubicBezTo>
                    <a:cubicBezTo>
                      <a:pt x="16590" y="5890"/>
                      <a:pt x="15710" y="5009"/>
                      <a:pt x="15710" y="3924"/>
                    </a:cubicBezTo>
                    <a:cubicBezTo>
                      <a:pt x="15710" y="2841"/>
                      <a:pt x="16590" y="1962"/>
                      <a:pt x="17671" y="1962"/>
                    </a:cubicBezTo>
                    <a:close/>
                    <a:moveTo>
                      <a:pt x="10800" y="3924"/>
                    </a:moveTo>
                    <a:cubicBezTo>
                      <a:pt x="14590" y="3924"/>
                      <a:pt x="17671" y="7010"/>
                      <a:pt x="17671" y="10801"/>
                    </a:cubicBezTo>
                    <a:cubicBezTo>
                      <a:pt x="17671" y="14590"/>
                      <a:pt x="14590" y="17676"/>
                      <a:pt x="10800" y="17676"/>
                    </a:cubicBezTo>
                    <a:cubicBezTo>
                      <a:pt x="7012" y="17676"/>
                      <a:pt x="3927" y="14590"/>
                      <a:pt x="3927" y="10801"/>
                    </a:cubicBezTo>
                    <a:cubicBezTo>
                      <a:pt x="3927" y="7010"/>
                      <a:pt x="7008" y="3924"/>
                      <a:pt x="10800" y="3924"/>
                    </a:cubicBezTo>
                    <a:close/>
                    <a:moveTo>
                      <a:pt x="2944" y="0"/>
                    </a:moveTo>
                    <a:cubicBezTo>
                      <a:pt x="1322" y="0"/>
                      <a:pt x="0" y="1319"/>
                      <a:pt x="0" y="2945"/>
                    </a:cubicBezTo>
                    <a:lnTo>
                      <a:pt x="0" y="18655"/>
                    </a:lnTo>
                    <a:cubicBezTo>
                      <a:pt x="0" y="20281"/>
                      <a:pt x="1322" y="21600"/>
                      <a:pt x="2944" y="21600"/>
                    </a:cubicBezTo>
                    <a:lnTo>
                      <a:pt x="18654" y="21600"/>
                    </a:lnTo>
                    <a:cubicBezTo>
                      <a:pt x="20278" y="21600"/>
                      <a:pt x="21600" y="20281"/>
                      <a:pt x="21600" y="18655"/>
                    </a:cubicBezTo>
                    <a:lnTo>
                      <a:pt x="21600" y="2945"/>
                    </a:lnTo>
                    <a:cubicBezTo>
                      <a:pt x="21600" y="1320"/>
                      <a:pt x="20278" y="0"/>
                      <a:pt x="18654"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3" name="Google Shape;618;p37"/>
              <p:cNvSpPr/>
              <p:nvPr/>
            </p:nvSpPr>
            <p:spPr>
              <a:xfrm>
                <a:off x="44174" y="44174"/>
                <a:ext cx="73641" cy="73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9" y="0"/>
                      <a:pt x="0" y="4842"/>
                      <a:pt x="0" y="10802"/>
                    </a:cubicBezTo>
                    <a:cubicBezTo>
                      <a:pt x="0" y="16754"/>
                      <a:pt x="4849" y="21600"/>
                      <a:pt x="10800" y="21600"/>
                    </a:cubicBezTo>
                    <a:cubicBezTo>
                      <a:pt x="16751" y="21600"/>
                      <a:pt x="21600" y="16754"/>
                      <a:pt x="21600" y="10802"/>
                    </a:cubicBezTo>
                    <a:cubicBezTo>
                      <a:pt x="21600" y="4842"/>
                      <a:pt x="16751" y="0"/>
                      <a:pt x="10800"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599" name="Google Shape;619;p37"/>
          <p:cNvGrpSpPr/>
          <p:nvPr/>
        </p:nvGrpSpPr>
        <p:grpSpPr>
          <a:xfrm>
            <a:off x="791301" y="3078796"/>
            <a:ext cx="285708" cy="285708"/>
            <a:chOff x="0" y="0"/>
            <a:chExt cx="285706" cy="285706"/>
          </a:xfrm>
        </p:grpSpPr>
        <p:sp>
          <p:nvSpPr>
            <p:cNvPr id="596" name="Google Shape;620;p37"/>
            <p:cNvSpPr/>
            <p:nvPr/>
          </p:nvSpPr>
          <p:spPr>
            <a:xfrm>
              <a:off x="0" y="0"/>
              <a:ext cx="285707" cy="285392"/>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7" name="Google Shape;621;p37"/>
            <p:cNvSpPr/>
            <p:nvPr/>
          </p:nvSpPr>
          <p:spPr>
            <a:xfrm>
              <a:off x="124226" y="0"/>
              <a:ext cx="161191" cy="285454"/>
            </a:xfrm>
            <a:custGeom>
              <a:avLst/>
              <a:gdLst/>
              <a:ahLst/>
              <a:cxnLst>
                <a:cxn ang="0">
                  <a:pos x="wd2" y="hd2"/>
                </a:cxn>
                <a:cxn ang="5400000">
                  <a:pos x="wd2" y="hd2"/>
                </a:cxn>
                <a:cxn ang="10800000">
                  <a:pos x="wd2" y="hd2"/>
                </a:cxn>
                <a:cxn ang="16200000">
                  <a:pos x="wd2" y="hd2"/>
                </a:cxn>
              </a:cxnLst>
              <a:rect l="0" t="0" r="r" b="b"/>
              <a:pathLst>
                <a:path w="20933" h="21600" fill="norm" stroke="1" extrusionOk="0">
                  <a:moveTo>
                    <a:pt x="2398" y="0"/>
                  </a:moveTo>
                  <a:cubicBezTo>
                    <a:pt x="1614" y="0"/>
                    <a:pt x="788" y="24"/>
                    <a:pt x="0" y="92"/>
                  </a:cubicBezTo>
                  <a:cubicBezTo>
                    <a:pt x="9207" y="802"/>
                    <a:pt x="16130" y="5365"/>
                    <a:pt x="16130" y="10798"/>
                  </a:cubicBezTo>
                  <a:cubicBezTo>
                    <a:pt x="16130" y="16231"/>
                    <a:pt x="9207" y="20793"/>
                    <a:pt x="0" y="21505"/>
                  </a:cubicBezTo>
                  <a:cubicBezTo>
                    <a:pt x="831" y="21568"/>
                    <a:pt x="1660" y="21600"/>
                    <a:pt x="2475" y="21600"/>
                  </a:cubicBezTo>
                  <a:cubicBezTo>
                    <a:pt x="12074" y="21600"/>
                    <a:pt x="20275" y="17255"/>
                    <a:pt x="20891" y="11509"/>
                  </a:cubicBezTo>
                  <a:cubicBezTo>
                    <a:pt x="21600" y="5273"/>
                    <a:pt x="13140" y="0"/>
                    <a:pt x="2398"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8" name="Google Shape;622;p37"/>
            <p:cNvSpPr/>
            <p:nvPr/>
          </p:nvSpPr>
          <p:spPr>
            <a:xfrm>
              <a:off x="49698" y="61809"/>
              <a:ext cx="155415" cy="223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05" y="0"/>
                  </a:moveTo>
                  <a:cubicBezTo>
                    <a:pt x="11916" y="28"/>
                    <a:pt x="6061" y="3507"/>
                    <a:pt x="6061" y="7803"/>
                  </a:cubicBezTo>
                  <a:lnTo>
                    <a:pt x="6061" y="8330"/>
                  </a:lnTo>
                  <a:cubicBezTo>
                    <a:pt x="6061" y="8360"/>
                    <a:pt x="5980" y="8417"/>
                    <a:pt x="5936" y="8417"/>
                  </a:cubicBezTo>
                  <a:lnTo>
                    <a:pt x="505" y="8417"/>
                  </a:lnTo>
                  <a:cubicBezTo>
                    <a:pt x="210" y="8417"/>
                    <a:pt x="0" y="8565"/>
                    <a:pt x="0" y="8769"/>
                  </a:cubicBezTo>
                  <a:lnTo>
                    <a:pt x="0" y="12246"/>
                  </a:lnTo>
                  <a:cubicBezTo>
                    <a:pt x="0" y="12450"/>
                    <a:pt x="210" y="12626"/>
                    <a:pt x="505" y="12626"/>
                  </a:cubicBezTo>
                  <a:lnTo>
                    <a:pt x="5936" y="12626"/>
                  </a:lnTo>
                  <a:cubicBezTo>
                    <a:pt x="5980" y="12626"/>
                    <a:pt x="6061" y="12657"/>
                    <a:pt x="6061" y="12713"/>
                  </a:cubicBezTo>
                  <a:lnTo>
                    <a:pt x="6061" y="20693"/>
                  </a:lnTo>
                  <a:cubicBezTo>
                    <a:pt x="6061" y="20723"/>
                    <a:pt x="6061" y="20752"/>
                    <a:pt x="6146" y="20782"/>
                  </a:cubicBezTo>
                  <a:cubicBezTo>
                    <a:pt x="7998" y="21250"/>
                    <a:pt x="9979" y="21511"/>
                    <a:pt x="11957" y="21600"/>
                  </a:cubicBezTo>
                  <a:cubicBezTo>
                    <a:pt x="12041" y="21600"/>
                    <a:pt x="12085" y="21541"/>
                    <a:pt x="12085" y="21511"/>
                  </a:cubicBezTo>
                  <a:lnTo>
                    <a:pt x="12085" y="12713"/>
                  </a:lnTo>
                  <a:cubicBezTo>
                    <a:pt x="12085" y="12657"/>
                    <a:pt x="12126" y="12626"/>
                    <a:pt x="12210" y="12626"/>
                  </a:cubicBezTo>
                  <a:lnTo>
                    <a:pt x="21052" y="12626"/>
                  </a:lnTo>
                  <a:cubicBezTo>
                    <a:pt x="21346" y="12626"/>
                    <a:pt x="21600" y="12450"/>
                    <a:pt x="21600" y="12246"/>
                  </a:cubicBezTo>
                  <a:lnTo>
                    <a:pt x="21600" y="8769"/>
                  </a:lnTo>
                  <a:cubicBezTo>
                    <a:pt x="21600" y="8565"/>
                    <a:pt x="21346" y="8389"/>
                    <a:pt x="21052" y="8389"/>
                  </a:cubicBezTo>
                  <a:lnTo>
                    <a:pt x="12210" y="8389"/>
                  </a:lnTo>
                  <a:cubicBezTo>
                    <a:pt x="12126" y="8389"/>
                    <a:pt x="12085" y="8360"/>
                    <a:pt x="12085" y="8301"/>
                  </a:cubicBezTo>
                  <a:lnTo>
                    <a:pt x="12085" y="7803"/>
                  </a:lnTo>
                  <a:cubicBezTo>
                    <a:pt x="12085" y="5495"/>
                    <a:pt x="14780" y="4209"/>
                    <a:pt x="18105" y="4209"/>
                  </a:cubicBezTo>
                  <a:lnTo>
                    <a:pt x="21052" y="4209"/>
                  </a:lnTo>
                  <a:cubicBezTo>
                    <a:pt x="21346" y="4209"/>
                    <a:pt x="21600" y="4033"/>
                    <a:pt x="21600" y="3829"/>
                  </a:cubicBezTo>
                  <a:lnTo>
                    <a:pt x="21600" y="350"/>
                  </a:lnTo>
                  <a:cubicBezTo>
                    <a:pt x="21600" y="146"/>
                    <a:pt x="21346" y="0"/>
                    <a:pt x="21052"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00" name="Google Shape;623;p37"/>
          <p:cNvSpPr/>
          <p:nvPr/>
        </p:nvSpPr>
        <p:spPr>
          <a:xfrm>
            <a:off x="3578324" y="1165624"/>
            <a:ext cx="552601" cy="1"/>
          </a:xfrm>
          <a:prstGeom prst="line">
            <a:avLst/>
          </a:prstGeom>
          <a:ln w="19050">
            <a:solidFill>
              <a:srgbClr val="333746"/>
            </a:solidFill>
            <a:tailEnd type="stealth"/>
          </a:ln>
        </p:spPr>
        <p:txBody>
          <a:bodyPr lIns="0" tIns="0" rIns="0" bIns="0"/>
          <a:lstStyle/>
          <a:p>
            <a:pPr/>
          </a:p>
        </p:txBody>
      </p:sp>
      <p:sp>
        <p:nvSpPr>
          <p:cNvPr id="601" name="Google Shape;624;p37"/>
          <p:cNvSpPr/>
          <p:nvPr/>
        </p:nvSpPr>
        <p:spPr>
          <a:xfrm>
            <a:off x="5110450" y="4608500"/>
            <a:ext cx="4455601" cy="1"/>
          </a:xfrm>
          <a:prstGeom prst="line">
            <a:avLst/>
          </a:prstGeom>
          <a:ln>
            <a:solidFill>
              <a:srgbClr val="333746"/>
            </a:solidFill>
          </a:ln>
        </p:spPr>
        <p:txBody>
          <a:bodyPr lIns="0" tIns="0" rIns="0" bIns="0"/>
          <a:lstStyle/>
          <a:p>
            <a:pPr/>
          </a:p>
        </p:txBody>
      </p:sp>
      <p:grpSp>
        <p:nvGrpSpPr>
          <p:cNvPr id="745" name="Google Shape;625;p37"/>
          <p:cNvGrpSpPr/>
          <p:nvPr/>
        </p:nvGrpSpPr>
        <p:grpSpPr>
          <a:xfrm>
            <a:off x="4902141" y="535143"/>
            <a:ext cx="3683711" cy="4073583"/>
            <a:chOff x="43" y="45"/>
            <a:chExt cx="3683709" cy="4073582"/>
          </a:xfrm>
        </p:grpSpPr>
        <p:grpSp>
          <p:nvGrpSpPr>
            <p:cNvPr id="724" name="Google Shape;626;p37"/>
            <p:cNvGrpSpPr/>
            <p:nvPr/>
          </p:nvGrpSpPr>
          <p:grpSpPr>
            <a:xfrm>
              <a:off x="591098" y="478349"/>
              <a:ext cx="2277901" cy="3595280"/>
              <a:chOff x="0" y="0"/>
              <a:chExt cx="2277900" cy="3595278"/>
            </a:xfrm>
          </p:grpSpPr>
          <p:sp>
            <p:nvSpPr>
              <p:cNvPr id="602" name="Google Shape;627;p37"/>
              <p:cNvSpPr/>
              <p:nvPr/>
            </p:nvSpPr>
            <p:spPr>
              <a:xfrm>
                <a:off x="0" y="812662"/>
                <a:ext cx="1397100" cy="278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 y="0"/>
                    </a:moveTo>
                    <a:cubicBezTo>
                      <a:pt x="14" y="0"/>
                      <a:pt x="0" y="7"/>
                      <a:pt x="0" y="16"/>
                    </a:cubicBezTo>
                    <a:lnTo>
                      <a:pt x="0" y="21584"/>
                    </a:lnTo>
                    <a:cubicBezTo>
                      <a:pt x="0" y="21593"/>
                      <a:pt x="14" y="21600"/>
                      <a:pt x="31" y="21600"/>
                    </a:cubicBezTo>
                    <a:lnTo>
                      <a:pt x="21569" y="21600"/>
                    </a:lnTo>
                    <a:cubicBezTo>
                      <a:pt x="21586" y="21600"/>
                      <a:pt x="21600" y="21593"/>
                      <a:pt x="21600" y="21584"/>
                    </a:cubicBezTo>
                    <a:lnTo>
                      <a:pt x="21600" y="16"/>
                    </a:lnTo>
                    <a:cubicBezTo>
                      <a:pt x="21600" y="7"/>
                      <a:pt x="21586" y="0"/>
                      <a:pt x="21569" y="0"/>
                    </a:cubicBezTo>
                    <a:close/>
                  </a:path>
                </a:pathLst>
              </a:custGeom>
              <a:solidFill>
                <a:srgbClr val="54486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3" name="Google Shape;628;p37"/>
              <p:cNvSpPr/>
              <p:nvPr/>
            </p:nvSpPr>
            <p:spPr>
              <a:xfrm>
                <a:off x="134974" y="812662"/>
                <a:ext cx="1397100" cy="278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 y="0"/>
                    </a:moveTo>
                    <a:cubicBezTo>
                      <a:pt x="286" y="0"/>
                      <a:pt x="0" y="144"/>
                      <a:pt x="0" y="323"/>
                    </a:cubicBezTo>
                    <a:lnTo>
                      <a:pt x="0" y="21278"/>
                    </a:lnTo>
                    <a:cubicBezTo>
                      <a:pt x="0" y="21456"/>
                      <a:pt x="286" y="21600"/>
                      <a:pt x="642" y="21600"/>
                    </a:cubicBezTo>
                    <a:lnTo>
                      <a:pt x="20958" y="21600"/>
                    </a:lnTo>
                    <a:cubicBezTo>
                      <a:pt x="21314" y="21600"/>
                      <a:pt x="21600" y="21456"/>
                      <a:pt x="21600" y="21278"/>
                    </a:cubicBezTo>
                    <a:lnTo>
                      <a:pt x="21600" y="323"/>
                    </a:lnTo>
                    <a:cubicBezTo>
                      <a:pt x="21600" y="144"/>
                      <a:pt x="21314" y="0"/>
                      <a:pt x="20958" y="0"/>
                    </a:cubicBezTo>
                    <a:close/>
                  </a:path>
                </a:pathLst>
              </a:custGeom>
              <a:solidFill>
                <a:srgbClr val="6156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4" name="Google Shape;629;p37"/>
              <p:cNvSpPr/>
              <p:nvPr/>
            </p:nvSpPr>
            <p:spPr>
              <a:xfrm>
                <a:off x="206001" y="883782"/>
                <a:ext cx="1255046" cy="2485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 y="0"/>
                    </a:moveTo>
                    <a:cubicBezTo>
                      <a:pt x="90" y="0"/>
                      <a:pt x="0" y="44"/>
                      <a:pt x="0" y="99"/>
                    </a:cubicBezTo>
                    <a:lnTo>
                      <a:pt x="0" y="21500"/>
                    </a:lnTo>
                    <a:cubicBezTo>
                      <a:pt x="0" y="21556"/>
                      <a:pt x="90" y="21600"/>
                      <a:pt x="198" y="21600"/>
                    </a:cubicBezTo>
                    <a:lnTo>
                      <a:pt x="21402" y="21600"/>
                    </a:lnTo>
                    <a:cubicBezTo>
                      <a:pt x="21510" y="21600"/>
                      <a:pt x="21600" y="21556"/>
                      <a:pt x="21600" y="21500"/>
                    </a:cubicBezTo>
                    <a:lnTo>
                      <a:pt x="21600" y="99"/>
                    </a:lnTo>
                    <a:cubicBezTo>
                      <a:pt x="21600" y="44"/>
                      <a:pt x="21510" y="0"/>
                      <a:pt x="21402" y="0"/>
                    </a:cubicBezTo>
                    <a:close/>
                  </a:path>
                </a:pathLst>
              </a:custGeom>
              <a:solidFill>
                <a:srgbClr val="F2F5F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5" name="Google Shape;630;p37"/>
              <p:cNvSpPr/>
              <p:nvPr/>
            </p:nvSpPr>
            <p:spPr>
              <a:xfrm>
                <a:off x="763012" y="3405685"/>
                <a:ext cx="141070" cy="1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4" y="0"/>
                    </a:moveTo>
                    <a:cubicBezTo>
                      <a:pt x="4831" y="0"/>
                      <a:pt x="0" y="4826"/>
                      <a:pt x="0" y="10800"/>
                    </a:cubicBezTo>
                    <a:cubicBezTo>
                      <a:pt x="0" y="16760"/>
                      <a:pt x="4831" y="21600"/>
                      <a:pt x="10804" y="21600"/>
                    </a:cubicBezTo>
                    <a:cubicBezTo>
                      <a:pt x="16762" y="21600"/>
                      <a:pt x="21600" y="16760"/>
                      <a:pt x="21600" y="10800"/>
                    </a:cubicBezTo>
                    <a:cubicBezTo>
                      <a:pt x="21600" y="4826"/>
                      <a:pt x="16762" y="0"/>
                      <a:pt x="10804" y="0"/>
                    </a:cubicBezTo>
                    <a:close/>
                  </a:path>
                </a:pathLst>
              </a:custGeom>
              <a:solidFill>
                <a:srgbClr val="54486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6" name="Google Shape;631;p37"/>
              <p:cNvSpPr/>
              <p:nvPr/>
            </p:nvSpPr>
            <p:spPr>
              <a:xfrm>
                <a:off x="31035" y="883782"/>
                <a:ext cx="72904" cy="399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15" y="0"/>
                    </a:moveTo>
                    <a:cubicBezTo>
                      <a:pt x="3153" y="0"/>
                      <a:pt x="0" y="570"/>
                      <a:pt x="0" y="1275"/>
                    </a:cubicBezTo>
                    <a:lnTo>
                      <a:pt x="0" y="20325"/>
                    </a:lnTo>
                    <a:cubicBezTo>
                      <a:pt x="0" y="21030"/>
                      <a:pt x="3153" y="21600"/>
                      <a:pt x="7015" y="21600"/>
                    </a:cubicBezTo>
                    <a:lnTo>
                      <a:pt x="14613" y="21600"/>
                    </a:lnTo>
                    <a:cubicBezTo>
                      <a:pt x="18461" y="21600"/>
                      <a:pt x="21600" y="21030"/>
                      <a:pt x="21600" y="20325"/>
                    </a:cubicBezTo>
                    <a:lnTo>
                      <a:pt x="21600" y="1275"/>
                    </a:lnTo>
                    <a:cubicBezTo>
                      <a:pt x="21600" y="570"/>
                      <a:pt x="18461" y="0"/>
                      <a:pt x="14613" y="0"/>
                    </a:cubicBezTo>
                    <a:close/>
                  </a:path>
                </a:pathLst>
              </a:custGeom>
              <a:solidFill>
                <a:srgbClr val="6156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7" name="Google Shape;632;p37"/>
              <p:cNvSpPr/>
              <p:nvPr/>
            </p:nvSpPr>
            <p:spPr>
              <a:xfrm>
                <a:off x="31035" y="1321664"/>
                <a:ext cx="72904" cy="399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15" y="0"/>
                    </a:moveTo>
                    <a:cubicBezTo>
                      <a:pt x="3153" y="0"/>
                      <a:pt x="0" y="573"/>
                      <a:pt x="0" y="1274"/>
                    </a:cubicBezTo>
                    <a:lnTo>
                      <a:pt x="0" y="20320"/>
                    </a:lnTo>
                    <a:cubicBezTo>
                      <a:pt x="0" y="21027"/>
                      <a:pt x="3153" y="21600"/>
                      <a:pt x="7015" y="21600"/>
                    </a:cubicBezTo>
                    <a:lnTo>
                      <a:pt x="14613" y="21600"/>
                    </a:lnTo>
                    <a:cubicBezTo>
                      <a:pt x="18461" y="21600"/>
                      <a:pt x="21600" y="21027"/>
                      <a:pt x="21600" y="20320"/>
                    </a:cubicBezTo>
                    <a:lnTo>
                      <a:pt x="21600" y="1274"/>
                    </a:lnTo>
                    <a:cubicBezTo>
                      <a:pt x="21600" y="570"/>
                      <a:pt x="18461" y="0"/>
                      <a:pt x="14613" y="0"/>
                    </a:cubicBezTo>
                    <a:close/>
                  </a:path>
                </a:pathLst>
              </a:custGeom>
              <a:solidFill>
                <a:srgbClr val="6156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8" name="Google Shape;633;p37"/>
              <p:cNvSpPr/>
              <p:nvPr/>
            </p:nvSpPr>
            <p:spPr>
              <a:xfrm>
                <a:off x="50398" y="2080739"/>
                <a:ext cx="1566252" cy="207362"/>
              </a:xfrm>
              <a:prstGeom prst="ellipse">
                <a:avLst/>
              </a:prstGeom>
              <a:solidFill>
                <a:srgbClr val="F2F4F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9" name="Google Shape;634;p37"/>
              <p:cNvSpPr/>
              <p:nvPr/>
            </p:nvSpPr>
            <p:spPr>
              <a:xfrm>
                <a:off x="96577" y="2113416"/>
                <a:ext cx="1473988" cy="141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991" y="0"/>
                      <a:pt x="5296" y="1420"/>
                      <a:pt x="3209" y="3980"/>
                    </a:cubicBezTo>
                    <a:cubicBezTo>
                      <a:pt x="1211" y="6434"/>
                      <a:pt x="355" y="9174"/>
                      <a:pt x="0" y="10793"/>
                    </a:cubicBezTo>
                    <a:cubicBezTo>
                      <a:pt x="355" y="12434"/>
                      <a:pt x="1211" y="15166"/>
                      <a:pt x="3209" y="17620"/>
                    </a:cubicBezTo>
                    <a:cubicBezTo>
                      <a:pt x="5296" y="20188"/>
                      <a:pt x="7991" y="21600"/>
                      <a:pt x="10800" y="21600"/>
                    </a:cubicBezTo>
                    <a:cubicBezTo>
                      <a:pt x="13607" y="21600"/>
                      <a:pt x="16303" y="20188"/>
                      <a:pt x="18390" y="17620"/>
                    </a:cubicBezTo>
                    <a:cubicBezTo>
                      <a:pt x="20387" y="15166"/>
                      <a:pt x="21243" y="12434"/>
                      <a:pt x="21600" y="10793"/>
                    </a:cubicBezTo>
                    <a:cubicBezTo>
                      <a:pt x="21243" y="9174"/>
                      <a:pt x="20387" y="6434"/>
                      <a:pt x="18390" y="3980"/>
                    </a:cubicBezTo>
                    <a:cubicBezTo>
                      <a:pt x="16303" y="1420"/>
                      <a:pt x="13607" y="0"/>
                      <a:pt x="10800"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0" name="Google Shape;635;p37"/>
              <p:cNvSpPr/>
              <p:nvPr/>
            </p:nvSpPr>
            <p:spPr>
              <a:xfrm>
                <a:off x="50398" y="2014494"/>
                <a:ext cx="1566252" cy="169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8424"/>
                    </a:lnTo>
                    <a:cubicBezTo>
                      <a:pt x="0" y="15704"/>
                      <a:pt x="4836" y="21600"/>
                      <a:pt x="10801" y="21600"/>
                    </a:cubicBezTo>
                    <a:cubicBezTo>
                      <a:pt x="16765" y="21600"/>
                      <a:pt x="21600" y="15704"/>
                      <a:pt x="21600" y="8424"/>
                    </a:cubicBezTo>
                    <a:lnTo>
                      <a:pt x="21600" y="0"/>
                    </a:lnTo>
                    <a:cubicBezTo>
                      <a:pt x="20576" y="6135"/>
                      <a:pt x="16130" y="10755"/>
                      <a:pt x="10801" y="10755"/>
                    </a:cubicBezTo>
                    <a:cubicBezTo>
                      <a:pt x="5470" y="10755"/>
                      <a:pt x="1024" y="6135"/>
                      <a:pt x="0"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1" name="Google Shape;636;p37"/>
              <p:cNvSpPr/>
              <p:nvPr/>
            </p:nvSpPr>
            <p:spPr>
              <a:xfrm>
                <a:off x="50398" y="1130946"/>
                <a:ext cx="1566252" cy="96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4836" y="0"/>
                      <a:pt x="0" y="7821"/>
                      <a:pt x="0" y="17472"/>
                    </a:cubicBezTo>
                    <a:lnTo>
                      <a:pt x="0" y="19713"/>
                    </a:lnTo>
                    <a:cubicBezTo>
                      <a:pt x="1024" y="20789"/>
                      <a:pt x="5470" y="21600"/>
                      <a:pt x="10801" y="21600"/>
                    </a:cubicBezTo>
                    <a:cubicBezTo>
                      <a:pt x="16130" y="21600"/>
                      <a:pt x="20576" y="20789"/>
                      <a:pt x="21600" y="19713"/>
                    </a:cubicBezTo>
                    <a:lnTo>
                      <a:pt x="21600" y="17472"/>
                    </a:lnTo>
                    <a:cubicBezTo>
                      <a:pt x="21600" y="7821"/>
                      <a:pt x="16765" y="0"/>
                      <a:pt x="10801"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2" name="Google Shape;637;p37"/>
              <p:cNvSpPr/>
              <p:nvPr/>
            </p:nvSpPr>
            <p:spPr>
              <a:xfrm>
                <a:off x="298640" y="1552374"/>
                <a:ext cx="1069767" cy="405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8" y="0"/>
                    </a:moveTo>
                    <a:cubicBezTo>
                      <a:pt x="386" y="0"/>
                      <a:pt x="0" y="1024"/>
                      <a:pt x="0" y="2293"/>
                    </a:cubicBezTo>
                    <a:lnTo>
                      <a:pt x="0" y="19305"/>
                    </a:lnTo>
                    <a:cubicBezTo>
                      <a:pt x="0" y="20576"/>
                      <a:pt x="386" y="21600"/>
                      <a:pt x="868" y="21600"/>
                    </a:cubicBezTo>
                    <a:lnTo>
                      <a:pt x="20732" y="21600"/>
                    </a:lnTo>
                    <a:cubicBezTo>
                      <a:pt x="21214" y="21600"/>
                      <a:pt x="21600" y="20576"/>
                      <a:pt x="21600" y="19305"/>
                    </a:cubicBezTo>
                    <a:lnTo>
                      <a:pt x="21600" y="2293"/>
                    </a:lnTo>
                    <a:cubicBezTo>
                      <a:pt x="21600" y="1024"/>
                      <a:pt x="21214" y="0"/>
                      <a:pt x="20732"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3" name="Google Shape;638;p37"/>
              <p:cNvSpPr/>
              <p:nvPr/>
            </p:nvSpPr>
            <p:spPr>
              <a:xfrm>
                <a:off x="336568" y="1590395"/>
                <a:ext cx="993911" cy="329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 y="0"/>
                    </a:moveTo>
                    <a:cubicBezTo>
                      <a:pt x="49" y="0"/>
                      <a:pt x="0" y="144"/>
                      <a:pt x="0" y="329"/>
                    </a:cubicBezTo>
                    <a:lnTo>
                      <a:pt x="0" y="21265"/>
                    </a:lnTo>
                    <a:cubicBezTo>
                      <a:pt x="0" y="21449"/>
                      <a:pt x="49" y="21600"/>
                      <a:pt x="110" y="21600"/>
                    </a:cubicBezTo>
                    <a:lnTo>
                      <a:pt x="21490" y="21600"/>
                    </a:lnTo>
                    <a:cubicBezTo>
                      <a:pt x="21551" y="21600"/>
                      <a:pt x="21600" y="21449"/>
                      <a:pt x="21600" y="21265"/>
                    </a:cubicBezTo>
                    <a:lnTo>
                      <a:pt x="21600" y="329"/>
                    </a:lnTo>
                    <a:cubicBezTo>
                      <a:pt x="21600" y="144"/>
                      <a:pt x="21551" y="0"/>
                      <a:pt x="21490"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4" name="Google Shape;639;p37"/>
              <p:cNvSpPr/>
              <p:nvPr/>
            </p:nvSpPr>
            <p:spPr>
              <a:xfrm>
                <a:off x="1045150" y="1633012"/>
                <a:ext cx="115333" cy="244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1" y="0"/>
                    </a:moveTo>
                    <a:cubicBezTo>
                      <a:pt x="4829" y="0"/>
                      <a:pt x="0" y="2285"/>
                      <a:pt x="0" y="5100"/>
                    </a:cubicBezTo>
                    <a:lnTo>
                      <a:pt x="0" y="16504"/>
                    </a:lnTo>
                    <a:cubicBezTo>
                      <a:pt x="0" y="19319"/>
                      <a:pt x="4829" y="21600"/>
                      <a:pt x="10791" y="21600"/>
                    </a:cubicBezTo>
                    <a:cubicBezTo>
                      <a:pt x="16771" y="21600"/>
                      <a:pt x="21600" y="19319"/>
                      <a:pt x="21600" y="16504"/>
                    </a:cubicBezTo>
                    <a:lnTo>
                      <a:pt x="21600" y="5100"/>
                    </a:lnTo>
                    <a:cubicBezTo>
                      <a:pt x="21600" y="2285"/>
                      <a:pt x="16771" y="0"/>
                      <a:pt x="10791"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5" name="Google Shape;640;p37"/>
              <p:cNvSpPr/>
              <p:nvPr/>
            </p:nvSpPr>
            <p:spPr>
              <a:xfrm>
                <a:off x="506565" y="1633012"/>
                <a:ext cx="115332" cy="244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9" y="0"/>
                    </a:moveTo>
                    <a:cubicBezTo>
                      <a:pt x="4847" y="0"/>
                      <a:pt x="0" y="2285"/>
                      <a:pt x="0" y="5100"/>
                    </a:cubicBezTo>
                    <a:lnTo>
                      <a:pt x="0" y="16504"/>
                    </a:lnTo>
                    <a:cubicBezTo>
                      <a:pt x="0" y="19319"/>
                      <a:pt x="4847" y="21600"/>
                      <a:pt x="10809" y="21600"/>
                    </a:cubicBezTo>
                    <a:cubicBezTo>
                      <a:pt x="16771" y="21600"/>
                      <a:pt x="21600" y="19319"/>
                      <a:pt x="21600" y="16504"/>
                    </a:cubicBezTo>
                    <a:lnTo>
                      <a:pt x="21600" y="5100"/>
                    </a:lnTo>
                    <a:cubicBezTo>
                      <a:pt x="21600" y="2285"/>
                      <a:pt x="16771" y="0"/>
                      <a:pt x="10809"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6" name="Google Shape;641;p37"/>
              <p:cNvSpPr/>
              <p:nvPr/>
            </p:nvSpPr>
            <p:spPr>
              <a:xfrm>
                <a:off x="588140" y="1187347"/>
                <a:ext cx="490768" cy="264840"/>
              </a:xfrm>
              <a:prstGeom prst="ellipse">
                <a:avLst/>
              </a:pr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7" name="Google Shape;642;p37"/>
              <p:cNvSpPr/>
              <p:nvPr/>
            </p:nvSpPr>
            <p:spPr>
              <a:xfrm>
                <a:off x="588140" y="1293629"/>
                <a:ext cx="43228" cy="52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0" y="0"/>
                    </a:moveTo>
                    <a:cubicBezTo>
                      <a:pt x="820" y="3506"/>
                      <a:pt x="0" y="7110"/>
                      <a:pt x="0" y="10790"/>
                    </a:cubicBezTo>
                    <a:cubicBezTo>
                      <a:pt x="0" y="14490"/>
                      <a:pt x="820" y="18094"/>
                      <a:pt x="2390" y="21600"/>
                    </a:cubicBezTo>
                    <a:cubicBezTo>
                      <a:pt x="13190" y="20999"/>
                      <a:pt x="21600" y="16389"/>
                      <a:pt x="21600" y="10790"/>
                    </a:cubicBezTo>
                    <a:cubicBezTo>
                      <a:pt x="21600" y="5192"/>
                      <a:pt x="13190" y="601"/>
                      <a:pt x="239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8" name="Google Shape;643;p37"/>
              <p:cNvSpPr/>
              <p:nvPr/>
            </p:nvSpPr>
            <p:spPr>
              <a:xfrm>
                <a:off x="323582" y="2592649"/>
                <a:ext cx="1019978" cy="549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18" y="0"/>
                      <a:pt x="5117" y="2246"/>
                      <a:pt x="3161" y="5878"/>
                    </a:cubicBezTo>
                    <a:cubicBezTo>
                      <a:pt x="1208" y="9507"/>
                      <a:pt x="0" y="14524"/>
                      <a:pt x="0" y="20062"/>
                    </a:cubicBezTo>
                    <a:lnTo>
                      <a:pt x="0" y="21600"/>
                    </a:lnTo>
                    <a:cubicBezTo>
                      <a:pt x="0" y="16060"/>
                      <a:pt x="1208" y="11043"/>
                      <a:pt x="3161" y="7416"/>
                    </a:cubicBezTo>
                    <a:cubicBezTo>
                      <a:pt x="5117" y="3784"/>
                      <a:pt x="7818" y="1540"/>
                      <a:pt x="10800" y="1540"/>
                    </a:cubicBezTo>
                    <a:cubicBezTo>
                      <a:pt x="16764" y="1540"/>
                      <a:pt x="21600" y="10520"/>
                      <a:pt x="21600" y="21600"/>
                    </a:cubicBezTo>
                    <a:lnTo>
                      <a:pt x="21600" y="20062"/>
                    </a:lnTo>
                    <a:cubicBezTo>
                      <a:pt x="21600" y="8983"/>
                      <a:pt x="16764" y="0"/>
                      <a:pt x="1080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9" name="Google Shape;644;p37"/>
              <p:cNvSpPr/>
              <p:nvPr/>
            </p:nvSpPr>
            <p:spPr>
              <a:xfrm>
                <a:off x="1616648" y="2277551"/>
                <a:ext cx="83218" cy="252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cubicBezTo>
                      <a:pt x="10307" y="21600"/>
                      <a:pt x="18923" y="19228"/>
                      <a:pt x="21077" y="16051"/>
                    </a:cubicBezTo>
                    <a:cubicBezTo>
                      <a:pt x="21430" y="15546"/>
                      <a:pt x="21600" y="15025"/>
                      <a:pt x="21600" y="14488"/>
                    </a:cubicBezTo>
                    <a:lnTo>
                      <a:pt x="21600" y="7112"/>
                    </a:lnTo>
                    <a:cubicBezTo>
                      <a:pt x="21600" y="3185"/>
                      <a:pt x="11926" y="0"/>
                      <a:pt x="0"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0" name="Google Shape;645;p37"/>
              <p:cNvSpPr/>
              <p:nvPr/>
            </p:nvSpPr>
            <p:spPr>
              <a:xfrm>
                <a:off x="1616648" y="2246234"/>
                <a:ext cx="41634" cy="3154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cubicBezTo>
                      <a:pt x="12892" y="20614"/>
                      <a:pt x="21600" y="18775"/>
                      <a:pt x="21600" y="16662"/>
                    </a:cubicBezTo>
                    <a:lnTo>
                      <a:pt x="21600" y="4931"/>
                    </a:lnTo>
                    <a:cubicBezTo>
                      <a:pt x="21600" y="2822"/>
                      <a:pt x="12892" y="982"/>
                      <a:pt x="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1" name="Google Shape;646;p37"/>
              <p:cNvSpPr/>
              <p:nvPr/>
            </p:nvSpPr>
            <p:spPr>
              <a:xfrm>
                <a:off x="8860" y="2246234"/>
                <a:ext cx="41540" cy="3154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8679" y="982"/>
                      <a:pt x="0" y="2822"/>
                      <a:pt x="0" y="4931"/>
                    </a:cubicBezTo>
                    <a:lnTo>
                      <a:pt x="0" y="16662"/>
                    </a:lnTo>
                    <a:cubicBezTo>
                      <a:pt x="0" y="18775"/>
                      <a:pt x="8679" y="20614"/>
                      <a:pt x="21600" y="21600"/>
                    </a:cubicBezTo>
                    <a:lnTo>
                      <a:pt x="21600" y="0"/>
                    </a:ln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2" name="Google Shape;647;p37"/>
              <p:cNvSpPr/>
              <p:nvPr/>
            </p:nvSpPr>
            <p:spPr>
              <a:xfrm>
                <a:off x="249320" y="1223398"/>
                <a:ext cx="30522" cy="531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7" y="0"/>
                    </a:moveTo>
                    <a:cubicBezTo>
                      <a:pt x="4811" y="0"/>
                      <a:pt x="0" y="276"/>
                      <a:pt x="0" y="621"/>
                    </a:cubicBezTo>
                    <a:lnTo>
                      <a:pt x="0" y="21600"/>
                    </a:lnTo>
                    <a:lnTo>
                      <a:pt x="21600" y="21600"/>
                    </a:lnTo>
                    <a:lnTo>
                      <a:pt x="21600" y="621"/>
                    </a:lnTo>
                    <a:cubicBezTo>
                      <a:pt x="21600" y="276"/>
                      <a:pt x="16723" y="0"/>
                      <a:pt x="10817" y="0"/>
                    </a:cubicBezTo>
                    <a:close/>
                  </a:path>
                </a:pathLst>
              </a:custGeom>
              <a:solidFill>
                <a:srgbClr val="F2F5F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3" name="Google Shape;648;p37"/>
              <p:cNvSpPr/>
              <p:nvPr/>
            </p:nvSpPr>
            <p:spPr>
              <a:xfrm>
                <a:off x="230520" y="1668735"/>
                <a:ext cx="68121" cy="172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32" y="0"/>
                    </a:moveTo>
                    <a:cubicBezTo>
                      <a:pt x="4148" y="0"/>
                      <a:pt x="0" y="1629"/>
                      <a:pt x="0" y="3633"/>
                    </a:cubicBezTo>
                    <a:lnTo>
                      <a:pt x="0" y="17961"/>
                    </a:lnTo>
                    <a:cubicBezTo>
                      <a:pt x="0" y="19971"/>
                      <a:pt x="4148" y="21600"/>
                      <a:pt x="9232" y="21600"/>
                    </a:cubicBezTo>
                    <a:lnTo>
                      <a:pt x="21600" y="21600"/>
                    </a:lnTo>
                    <a:lnTo>
                      <a:pt x="21600" y="0"/>
                    </a:ln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4" name="Google Shape;649;p37"/>
              <p:cNvSpPr/>
              <p:nvPr/>
            </p:nvSpPr>
            <p:spPr>
              <a:xfrm>
                <a:off x="499344" y="914537"/>
                <a:ext cx="211067" cy="147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327" y="21600"/>
                    </a:lnTo>
                    <a:lnTo>
                      <a:pt x="21600" y="21600"/>
                    </a:lnTo>
                    <a:lnTo>
                      <a:pt x="5278" y="0"/>
                    </a:lnTo>
                    <a:close/>
                  </a:path>
                </a:pathLst>
              </a:custGeom>
              <a:solidFill>
                <a:srgbClr val="F27C4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5" name="Google Shape;650;p37"/>
              <p:cNvSpPr/>
              <p:nvPr/>
            </p:nvSpPr>
            <p:spPr>
              <a:xfrm>
                <a:off x="0" y="812662"/>
                <a:ext cx="1397100" cy="278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 y="0"/>
                    </a:moveTo>
                    <a:cubicBezTo>
                      <a:pt x="14" y="0"/>
                      <a:pt x="0" y="7"/>
                      <a:pt x="0" y="16"/>
                    </a:cubicBezTo>
                    <a:lnTo>
                      <a:pt x="0" y="21584"/>
                    </a:lnTo>
                    <a:cubicBezTo>
                      <a:pt x="0" y="21593"/>
                      <a:pt x="14" y="21600"/>
                      <a:pt x="31" y="21600"/>
                    </a:cubicBezTo>
                    <a:lnTo>
                      <a:pt x="21569" y="21600"/>
                    </a:lnTo>
                    <a:cubicBezTo>
                      <a:pt x="21586" y="21600"/>
                      <a:pt x="21600" y="21593"/>
                      <a:pt x="21600" y="21584"/>
                    </a:cubicBezTo>
                    <a:lnTo>
                      <a:pt x="21600" y="16"/>
                    </a:lnTo>
                    <a:cubicBezTo>
                      <a:pt x="21600" y="7"/>
                      <a:pt x="21586" y="0"/>
                      <a:pt x="2156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6" name="Google Shape;651;p37"/>
              <p:cNvSpPr/>
              <p:nvPr/>
            </p:nvSpPr>
            <p:spPr>
              <a:xfrm>
                <a:off x="134974" y="812662"/>
                <a:ext cx="1397100" cy="278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 y="0"/>
                    </a:moveTo>
                    <a:cubicBezTo>
                      <a:pt x="286" y="0"/>
                      <a:pt x="0" y="144"/>
                      <a:pt x="0" y="323"/>
                    </a:cubicBezTo>
                    <a:lnTo>
                      <a:pt x="0" y="21278"/>
                    </a:lnTo>
                    <a:cubicBezTo>
                      <a:pt x="0" y="21456"/>
                      <a:pt x="286" y="21600"/>
                      <a:pt x="642" y="21600"/>
                    </a:cubicBezTo>
                    <a:lnTo>
                      <a:pt x="20958" y="21600"/>
                    </a:lnTo>
                    <a:cubicBezTo>
                      <a:pt x="21314" y="21600"/>
                      <a:pt x="21600" y="21456"/>
                      <a:pt x="21600" y="21278"/>
                    </a:cubicBezTo>
                    <a:lnTo>
                      <a:pt x="21600" y="323"/>
                    </a:lnTo>
                    <a:cubicBezTo>
                      <a:pt x="21600" y="144"/>
                      <a:pt x="21314" y="0"/>
                      <a:pt x="20958"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7" name="Google Shape;652;p37"/>
              <p:cNvSpPr/>
              <p:nvPr/>
            </p:nvSpPr>
            <p:spPr>
              <a:xfrm>
                <a:off x="206001" y="883782"/>
                <a:ext cx="1255046" cy="2485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 y="0"/>
                    </a:moveTo>
                    <a:cubicBezTo>
                      <a:pt x="90" y="0"/>
                      <a:pt x="0" y="44"/>
                      <a:pt x="0" y="99"/>
                    </a:cubicBezTo>
                    <a:lnTo>
                      <a:pt x="0" y="21500"/>
                    </a:lnTo>
                    <a:cubicBezTo>
                      <a:pt x="0" y="21556"/>
                      <a:pt x="90" y="21600"/>
                      <a:pt x="198" y="21600"/>
                    </a:cubicBezTo>
                    <a:lnTo>
                      <a:pt x="21402" y="21600"/>
                    </a:lnTo>
                    <a:cubicBezTo>
                      <a:pt x="21510" y="21600"/>
                      <a:pt x="21600" y="21556"/>
                      <a:pt x="21600" y="21500"/>
                    </a:cubicBezTo>
                    <a:lnTo>
                      <a:pt x="21600" y="99"/>
                    </a:lnTo>
                    <a:cubicBezTo>
                      <a:pt x="21600" y="44"/>
                      <a:pt x="21510" y="0"/>
                      <a:pt x="21402"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8" name="Google Shape;653;p37"/>
              <p:cNvSpPr/>
              <p:nvPr/>
            </p:nvSpPr>
            <p:spPr>
              <a:xfrm>
                <a:off x="763012" y="3405685"/>
                <a:ext cx="141070" cy="1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4" y="0"/>
                    </a:moveTo>
                    <a:cubicBezTo>
                      <a:pt x="4831" y="0"/>
                      <a:pt x="0" y="4826"/>
                      <a:pt x="0" y="10800"/>
                    </a:cubicBezTo>
                    <a:cubicBezTo>
                      <a:pt x="0" y="16760"/>
                      <a:pt x="4831" y="21600"/>
                      <a:pt x="10804" y="21600"/>
                    </a:cubicBezTo>
                    <a:cubicBezTo>
                      <a:pt x="16762" y="21600"/>
                      <a:pt x="21600" y="16760"/>
                      <a:pt x="21600" y="10800"/>
                    </a:cubicBezTo>
                    <a:cubicBezTo>
                      <a:pt x="21600" y="4826"/>
                      <a:pt x="16762" y="0"/>
                      <a:pt x="1080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9" name="Google Shape;654;p37"/>
              <p:cNvSpPr/>
              <p:nvPr/>
            </p:nvSpPr>
            <p:spPr>
              <a:xfrm>
                <a:off x="31035" y="883782"/>
                <a:ext cx="72904" cy="399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15" y="0"/>
                    </a:moveTo>
                    <a:cubicBezTo>
                      <a:pt x="3153" y="0"/>
                      <a:pt x="0" y="570"/>
                      <a:pt x="0" y="1275"/>
                    </a:cubicBezTo>
                    <a:lnTo>
                      <a:pt x="0" y="20325"/>
                    </a:lnTo>
                    <a:cubicBezTo>
                      <a:pt x="0" y="21030"/>
                      <a:pt x="3153" y="21600"/>
                      <a:pt x="7015" y="21600"/>
                    </a:cubicBezTo>
                    <a:lnTo>
                      <a:pt x="14613" y="21600"/>
                    </a:lnTo>
                    <a:cubicBezTo>
                      <a:pt x="18461" y="21600"/>
                      <a:pt x="21600" y="21030"/>
                      <a:pt x="21600" y="20325"/>
                    </a:cubicBezTo>
                    <a:lnTo>
                      <a:pt x="21600" y="1275"/>
                    </a:lnTo>
                    <a:cubicBezTo>
                      <a:pt x="21600" y="570"/>
                      <a:pt x="18461" y="0"/>
                      <a:pt x="14613" y="0"/>
                    </a:cubicBezTo>
                    <a:close/>
                  </a:path>
                </a:pathLst>
              </a:custGeom>
              <a:solidFill>
                <a:schemeClr val="accent4">
                  <a:lumOff val="44000"/>
                  <a:alpha val="2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0" name="Google Shape;655;p37"/>
              <p:cNvSpPr/>
              <p:nvPr/>
            </p:nvSpPr>
            <p:spPr>
              <a:xfrm>
                <a:off x="31035" y="1321664"/>
                <a:ext cx="72904" cy="399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15" y="0"/>
                    </a:moveTo>
                    <a:cubicBezTo>
                      <a:pt x="3153" y="0"/>
                      <a:pt x="0" y="573"/>
                      <a:pt x="0" y="1274"/>
                    </a:cubicBezTo>
                    <a:lnTo>
                      <a:pt x="0" y="20320"/>
                    </a:lnTo>
                    <a:cubicBezTo>
                      <a:pt x="0" y="21027"/>
                      <a:pt x="3153" y="21600"/>
                      <a:pt x="7015" y="21600"/>
                    </a:cubicBezTo>
                    <a:lnTo>
                      <a:pt x="14613" y="21600"/>
                    </a:lnTo>
                    <a:cubicBezTo>
                      <a:pt x="18461" y="21600"/>
                      <a:pt x="21600" y="21027"/>
                      <a:pt x="21600" y="20320"/>
                    </a:cubicBezTo>
                    <a:lnTo>
                      <a:pt x="21600" y="1274"/>
                    </a:lnTo>
                    <a:cubicBezTo>
                      <a:pt x="21600" y="570"/>
                      <a:pt x="18461" y="0"/>
                      <a:pt x="14613" y="0"/>
                    </a:cubicBezTo>
                    <a:close/>
                  </a:path>
                </a:pathLst>
              </a:custGeom>
              <a:solidFill>
                <a:schemeClr val="accent4">
                  <a:lumOff val="44000"/>
                  <a:alpha val="2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1" name="Google Shape;656;p37"/>
              <p:cNvSpPr/>
              <p:nvPr/>
            </p:nvSpPr>
            <p:spPr>
              <a:xfrm>
                <a:off x="1616648" y="2277551"/>
                <a:ext cx="83218" cy="252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cubicBezTo>
                      <a:pt x="10307" y="21600"/>
                      <a:pt x="18923" y="19228"/>
                      <a:pt x="21077" y="16051"/>
                    </a:cubicBezTo>
                    <a:cubicBezTo>
                      <a:pt x="21430" y="15546"/>
                      <a:pt x="21600" y="15025"/>
                      <a:pt x="21600" y="14488"/>
                    </a:cubicBezTo>
                    <a:lnTo>
                      <a:pt x="21600" y="7112"/>
                    </a:lnTo>
                    <a:cubicBezTo>
                      <a:pt x="21600" y="3185"/>
                      <a:pt x="11926" y="0"/>
                      <a:pt x="0"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2" name="Google Shape;657;p37"/>
              <p:cNvSpPr/>
              <p:nvPr/>
            </p:nvSpPr>
            <p:spPr>
              <a:xfrm>
                <a:off x="1616648" y="2246234"/>
                <a:ext cx="41634" cy="3154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cubicBezTo>
                      <a:pt x="12892" y="20614"/>
                      <a:pt x="21600" y="18775"/>
                      <a:pt x="21600" y="16662"/>
                    </a:cubicBezTo>
                    <a:lnTo>
                      <a:pt x="21600" y="4931"/>
                    </a:lnTo>
                    <a:cubicBezTo>
                      <a:pt x="21600" y="2822"/>
                      <a:pt x="12892" y="982"/>
                      <a:pt x="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3" name="Google Shape;658;p37"/>
              <p:cNvSpPr/>
              <p:nvPr/>
            </p:nvSpPr>
            <p:spPr>
              <a:xfrm>
                <a:off x="1439949" y="546838"/>
                <a:ext cx="108956" cy="72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79" y="0"/>
                    </a:moveTo>
                    <a:cubicBezTo>
                      <a:pt x="16033" y="11946"/>
                      <a:pt x="6478" y="18023"/>
                      <a:pt x="6478" y="18023"/>
                    </a:cubicBezTo>
                    <a:cubicBezTo>
                      <a:pt x="6478" y="18023"/>
                      <a:pt x="3708" y="12854"/>
                      <a:pt x="1320" y="6022"/>
                    </a:cubicBezTo>
                    <a:cubicBezTo>
                      <a:pt x="864" y="4694"/>
                      <a:pt x="409" y="3325"/>
                      <a:pt x="0" y="1900"/>
                    </a:cubicBezTo>
                    <a:lnTo>
                      <a:pt x="0" y="1942"/>
                    </a:lnTo>
                    <a:lnTo>
                      <a:pt x="641" y="19071"/>
                    </a:lnTo>
                    <a:cubicBezTo>
                      <a:pt x="678" y="19099"/>
                      <a:pt x="1152" y="19281"/>
                      <a:pt x="7277" y="21600"/>
                    </a:cubicBezTo>
                    <a:cubicBezTo>
                      <a:pt x="16628" y="17856"/>
                      <a:pt x="20689" y="4136"/>
                      <a:pt x="21600" y="601"/>
                    </a:cubicBezTo>
                    <a:cubicBezTo>
                      <a:pt x="20262" y="196"/>
                      <a:pt x="19379" y="0"/>
                      <a:pt x="19379" y="0"/>
                    </a:cubicBezTo>
                    <a:close/>
                  </a:path>
                </a:pathLst>
              </a:custGeom>
              <a:solidFill>
                <a:srgbClr val="FCE9E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4" name="Google Shape;659;p37"/>
              <p:cNvSpPr/>
              <p:nvPr/>
            </p:nvSpPr>
            <p:spPr>
              <a:xfrm>
                <a:off x="1110176" y="541822"/>
                <a:ext cx="642529" cy="900286"/>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4756" y="0"/>
                    </a:moveTo>
                    <a:cubicBezTo>
                      <a:pt x="4704" y="16"/>
                      <a:pt x="4647" y="33"/>
                      <a:pt x="4592" y="49"/>
                    </a:cubicBezTo>
                    <a:cubicBezTo>
                      <a:pt x="3875" y="271"/>
                      <a:pt x="2985" y="586"/>
                      <a:pt x="2985" y="586"/>
                    </a:cubicBezTo>
                    <a:cubicBezTo>
                      <a:pt x="2985" y="586"/>
                      <a:pt x="1690" y="607"/>
                      <a:pt x="1613" y="607"/>
                    </a:cubicBezTo>
                    <a:cubicBezTo>
                      <a:pt x="1539" y="607"/>
                      <a:pt x="1281" y="748"/>
                      <a:pt x="1038" y="899"/>
                    </a:cubicBezTo>
                    <a:cubicBezTo>
                      <a:pt x="573" y="944"/>
                      <a:pt x="0" y="1040"/>
                      <a:pt x="0" y="1040"/>
                    </a:cubicBezTo>
                    <a:cubicBezTo>
                      <a:pt x="0" y="1040"/>
                      <a:pt x="1550" y="1460"/>
                      <a:pt x="2747" y="2567"/>
                    </a:cubicBezTo>
                    <a:lnTo>
                      <a:pt x="2751" y="2569"/>
                    </a:lnTo>
                    <a:cubicBezTo>
                      <a:pt x="3067" y="2863"/>
                      <a:pt x="3362" y="3207"/>
                      <a:pt x="3595" y="3606"/>
                    </a:cubicBezTo>
                    <a:cubicBezTo>
                      <a:pt x="3994" y="4286"/>
                      <a:pt x="4209" y="5122"/>
                      <a:pt x="4069" y="6143"/>
                    </a:cubicBezTo>
                    <a:cubicBezTo>
                      <a:pt x="3538" y="10002"/>
                      <a:pt x="2747" y="11481"/>
                      <a:pt x="2747" y="11481"/>
                    </a:cubicBezTo>
                    <a:cubicBezTo>
                      <a:pt x="2747" y="11481"/>
                      <a:pt x="2484" y="11696"/>
                      <a:pt x="1481" y="11865"/>
                    </a:cubicBezTo>
                    <a:lnTo>
                      <a:pt x="1482" y="11865"/>
                    </a:lnTo>
                    <a:cubicBezTo>
                      <a:pt x="1509" y="11911"/>
                      <a:pt x="1534" y="11956"/>
                      <a:pt x="1560" y="12002"/>
                    </a:cubicBezTo>
                    <a:cubicBezTo>
                      <a:pt x="1727" y="12302"/>
                      <a:pt x="1900" y="12609"/>
                      <a:pt x="2078" y="12916"/>
                    </a:cubicBezTo>
                    <a:cubicBezTo>
                      <a:pt x="2092" y="12941"/>
                      <a:pt x="2106" y="12967"/>
                      <a:pt x="2122" y="12992"/>
                    </a:cubicBezTo>
                    <a:cubicBezTo>
                      <a:pt x="2240" y="13196"/>
                      <a:pt x="2360" y="13400"/>
                      <a:pt x="2480" y="13605"/>
                    </a:cubicBezTo>
                    <a:cubicBezTo>
                      <a:pt x="2538" y="13699"/>
                      <a:pt x="2593" y="13794"/>
                      <a:pt x="2651" y="13888"/>
                    </a:cubicBezTo>
                    <a:cubicBezTo>
                      <a:pt x="2746" y="14047"/>
                      <a:pt x="2839" y="14203"/>
                      <a:pt x="2933" y="14357"/>
                    </a:cubicBezTo>
                    <a:cubicBezTo>
                      <a:pt x="2951" y="14385"/>
                      <a:pt x="2966" y="14412"/>
                      <a:pt x="2984" y="14438"/>
                    </a:cubicBezTo>
                    <a:cubicBezTo>
                      <a:pt x="3258" y="14893"/>
                      <a:pt x="3534" y="15335"/>
                      <a:pt x="3794" y="15749"/>
                    </a:cubicBezTo>
                    <a:cubicBezTo>
                      <a:pt x="3812" y="15777"/>
                      <a:pt x="3830" y="15804"/>
                      <a:pt x="3845" y="15833"/>
                    </a:cubicBezTo>
                    <a:cubicBezTo>
                      <a:pt x="3871" y="15869"/>
                      <a:pt x="3894" y="15905"/>
                      <a:pt x="3916" y="15941"/>
                    </a:cubicBezTo>
                    <a:cubicBezTo>
                      <a:pt x="3937" y="15975"/>
                      <a:pt x="3957" y="16008"/>
                      <a:pt x="3978" y="16041"/>
                    </a:cubicBezTo>
                    <a:cubicBezTo>
                      <a:pt x="3989" y="16055"/>
                      <a:pt x="3995" y="16069"/>
                      <a:pt x="4005" y="16083"/>
                    </a:cubicBezTo>
                    <a:cubicBezTo>
                      <a:pt x="4017" y="16102"/>
                      <a:pt x="4028" y="16120"/>
                      <a:pt x="4041" y="16141"/>
                    </a:cubicBezTo>
                    <a:cubicBezTo>
                      <a:pt x="4080" y="16203"/>
                      <a:pt x="4118" y="16263"/>
                      <a:pt x="4157" y="16323"/>
                    </a:cubicBezTo>
                    <a:cubicBezTo>
                      <a:pt x="4172" y="16344"/>
                      <a:pt x="4183" y="16365"/>
                      <a:pt x="4198" y="16385"/>
                    </a:cubicBezTo>
                    <a:cubicBezTo>
                      <a:pt x="4367" y="16652"/>
                      <a:pt x="4528" y="16902"/>
                      <a:pt x="4674" y="17130"/>
                    </a:cubicBezTo>
                    <a:cubicBezTo>
                      <a:pt x="4688" y="17152"/>
                      <a:pt x="4704" y="17173"/>
                      <a:pt x="4718" y="17195"/>
                    </a:cubicBezTo>
                    <a:cubicBezTo>
                      <a:pt x="4747" y="17240"/>
                      <a:pt x="4773" y="17283"/>
                      <a:pt x="4802" y="17325"/>
                    </a:cubicBezTo>
                    <a:cubicBezTo>
                      <a:pt x="4821" y="17355"/>
                      <a:pt x="4841" y="17384"/>
                      <a:pt x="4860" y="17413"/>
                    </a:cubicBezTo>
                    <a:cubicBezTo>
                      <a:pt x="4906" y="17485"/>
                      <a:pt x="4951" y="17556"/>
                      <a:pt x="4996" y="17621"/>
                    </a:cubicBezTo>
                    <a:cubicBezTo>
                      <a:pt x="5005" y="17637"/>
                      <a:pt x="5016" y="17654"/>
                      <a:pt x="5025" y="17670"/>
                    </a:cubicBezTo>
                    <a:cubicBezTo>
                      <a:pt x="5051" y="17708"/>
                      <a:pt x="5077" y="17747"/>
                      <a:pt x="5101" y="17783"/>
                    </a:cubicBezTo>
                    <a:cubicBezTo>
                      <a:pt x="5107" y="17796"/>
                      <a:pt x="5115" y="17807"/>
                      <a:pt x="5123" y="17819"/>
                    </a:cubicBezTo>
                    <a:cubicBezTo>
                      <a:pt x="5137" y="17840"/>
                      <a:pt x="5151" y="17862"/>
                      <a:pt x="5166" y="17884"/>
                    </a:cubicBezTo>
                    <a:cubicBezTo>
                      <a:pt x="5170" y="17890"/>
                      <a:pt x="5175" y="17898"/>
                      <a:pt x="5180" y="17907"/>
                    </a:cubicBezTo>
                    <a:cubicBezTo>
                      <a:pt x="5235" y="17988"/>
                      <a:pt x="5284" y="18064"/>
                      <a:pt x="5328" y="18129"/>
                    </a:cubicBezTo>
                    <a:cubicBezTo>
                      <a:pt x="5334" y="18138"/>
                      <a:pt x="5339" y="18146"/>
                      <a:pt x="5344" y="18155"/>
                    </a:cubicBezTo>
                    <a:cubicBezTo>
                      <a:pt x="5397" y="18236"/>
                      <a:pt x="5443" y="18303"/>
                      <a:pt x="5479" y="18358"/>
                    </a:cubicBezTo>
                    <a:cubicBezTo>
                      <a:pt x="5481" y="18362"/>
                      <a:pt x="5484" y="18365"/>
                      <a:pt x="5485" y="18366"/>
                    </a:cubicBezTo>
                    <a:cubicBezTo>
                      <a:pt x="5498" y="18386"/>
                      <a:pt x="5511" y="18404"/>
                      <a:pt x="5520" y="18420"/>
                    </a:cubicBezTo>
                    <a:cubicBezTo>
                      <a:pt x="5525" y="18425"/>
                      <a:pt x="5526" y="18430"/>
                      <a:pt x="5530" y="18435"/>
                    </a:cubicBezTo>
                    <a:cubicBezTo>
                      <a:pt x="5533" y="18437"/>
                      <a:pt x="5534" y="18440"/>
                      <a:pt x="5534" y="18441"/>
                    </a:cubicBezTo>
                    <a:cubicBezTo>
                      <a:pt x="5537" y="18444"/>
                      <a:pt x="5539" y="18447"/>
                      <a:pt x="5539" y="18449"/>
                    </a:cubicBezTo>
                    <a:cubicBezTo>
                      <a:pt x="5566" y="18486"/>
                      <a:pt x="5580" y="18508"/>
                      <a:pt x="5580" y="18508"/>
                    </a:cubicBezTo>
                    <a:cubicBezTo>
                      <a:pt x="5580" y="18508"/>
                      <a:pt x="5071" y="19188"/>
                      <a:pt x="5178" y="20215"/>
                    </a:cubicBezTo>
                    <a:cubicBezTo>
                      <a:pt x="5284" y="21241"/>
                      <a:pt x="6196" y="21490"/>
                      <a:pt x="6196" y="21490"/>
                    </a:cubicBezTo>
                    <a:cubicBezTo>
                      <a:pt x="6196" y="21490"/>
                      <a:pt x="6231" y="21491"/>
                      <a:pt x="6294" y="21493"/>
                    </a:cubicBezTo>
                    <a:cubicBezTo>
                      <a:pt x="6757" y="21515"/>
                      <a:pt x="8746" y="21600"/>
                      <a:pt x="9526" y="21600"/>
                    </a:cubicBezTo>
                    <a:cubicBezTo>
                      <a:pt x="9678" y="21600"/>
                      <a:pt x="9785" y="21597"/>
                      <a:pt x="9824" y="21589"/>
                    </a:cubicBezTo>
                    <a:cubicBezTo>
                      <a:pt x="9933" y="21570"/>
                      <a:pt x="10179" y="21419"/>
                      <a:pt x="10435" y="21241"/>
                    </a:cubicBezTo>
                    <a:cubicBezTo>
                      <a:pt x="10835" y="20967"/>
                      <a:pt x="11269" y="20629"/>
                      <a:pt x="11269" y="20629"/>
                    </a:cubicBezTo>
                    <a:cubicBezTo>
                      <a:pt x="11269" y="20629"/>
                      <a:pt x="13748" y="20629"/>
                      <a:pt x="14044" y="20580"/>
                    </a:cubicBezTo>
                    <a:cubicBezTo>
                      <a:pt x="14342" y="20529"/>
                      <a:pt x="15562" y="20155"/>
                      <a:pt x="16486" y="19624"/>
                    </a:cubicBezTo>
                    <a:cubicBezTo>
                      <a:pt x="16822" y="19633"/>
                      <a:pt x="17135" y="19637"/>
                      <a:pt x="17427" y="19637"/>
                    </a:cubicBezTo>
                    <a:cubicBezTo>
                      <a:pt x="21156" y="19637"/>
                      <a:pt x="21419" y="18902"/>
                      <a:pt x="21419" y="18902"/>
                    </a:cubicBezTo>
                    <a:cubicBezTo>
                      <a:pt x="21419" y="18902"/>
                      <a:pt x="21428" y="18841"/>
                      <a:pt x="21442" y="18745"/>
                    </a:cubicBezTo>
                    <a:cubicBezTo>
                      <a:pt x="21488" y="18445"/>
                      <a:pt x="21580" y="17796"/>
                      <a:pt x="21591" y="17559"/>
                    </a:cubicBezTo>
                    <a:cubicBezTo>
                      <a:pt x="21600" y="17247"/>
                      <a:pt x="20956" y="16457"/>
                      <a:pt x="19524" y="15501"/>
                    </a:cubicBezTo>
                    <a:cubicBezTo>
                      <a:pt x="19634" y="14514"/>
                      <a:pt x="19446" y="12769"/>
                      <a:pt x="19182" y="11001"/>
                    </a:cubicBezTo>
                    <a:cubicBezTo>
                      <a:pt x="18849" y="8789"/>
                      <a:pt x="18396" y="6543"/>
                      <a:pt x="18257" y="5701"/>
                    </a:cubicBezTo>
                    <a:cubicBezTo>
                      <a:pt x="18003" y="4185"/>
                      <a:pt x="16645" y="1386"/>
                      <a:pt x="16214" y="512"/>
                    </a:cubicBezTo>
                    <a:cubicBezTo>
                      <a:pt x="15730" y="333"/>
                      <a:pt x="15125" y="225"/>
                      <a:pt x="14739" y="169"/>
                    </a:cubicBezTo>
                    <a:cubicBezTo>
                      <a:pt x="14514" y="136"/>
                      <a:pt x="14364" y="120"/>
                      <a:pt x="14364" y="120"/>
                    </a:cubicBezTo>
                    <a:cubicBezTo>
                      <a:pt x="13799" y="1082"/>
                      <a:pt x="12179" y="1571"/>
                      <a:pt x="12179" y="1571"/>
                    </a:cubicBezTo>
                    <a:cubicBezTo>
                      <a:pt x="12179" y="1571"/>
                      <a:pt x="11708" y="1154"/>
                      <a:pt x="11305" y="605"/>
                    </a:cubicBezTo>
                    <a:cubicBezTo>
                      <a:pt x="11226" y="498"/>
                      <a:pt x="11151" y="388"/>
                      <a:pt x="11081" y="273"/>
                    </a:cubicBezTo>
                    <a:lnTo>
                      <a:pt x="11081" y="277"/>
                    </a:lnTo>
                    <a:cubicBezTo>
                      <a:pt x="11081" y="303"/>
                      <a:pt x="11086" y="443"/>
                      <a:pt x="11095" y="632"/>
                    </a:cubicBezTo>
                    <a:cubicBezTo>
                      <a:pt x="11113" y="939"/>
                      <a:pt x="11141" y="1370"/>
                      <a:pt x="11190" y="1656"/>
                    </a:cubicBezTo>
                    <a:cubicBezTo>
                      <a:pt x="11705" y="1988"/>
                      <a:pt x="12023" y="2186"/>
                      <a:pt x="12023" y="2186"/>
                    </a:cubicBezTo>
                    <a:cubicBezTo>
                      <a:pt x="12023" y="2186"/>
                      <a:pt x="12143" y="3370"/>
                      <a:pt x="12116" y="4100"/>
                    </a:cubicBezTo>
                    <a:cubicBezTo>
                      <a:pt x="11932" y="3257"/>
                      <a:pt x="10711" y="1845"/>
                      <a:pt x="10339" y="1440"/>
                    </a:cubicBezTo>
                    <a:lnTo>
                      <a:pt x="10763" y="1051"/>
                    </a:lnTo>
                    <a:cubicBezTo>
                      <a:pt x="10763" y="1051"/>
                      <a:pt x="10613" y="898"/>
                      <a:pt x="10412" y="722"/>
                    </a:cubicBezTo>
                    <a:cubicBezTo>
                      <a:pt x="10240" y="578"/>
                      <a:pt x="10037" y="416"/>
                      <a:pt x="9848" y="319"/>
                    </a:cubicBezTo>
                    <a:cubicBezTo>
                      <a:pt x="9848" y="319"/>
                      <a:pt x="9873" y="471"/>
                      <a:pt x="9838" y="710"/>
                    </a:cubicBezTo>
                    <a:cubicBezTo>
                      <a:pt x="9819" y="837"/>
                      <a:pt x="9786" y="990"/>
                      <a:pt x="9719" y="1157"/>
                    </a:cubicBezTo>
                    <a:cubicBezTo>
                      <a:pt x="9719" y="1159"/>
                      <a:pt x="9719" y="1161"/>
                      <a:pt x="9715" y="1162"/>
                    </a:cubicBezTo>
                    <a:cubicBezTo>
                      <a:pt x="9711" y="1177"/>
                      <a:pt x="9706" y="1188"/>
                      <a:pt x="9701" y="1202"/>
                    </a:cubicBezTo>
                    <a:cubicBezTo>
                      <a:pt x="9696" y="1213"/>
                      <a:pt x="9692" y="1224"/>
                      <a:pt x="9687" y="1236"/>
                    </a:cubicBezTo>
                    <a:cubicBezTo>
                      <a:pt x="9657" y="1301"/>
                      <a:pt x="9624" y="1372"/>
                      <a:pt x="9583" y="1443"/>
                    </a:cubicBezTo>
                    <a:cubicBezTo>
                      <a:pt x="9575" y="1453"/>
                      <a:pt x="9570" y="1463"/>
                      <a:pt x="9564" y="1476"/>
                    </a:cubicBezTo>
                    <a:cubicBezTo>
                      <a:pt x="9561" y="1479"/>
                      <a:pt x="9559" y="1484"/>
                      <a:pt x="9556" y="1489"/>
                    </a:cubicBezTo>
                    <a:cubicBezTo>
                      <a:pt x="9552" y="1498"/>
                      <a:pt x="9547" y="1506"/>
                      <a:pt x="9542" y="1515"/>
                    </a:cubicBezTo>
                    <a:cubicBezTo>
                      <a:pt x="9536" y="1523"/>
                      <a:pt x="9528" y="1534"/>
                      <a:pt x="9523" y="1544"/>
                    </a:cubicBezTo>
                    <a:cubicBezTo>
                      <a:pt x="9514" y="1558"/>
                      <a:pt x="9504" y="1571"/>
                      <a:pt x="9496" y="1587"/>
                    </a:cubicBezTo>
                    <a:cubicBezTo>
                      <a:pt x="9487" y="1597"/>
                      <a:pt x="9479" y="1610"/>
                      <a:pt x="9473" y="1622"/>
                    </a:cubicBezTo>
                    <a:cubicBezTo>
                      <a:pt x="9460" y="1640"/>
                      <a:pt x="9446" y="1659"/>
                      <a:pt x="9433" y="1677"/>
                    </a:cubicBezTo>
                    <a:cubicBezTo>
                      <a:pt x="9424" y="1688"/>
                      <a:pt x="9418" y="1701"/>
                      <a:pt x="9407" y="1711"/>
                    </a:cubicBezTo>
                    <a:cubicBezTo>
                      <a:pt x="9396" y="1728"/>
                      <a:pt x="9383" y="1743"/>
                      <a:pt x="9372" y="1759"/>
                    </a:cubicBezTo>
                    <a:cubicBezTo>
                      <a:pt x="9359" y="1773"/>
                      <a:pt x="9350" y="1785"/>
                      <a:pt x="9340" y="1799"/>
                    </a:cubicBezTo>
                    <a:cubicBezTo>
                      <a:pt x="9340" y="1799"/>
                      <a:pt x="9337" y="1801"/>
                      <a:pt x="9337" y="1802"/>
                    </a:cubicBezTo>
                    <a:cubicBezTo>
                      <a:pt x="9328" y="1814"/>
                      <a:pt x="9315" y="1827"/>
                      <a:pt x="9306" y="1840"/>
                    </a:cubicBezTo>
                    <a:cubicBezTo>
                      <a:pt x="9292" y="1857"/>
                      <a:pt x="9277" y="1873"/>
                      <a:pt x="9260" y="1892"/>
                    </a:cubicBezTo>
                    <a:cubicBezTo>
                      <a:pt x="9251" y="1903"/>
                      <a:pt x="9238" y="1916"/>
                      <a:pt x="9227" y="1928"/>
                    </a:cubicBezTo>
                    <a:cubicBezTo>
                      <a:pt x="8008" y="1928"/>
                      <a:pt x="5344" y="808"/>
                      <a:pt x="4756"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5" name="Google Shape;660;p37"/>
              <p:cNvSpPr/>
              <p:nvPr/>
            </p:nvSpPr>
            <p:spPr>
              <a:xfrm>
                <a:off x="1258745" y="148806"/>
                <a:ext cx="291163" cy="345619"/>
              </a:xfrm>
              <a:custGeom>
                <a:avLst/>
                <a:gdLst/>
                <a:ahLst/>
                <a:cxnLst>
                  <a:cxn ang="0">
                    <a:pos x="wd2" y="hd2"/>
                  </a:cxn>
                  <a:cxn ang="5400000">
                    <a:pos x="wd2" y="hd2"/>
                  </a:cxn>
                  <a:cxn ang="10800000">
                    <a:pos x="wd2" y="hd2"/>
                  </a:cxn>
                  <a:cxn ang="16200000">
                    <a:pos x="wd2" y="hd2"/>
                  </a:cxn>
                </a:cxnLst>
                <a:rect l="0" t="0" r="r" b="b"/>
                <a:pathLst>
                  <a:path w="20960" h="21600" fill="norm" stroke="1" extrusionOk="0">
                    <a:moveTo>
                      <a:pt x="15056" y="0"/>
                    </a:moveTo>
                    <a:cubicBezTo>
                      <a:pt x="14428" y="0"/>
                      <a:pt x="13736" y="50"/>
                      <a:pt x="12974" y="158"/>
                    </a:cubicBezTo>
                    <a:cubicBezTo>
                      <a:pt x="2768" y="1603"/>
                      <a:pt x="12886" y="8884"/>
                      <a:pt x="4995" y="9200"/>
                    </a:cubicBezTo>
                    <a:cubicBezTo>
                      <a:pt x="5083" y="8755"/>
                      <a:pt x="5100" y="8257"/>
                      <a:pt x="5022" y="7747"/>
                    </a:cubicBezTo>
                    <a:cubicBezTo>
                      <a:pt x="4857" y="6672"/>
                      <a:pt x="4320" y="5766"/>
                      <a:pt x="3628" y="5233"/>
                    </a:cubicBezTo>
                    <a:cubicBezTo>
                      <a:pt x="3513" y="5142"/>
                      <a:pt x="3395" y="5066"/>
                      <a:pt x="3277" y="4999"/>
                    </a:cubicBezTo>
                    <a:cubicBezTo>
                      <a:pt x="2950" y="4826"/>
                      <a:pt x="2602" y="4726"/>
                      <a:pt x="2248" y="4726"/>
                    </a:cubicBezTo>
                    <a:cubicBezTo>
                      <a:pt x="2174" y="4726"/>
                      <a:pt x="2099" y="4732"/>
                      <a:pt x="2029" y="4741"/>
                    </a:cubicBezTo>
                    <a:cubicBezTo>
                      <a:pt x="655" y="4902"/>
                      <a:pt x="-226" y="6499"/>
                      <a:pt x="51" y="8318"/>
                    </a:cubicBezTo>
                    <a:cubicBezTo>
                      <a:pt x="314" y="10041"/>
                      <a:pt x="1532" y="11336"/>
                      <a:pt x="2822" y="11336"/>
                    </a:cubicBezTo>
                    <a:cubicBezTo>
                      <a:pt x="2892" y="11336"/>
                      <a:pt x="2967" y="11333"/>
                      <a:pt x="3041" y="11324"/>
                    </a:cubicBezTo>
                    <a:cubicBezTo>
                      <a:pt x="3075" y="11322"/>
                      <a:pt x="3105" y="11316"/>
                      <a:pt x="3142" y="11307"/>
                    </a:cubicBezTo>
                    <a:cubicBezTo>
                      <a:pt x="3183" y="11673"/>
                      <a:pt x="3230" y="12060"/>
                      <a:pt x="3281" y="12444"/>
                    </a:cubicBezTo>
                    <a:cubicBezTo>
                      <a:pt x="3402" y="13299"/>
                      <a:pt x="3551" y="14155"/>
                      <a:pt x="3726" y="14820"/>
                    </a:cubicBezTo>
                    <a:cubicBezTo>
                      <a:pt x="3730" y="14840"/>
                      <a:pt x="3736" y="14864"/>
                      <a:pt x="3740" y="14881"/>
                    </a:cubicBezTo>
                    <a:cubicBezTo>
                      <a:pt x="3757" y="14931"/>
                      <a:pt x="3767" y="14981"/>
                      <a:pt x="3783" y="15025"/>
                    </a:cubicBezTo>
                    <a:cubicBezTo>
                      <a:pt x="3787" y="15043"/>
                      <a:pt x="3794" y="15060"/>
                      <a:pt x="3797" y="15075"/>
                    </a:cubicBezTo>
                    <a:cubicBezTo>
                      <a:pt x="3804" y="15092"/>
                      <a:pt x="3807" y="15104"/>
                      <a:pt x="3807" y="15119"/>
                    </a:cubicBezTo>
                    <a:cubicBezTo>
                      <a:pt x="3817" y="15142"/>
                      <a:pt x="3824" y="15160"/>
                      <a:pt x="3827" y="15177"/>
                    </a:cubicBezTo>
                    <a:cubicBezTo>
                      <a:pt x="3834" y="15201"/>
                      <a:pt x="3844" y="15221"/>
                      <a:pt x="3851" y="15245"/>
                    </a:cubicBezTo>
                    <a:cubicBezTo>
                      <a:pt x="3871" y="15306"/>
                      <a:pt x="3895" y="15371"/>
                      <a:pt x="3915" y="15429"/>
                    </a:cubicBezTo>
                    <a:cubicBezTo>
                      <a:pt x="3922" y="15447"/>
                      <a:pt x="3932" y="15465"/>
                      <a:pt x="3939" y="15485"/>
                    </a:cubicBezTo>
                    <a:cubicBezTo>
                      <a:pt x="3962" y="15541"/>
                      <a:pt x="3983" y="15593"/>
                      <a:pt x="4010" y="15637"/>
                    </a:cubicBezTo>
                    <a:cubicBezTo>
                      <a:pt x="4016" y="15655"/>
                      <a:pt x="4020" y="15670"/>
                      <a:pt x="4030" y="15684"/>
                    </a:cubicBezTo>
                    <a:cubicBezTo>
                      <a:pt x="4037" y="15696"/>
                      <a:pt x="4040" y="15705"/>
                      <a:pt x="4047" y="15719"/>
                    </a:cubicBezTo>
                    <a:cubicBezTo>
                      <a:pt x="4070" y="15746"/>
                      <a:pt x="4101" y="15787"/>
                      <a:pt x="4124" y="15813"/>
                    </a:cubicBezTo>
                    <a:cubicBezTo>
                      <a:pt x="8421" y="19775"/>
                      <a:pt x="11921" y="21292"/>
                      <a:pt x="14556" y="21556"/>
                    </a:cubicBezTo>
                    <a:cubicBezTo>
                      <a:pt x="14850" y="21585"/>
                      <a:pt x="15130" y="21600"/>
                      <a:pt x="15404" y="21600"/>
                    </a:cubicBezTo>
                    <a:cubicBezTo>
                      <a:pt x="18212" y="21600"/>
                      <a:pt x="19862" y="20123"/>
                      <a:pt x="20257" y="18972"/>
                    </a:cubicBezTo>
                    <a:cubicBezTo>
                      <a:pt x="21374" y="15447"/>
                      <a:pt x="20878" y="6021"/>
                      <a:pt x="20665" y="2772"/>
                    </a:cubicBezTo>
                    <a:cubicBezTo>
                      <a:pt x="20655" y="2631"/>
                      <a:pt x="20645" y="2499"/>
                      <a:pt x="20635" y="2382"/>
                    </a:cubicBezTo>
                    <a:cubicBezTo>
                      <a:pt x="20618" y="2344"/>
                      <a:pt x="19460" y="0"/>
                      <a:pt x="15056"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6" name="Google Shape;661;p37"/>
              <p:cNvSpPr/>
              <p:nvPr/>
            </p:nvSpPr>
            <p:spPr>
              <a:xfrm>
                <a:off x="1248727" y="1413414"/>
                <a:ext cx="659345" cy="1827246"/>
              </a:xfrm>
              <a:custGeom>
                <a:avLst/>
                <a:gdLst/>
                <a:ahLst/>
                <a:cxnLst>
                  <a:cxn ang="0">
                    <a:pos x="wd2" y="hd2"/>
                  </a:cxn>
                  <a:cxn ang="5400000">
                    <a:pos x="wd2" y="hd2"/>
                  </a:cxn>
                  <a:cxn ang="10800000">
                    <a:pos x="wd2" y="hd2"/>
                  </a:cxn>
                  <a:cxn ang="16200000">
                    <a:pos x="wd2" y="hd2"/>
                  </a:cxn>
                </a:cxnLst>
                <a:rect l="0" t="0" r="r" b="b"/>
                <a:pathLst>
                  <a:path w="21528" h="21600" fill="norm" stroke="1" extrusionOk="0">
                    <a:moveTo>
                      <a:pt x="11855" y="0"/>
                    </a:moveTo>
                    <a:cubicBezTo>
                      <a:pt x="11655" y="26"/>
                      <a:pt x="11451" y="53"/>
                      <a:pt x="11245" y="80"/>
                    </a:cubicBezTo>
                    <a:cubicBezTo>
                      <a:pt x="11203" y="85"/>
                      <a:pt x="11160" y="90"/>
                      <a:pt x="11119" y="95"/>
                    </a:cubicBezTo>
                    <a:cubicBezTo>
                      <a:pt x="10876" y="125"/>
                      <a:pt x="10629" y="156"/>
                      <a:pt x="10380" y="186"/>
                    </a:cubicBezTo>
                    <a:cubicBezTo>
                      <a:pt x="10349" y="190"/>
                      <a:pt x="10320" y="193"/>
                      <a:pt x="10289" y="197"/>
                    </a:cubicBezTo>
                    <a:cubicBezTo>
                      <a:pt x="10227" y="204"/>
                      <a:pt x="10161" y="212"/>
                      <a:pt x="10097" y="219"/>
                    </a:cubicBezTo>
                    <a:cubicBezTo>
                      <a:pt x="10009" y="229"/>
                      <a:pt x="9922" y="240"/>
                      <a:pt x="9836" y="250"/>
                    </a:cubicBezTo>
                    <a:cubicBezTo>
                      <a:pt x="7220" y="550"/>
                      <a:pt x="4280" y="796"/>
                      <a:pt x="1727" y="809"/>
                    </a:cubicBezTo>
                    <a:cubicBezTo>
                      <a:pt x="1725" y="809"/>
                      <a:pt x="1724" y="809"/>
                      <a:pt x="1724" y="809"/>
                    </a:cubicBezTo>
                    <a:cubicBezTo>
                      <a:pt x="1650" y="809"/>
                      <a:pt x="1593" y="788"/>
                      <a:pt x="1593" y="761"/>
                    </a:cubicBezTo>
                    <a:cubicBezTo>
                      <a:pt x="1537" y="807"/>
                      <a:pt x="1482" y="855"/>
                      <a:pt x="1428" y="903"/>
                    </a:cubicBezTo>
                    <a:cubicBezTo>
                      <a:pt x="592" y="1646"/>
                      <a:pt x="124" y="2553"/>
                      <a:pt x="21" y="3346"/>
                    </a:cubicBezTo>
                    <a:cubicBezTo>
                      <a:pt x="-72" y="4079"/>
                      <a:pt x="145" y="4715"/>
                      <a:pt x="677" y="5040"/>
                    </a:cubicBezTo>
                    <a:cubicBezTo>
                      <a:pt x="1820" y="5739"/>
                      <a:pt x="4115" y="8367"/>
                      <a:pt x="5289" y="9672"/>
                    </a:cubicBezTo>
                    <a:cubicBezTo>
                      <a:pt x="5673" y="10188"/>
                      <a:pt x="6548" y="11300"/>
                      <a:pt x="7623" y="12647"/>
                    </a:cubicBezTo>
                    <a:cubicBezTo>
                      <a:pt x="8636" y="13919"/>
                      <a:pt x="9827" y="15401"/>
                      <a:pt x="10943" y="16787"/>
                    </a:cubicBezTo>
                    <a:cubicBezTo>
                      <a:pt x="13005" y="19346"/>
                      <a:pt x="14819" y="21582"/>
                      <a:pt x="14819" y="21582"/>
                    </a:cubicBezTo>
                    <a:cubicBezTo>
                      <a:pt x="14819" y="21582"/>
                      <a:pt x="15088" y="21588"/>
                      <a:pt x="15518" y="21592"/>
                    </a:cubicBezTo>
                    <a:cubicBezTo>
                      <a:pt x="15864" y="21597"/>
                      <a:pt x="16319" y="21600"/>
                      <a:pt x="16818" y="21600"/>
                    </a:cubicBezTo>
                    <a:cubicBezTo>
                      <a:pt x="16847" y="21600"/>
                      <a:pt x="16878" y="21600"/>
                      <a:pt x="16907" y="21600"/>
                    </a:cubicBezTo>
                    <a:cubicBezTo>
                      <a:pt x="17868" y="21600"/>
                      <a:pt x="18992" y="21587"/>
                      <a:pt x="19890" y="21541"/>
                    </a:cubicBezTo>
                    <a:cubicBezTo>
                      <a:pt x="20775" y="21496"/>
                      <a:pt x="21444" y="21418"/>
                      <a:pt x="21528" y="21289"/>
                    </a:cubicBezTo>
                    <a:cubicBezTo>
                      <a:pt x="20810" y="20187"/>
                      <a:pt x="18523" y="16665"/>
                      <a:pt x="18523" y="16665"/>
                    </a:cubicBezTo>
                    <a:cubicBezTo>
                      <a:pt x="18523" y="16665"/>
                      <a:pt x="18352" y="15365"/>
                      <a:pt x="17765" y="13949"/>
                    </a:cubicBezTo>
                    <a:cubicBezTo>
                      <a:pt x="17681" y="13746"/>
                      <a:pt x="17588" y="13540"/>
                      <a:pt x="17484" y="13335"/>
                    </a:cubicBezTo>
                    <a:cubicBezTo>
                      <a:pt x="17280" y="12926"/>
                      <a:pt x="16939" y="12138"/>
                      <a:pt x="16544" y="11183"/>
                    </a:cubicBezTo>
                    <a:cubicBezTo>
                      <a:pt x="15633" y="8989"/>
                      <a:pt x="14430" y="5923"/>
                      <a:pt x="13922" y="4621"/>
                    </a:cubicBezTo>
                    <a:cubicBezTo>
                      <a:pt x="13770" y="4229"/>
                      <a:pt x="13678" y="3996"/>
                      <a:pt x="13678" y="3996"/>
                    </a:cubicBezTo>
                    <a:cubicBezTo>
                      <a:pt x="13678" y="3996"/>
                      <a:pt x="14125" y="3223"/>
                      <a:pt x="14337" y="2751"/>
                    </a:cubicBezTo>
                    <a:cubicBezTo>
                      <a:pt x="14398" y="2612"/>
                      <a:pt x="14389" y="2472"/>
                      <a:pt x="14314" y="2336"/>
                    </a:cubicBezTo>
                    <a:cubicBezTo>
                      <a:pt x="13812" y="1438"/>
                      <a:pt x="12589" y="499"/>
                      <a:pt x="12024" y="113"/>
                    </a:cubicBezTo>
                    <a:cubicBezTo>
                      <a:pt x="11959" y="67"/>
                      <a:pt x="11900" y="29"/>
                      <a:pt x="11855"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7" name="Google Shape;662;p37"/>
              <p:cNvSpPr/>
              <p:nvPr/>
            </p:nvSpPr>
            <p:spPr>
              <a:xfrm>
                <a:off x="1249091" y="1608163"/>
                <a:ext cx="514723" cy="1632497"/>
              </a:xfrm>
              <a:custGeom>
                <a:avLst/>
                <a:gdLst/>
                <a:ahLst/>
                <a:cxnLst>
                  <a:cxn ang="0">
                    <a:pos x="wd2" y="hd2"/>
                  </a:cxn>
                  <a:cxn ang="5400000">
                    <a:pos x="wd2" y="hd2"/>
                  </a:cxn>
                  <a:cxn ang="10800000">
                    <a:pos x="wd2" y="hd2"/>
                  </a:cxn>
                  <a:cxn ang="16200000">
                    <a:pos x="wd2" y="hd2"/>
                  </a:cxn>
                </a:cxnLst>
                <a:rect l="0" t="0" r="r" b="b"/>
                <a:pathLst>
                  <a:path w="21506" h="21600" fill="norm" stroke="1" extrusionOk="0">
                    <a:moveTo>
                      <a:pt x="6094" y="0"/>
                    </a:moveTo>
                    <a:cubicBezTo>
                      <a:pt x="3875" y="790"/>
                      <a:pt x="1569" y="974"/>
                      <a:pt x="29" y="1071"/>
                    </a:cubicBezTo>
                    <a:cubicBezTo>
                      <a:pt x="-94" y="1891"/>
                      <a:pt x="170" y="2701"/>
                      <a:pt x="850" y="3064"/>
                    </a:cubicBezTo>
                    <a:cubicBezTo>
                      <a:pt x="2313" y="3847"/>
                      <a:pt x="5250" y="6788"/>
                      <a:pt x="6752" y="8249"/>
                    </a:cubicBezTo>
                    <a:cubicBezTo>
                      <a:pt x="7244" y="8826"/>
                      <a:pt x="8364" y="10071"/>
                      <a:pt x="9739" y="11579"/>
                    </a:cubicBezTo>
                    <a:cubicBezTo>
                      <a:pt x="11036" y="13003"/>
                      <a:pt x="12560" y="14662"/>
                      <a:pt x="13988" y="16213"/>
                    </a:cubicBezTo>
                    <a:cubicBezTo>
                      <a:pt x="16627" y="19077"/>
                      <a:pt x="18948" y="21580"/>
                      <a:pt x="18948" y="21580"/>
                    </a:cubicBezTo>
                    <a:cubicBezTo>
                      <a:pt x="18948" y="21580"/>
                      <a:pt x="19293" y="21587"/>
                      <a:pt x="19843" y="21591"/>
                    </a:cubicBezTo>
                    <a:cubicBezTo>
                      <a:pt x="20286" y="21596"/>
                      <a:pt x="20867" y="21600"/>
                      <a:pt x="21506" y="21600"/>
                    </a:cubicBezTo>
                    <a:cubicBezTo>
                      <a:pt x="19786" y="17767"/>
                      <a:pt x="4327" y="3970"/>
                      <a:pt x="1401" y="2059"/>
                    </a:cubicBezTo>
                    <a:cubicBezTo>
                      <a:pt x="3916" y="1537"/>
                      <a:pt x="6603" y="261"/>
                      <a:pt x="6603" y="261"/>
                    </a:cubicBezTo>
                    <a:lnTo>
                      <a:pt x="6094" y="0"/>
                    </a:lnTo>
                    <a:close/>
                  </a:path>
                </a:pathLst>
              </a:custGeom>
              <a:solidFill>
                <a:srgbClr val="333746">
                  <a:alpha val="2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8" name="Google Shape;663;p37"/>
              <p:cNvSpPr/>
              <p:nvPr/>
            </p:nvSpPr>
            <p:spPr>
              <a:xfrm>
                <a:off x="1285691" y="234226"/>
                <a:ext cx="37419" cy="86171"/>
              </a:xfrm>
              <a:custGeom>
                <a:avLst/>
                <a:gdLst/>
                <a:ahLst/>
                <a:cxnLst>
                  <a:cxn ang="0">
                    <a:pos x="wd2" y="hd2"/>
                  </a:cxn>
                  <a:cxn ang="5400000">
                    <a:pos x="wd2" y="hd2"/>
                  </a:cxn>
                  <a:cxn ang="10800000">
                    <a:pos x="wd2" y="hd2"/>
                  </a:cxn>
                  <a:cxn ang="16200000">
                    <a:pos x="wd2" y="hd2"/>
                  </a:cxn>
                </a:cxnLst>
                <a:rect l="0" t="0" r="r" b="b"/>
                <a:pathLst>
                  <a:path w="20234" h="21600" fill="norm" stroke="1" extrusionOk="0">
                    <a:moveTo>
                      <a:pt x="2822" y="0"/>
                    </a:moveTo>
                    <a:cubicBezTo>
                      <a:pt x="2340" y="0"/>
                      <a:pt x="1858" y="12"/>
                      <a:pt x="1402" y="47"/>
                    </a:cubicBezTo>
                    <a:cubicBezTo>
                      <a:pt x="1098" y="59"/>
                      <a:pt x="768" y="82"/>
                      <a:pt x="464" y="118"/>
                    </a:cubicBezTo>
                    <a:cubicBezTo>
                      <a:pt x="160" y="153"/>
                      <a:pt x="-43" y="294"/>
                      <a:pt x="8" y="435"/>
                    </a:cubicBezTo>
                    <a:cubicBezTo>
                      <a:pt x="84" y="576"/>
                      <a:pt x="312" y="658"/>
                      <a:pt x="591" y="658"/>
                    </a:cubicBezTo>
                    <a:cubicBezTo>
                      <a:pt x="642" y="658"/>
                      <a:pt x="692" y="658"/>
                      <a:pt x="743" y="658"/>
                    </a:cubicBezTo>
                    <a:cubicBezTo>
                      <a:pt x="1022" y="611"/>
                      <a:pt x="1275" y="599"/>
                      <a:pt x="1554" y="576"/>
                    </a:cubicBezTo>
                    <a:cubicBezTo>
                      <a:pt x="1960" y="552"/>
                      <a:pt x="2365" y="541"/>
                      <a:pt x="2771" y="541"/>
                    </a:cubicBezTo>
                    <a:cubicBezTo>
                      <a:pt x="5458" y="541"/>
                      <a:pt x="8171" y="1058"/>
                      <a:pt x="10630" y="2092"/>
                    </a:cubicBezTo>
                    <a:cubicBezTo>
                      <a:pt x="14839" y="3819"/>
                      <a:pt x="17805" y="6675"/>
                      <a:pt x="18718" y="9919"/>
                    </a:cubicBezTo>
                    <a:cubicBezTo>
                      <a:pt x="20315" y="15442"/>
                      <a:pt x="15599" y="20307"/>
                      <a:pt x="7994" y="20989"/>
                    </a:cubicBezTo>
                    <a:cubicBezTo>
                      <a:pt x="7791" y="21012"/>
                      <a:pt x="7613" y="21024"/>
                      <a:pt x="7411" y="21024"/>
                    </a:cubicBezTo>
                    <a:cubicBezTo>
                      <a:pt x="7258" y="21048"/>
                      <a:pt x="7056" y="21048"/>
                      <a:pt x="6878" y="21059"/>
                    </a:cubicBezTo>
                    <a:cubicBezTo>
                      <a:pt x="6549" y="21059"/>
                      <a:pt x="6295" y="21212"/>
                      <a:pt x="6320" y="21353"/>
                    </a:cubicBezTo>
                    <a:cubicBezTo>
                      <a:pt x="6371" y="21494"/>
                      <a:pt x="6599" y="21600"/>
                      <a:pt x="6903" y="21600"/>
                    </a:cubicBezTo>
                    <a:lnTo>
                      <a:pt x="6954" y="21600"/>
                    </a:lnTo>
                    <a:cubicBezTo>
                      <a:pt x="7182" y="21600"/>
                      <a:pt x="7360" y="21588"/>
                      <a:pt x="7613" y="21565"/>
                    </a:cubicBezTo>
                    <a:cubicBezTo>
                      <a:pt x="7791" y="21565"/>
                      <a:pt x="7994" y="21553"/>
                      <a:pt x="8222" y="21529"/>
                    </a:cubicBezTo>
                    <a:cubicBezTo>
                      <a:pt x="16436" y="20777"/>
                      <a:pt x="21557" y="15654"/>
                      <a:pt x="19934" y="9848"/>
                    </a:cubicBezTo>
                    <a:cubicBezTo>
                      <a:pt x="18971" y="6475"/>
                      <a:pt x="15853" y="3490"/>
                      <a:pt x="11391" y="1681"/>
                    </a:cubicBezTo>
                    <a:cubicBezTo>
                      <a:pt x="8729" y="576"/>
                      <a:pt x="5763" y="0"/>
                      <a:pt x="2822"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9" name="Google Shape;664;p37"/>
              <p:cNvSpPr/>
              <p:nvPr/>
            </p:nvSpPr>
            <p:spPr>
              <a:xfrm>
                <a:off x="1280912" y="271919"/>
                <a:ext cx="42177" cy="14160"/>
              </a:xfrm>
              <a:custGeom>
                <a:avLst/>
                <a:gdLst/>
                <a:ahLst/>
                <a:cxnLst>
                  <a:cxn ang="0">
                    <a:pos x="wd2" y="hd2"/>
                  </a:cxn>
                  <a:cxn ang="5400000">
                    <a:pos x="wd2" y="hd2"/>
                  </a:cxn>
                  <a:cxn ang="10800000">
                    <a:pos x="wd2" y="hd2"/>
                  </a:cxn>
                  <a:cxn ang="16200000">
                    <a:pos x="wd2" y="hd2"/>
                  </a:cxn>
                </a:cxnLst>
                <a:rect l="0" t="0" r="r" b="b"/>
                <a:pathLst>
                  <a:path w="21424" h="21600" fill="norm" stroke="1" extrusionOk="0">
                    <a:moveTo>
                      <a:pt x="14794" y="0"/>
                    </a:moveTo>
                    <a:cubicBezTo>
                      <a:pt x="13675" y="0"/>
                      <a:pt x="12579" y="1430"/>
                      <a:pt x="11579" y="4220"/>
                    </a:cubicBezTo>
                    <a:cubicBezTo>
                      <a:pt x="10698" y="6509"/>
                      <a:pt x="9960" y="8583"/>
                      <a:pt x="9317" y="10442"/>
                    </a:cubicBezTo>
                    <a:cubicBezTo>
                      <a:pt x="7626" y="15377"/>
                      <a:pt x="6626" y="18310"/>
                      <a:pt x="5102" y="18310"/>
                    </a:cubicBezTo>
                    <a:cubicBezTo>
                      <a:pt x="4054" y="18310"/>
                      <a:pt x="2744" y="16951"/>
                      <a:pt x="791" y="13804"/>
                    </a:cubicBezTo>
                    <a:cubicBezTo>
                      <a:pt x="720" y="13661"/>
                      <a:pt x="624" y="13661"/>
                      <a:pt x="553" y="13661"/>
                    </a:cubicBezTo>
                    <a:cubicBezTo>
                      <a:pt x="362" y="13661"/>
                      <a:pt x="172" y="13947"/>
                      <a:pt x="77" y="14519"/>
                    </a:cubicBezTo>
                    <a:cubicBezTo>
                      <a:pt x="-90" y="15377"/>
                      <a:pt x="29" y="16307"/>
                      <a:pt x="291" y="16808"/>
                    </a:cubicBezTo>
                    <a:cubicBezTo>
                      <a:pt x="2434" y="20170"/>
                      <a:pt x="3935" y="21600"/>
                      <a:pt x="5173" y="21600"/>
                    </a:cubicBezTo>
                    <a:cubicBezTo>
                      <a:pt x="7054" y="21600"/>
                      <a:pt x="8293" y="18095"/>
                      <a:pt x="10103" y="12874"/>
                    </a:cubicBezTo>
                    <a:cubicBezTo>
                      <a:pt x="10722" y="11015"/>
                      <a:pt x="11436" y="8940"/>
                      <a:pt x="12294" y="6723"/>
                    </a:cubicBezTo>
                    <a:cubicBezTo>
                      <a:pt x="13127" y="4506"/>
                      <a:pt x="13961" y="3362"/>
                      <a:pt x="14818" y="3362"/>
                    </a:cubicBezTo>
                    <a:cubicBezTo>
                      <a:pt x="15032" y="3362"/>
                      <a:pt x="15223" y="3433"/>
                      <a:pt x="15437" y="3576"/>
                    </a:cubicBezTo>
                    <a:cubicBezTo>
                      <a:pt x="18224" y="5221"/>
                      <a:pt x="20343" y="17738"/>
                      <a:pt x="20391" y="17952"/>
                    </a:cubicBezTo>
                    <a:cubicBezTo>
                      <a:pt x="20462" y="18525"/>
                      <a:pt x="20629" y="18811"/>
                      <a:pt x="20843" y="18811"/>
                    </a:cubicBezTo>
                    <a:cubicBezTo>
                      <a:pt x="20938" y="18811"/>
                      <a:pt x="21010" y="18739"/>
                      <a:pt x="21105" y="18668"/>
                    </a:cubicBezTo>
                    <a:cubicBezTo>
                      <a:pt x="21367" y="18310"/>
                      <a:pt x="21510" y="17309"/>
                      <a:pt x="21367" y="16450"/>
                    </a:cubicBezTo>
                    <a:cubicBezTo>
                      <a:pt x="21248" y="15878"/>
                      <a:pt x="19009" y="2217"/>
                      <a:pt x="15652" y="286"/>
                    </a:cubicBezTo>
                    <a:cubicBezTo>
                      <a:pt x="15366" y="72"/>
                      <a:pt x="15080" y="0"/>
                      <a:pt x="14794"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0" name="Google Shape;665;p37"/>
              <p:cNvSpPr/>
              <p:nvPr/>
            </p:nvSpPr>
            <p:spPr>
              <a:xfrm>
                <a:off x="1197761" y="7971"/>
                <a:ext cx="315747" cy="399252"/>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12942" y="0"/>
                    </a:moveTo>
                    <a:cubicBezTo>
                      <a:pt x="9870" y="0"/>
                      <a:pt x="6572" y="824"/>
                      <a:pt x="4085" y="2884"/>
                    </a:cubicBezTo>
                    <a:cubicBezTo>
                      <a:pt x="3634" y="3257"/>
                      <a:pt x="3205" y="3668"/>
                      <a:pt x="2817" y="4122"/>
                    </a:cubicBezTo>
                    <a:cubicBezTo>
                      <a:pt x="2204" y="4832"/>
                      <a:pt x="1670" y="5646"/>
                      <a:pt x="1242" y="6569"/>
                    </a:cubicBezTo>
                    <a:cubicBezTo>
                      <a:pt x="514" y="8152"/>
                      <a:pt x="111" y="9671"/>
                      <a:pt x="18" y="11066"/>
                    </a:cubicBezTo>
                    <a:cubicBezTo>
                      <a:pt x="-204" y="14569"/>
                      <a:pt x="1569" y="17311"/>
                      <a:pt x="5305" y="18391"/>
                    </a:cubicBezTo>
                    <a:cubicBezTo>
                      <a:pt x="4113" y="20489"/>
                      <a:pt x="5972" y="21600"/>
                      <a:pt x="7217" y="21600"/>
                    </a:cubicBezTo>
                    <a:cubicBezTo>
                      <a:pt x="7230" y="21600"/>
                      <a:pt x="7246" y="21600"/>
                      <a:pt x="7262" y="21600"/>
                    </a:cubicBezTo>
                    <a:cubicBezTo>
                      <a:pt x="7265" y="21544"/>
                      <a:pt x="7265" y="21493"/>
                      <a:pt x="7265" y="21440"/>
                    </a:cubicBezTo>
                    <a:cubicBezTo>
                      <a:pt x="7265" y="21397"/>
                      <a:pt x="7265" y="21351"/>
                      <a:pt x="7271" y="21308"/>
                    </a:cubicBezTo>
                    <a:cubicBezTo>
                      <a:pt x="7271" y="21265"/>
                      <a:pt x="7271" y="21220"/>
                      <a:pt x="7271" y="21176"/>
                    </a:cubicBezTo>
                    <a:cubicBezTo>
                      <a:pt x="7275" y="21088"/>
                      <a:pt x="7275" y="21001"/>
                      <a:pt x="7275" y="20913"/>
                    </a:cubicBezTo>
                    <a:cubicBezTo>
                      <a:pt x="7281" y="20870"/>
                      <a:pt x="7281" y="20826"/>
                      <a:pt x="7281" y="20786"/>
                    </a:cubicBezTo>
                    <a:cubicBezTo>
                      <a:pt x="7281" y="20695"/>
                      <a:pt x="7281" y="20611"/>
                      <a:pt x="7281" y="20525"/>
                    </a:cubicBezTo>
                    <a:cubicBezTo>
                      <a:pt x="7284" y="20185"/>
                      <a:pt x="7284" y="19855"/>
                      <a:pt x="7281" y="19543"/>
                    </a:cubicBezTo>
                    <a:lnTo>
                      <a:pt x="7281" y="19540"/>
                    </a:lnTo>
                    <a:cubicBezTo>
                      <a:pt x="7275" y="19424"/>
                      <a:pt x="7275" y="19312"/>
                      <a:pt x="7271" y="19203"/>
                    </a:cubicBezTo>
                    <a:cubicBezTo>
                      <a:pt x="7271" y="19165"/>
                      <a:pt x="7265" y="19124"/>
                      <a:pt x="7265" y="19086"/>
                    </a:cubicBezTo>
                    <a:cubicBezTo>
                      <a:pt x="7265" y="19015"/>
                      <a:pt x="7262" y="18949"/>
                      <a:pt x="7255" y="18884"/>
                    </a:cubicBezTo>
                    <a:cubicBezTo>
                      <a:pt x="7252" y="18711"/>
                      <a:pt x="7236" y="18544"/>
                      <a:pt x="7227" y="18391"/>
                    </a:cubicBezTo>
                    <a:cubicBezTo>
                      <a:pt x="7173" y="18059"/>
                      <a:pt x="7128" y="17724"/>
                      <a:pt x="7090" y="17407"/>
                    </a:cubicBezTo>
                    <a:cubicBezTo>
                      <a:pt x="7062" y="17415"/>
                      <a:pt x="7027" y="17420"/>
                      <a:pt x="6998" y="17423"/>
                    </a:cubicBezTo>
                    <a:cubicBezTo>
                      <a:pt x="6928" y="17430"/>
                      <a:pt x="6862" y="17433"/>
                      <a:pt x="6792" y="17433"/>
                    </a:cubicBezTo>
                    <a:cubicBezTo>
                      <a:pt x="5575" y="17433"/>
                      <a:pt x="4428" y="16312"/>
                      <a:pt x="4180" y="14820"/>
                    </a:cubicBezTo>
                    <a:cubicBezTo>
                      <a:pt x="3920" y="13250"/>
                      <a:pt x="4755" y="11863"/>
                      <a:pt x="6045" y="11723"/>
                    </a:cubicBezTo>
                    <a:cubicBezTo>
                      <a:pt x="6115" y="11716"/>
                      <a:pt x="6182" y="11713"/>
                      <a:pt x="6248" y="11713"/>
                    </a:cubicBezTo>
                    <a:cubicBezTo>
                      <a:pt x="6709" y="11713"/>
                      <a:pt x="7157" y="11870"/>
                      <a:pt x="7551" y="12149"/>
                    </a:cubicBezTo>
                    <a:cubicBezTo>
                      <a:pt x="8202" y="12611"/>
                      <a:pt x="8704" y="13395"/>
                      <a:pt x="8860" y="14326"/>
                    </a:cubicBezTo>
                    <a:cubicBezTo>
                      <a:pt x="8933" y="14767"/>
                      <a:pt x="8923" y="15198"/>
                      <a:pt x="8834" y="15584"/>
                    </a:cubicBezTo>
                    <a:cubicBezTo>
                      <a:pt x="12739" y="14701"/>
                      <a:pt x="9679" y="11594"/>
                      <a:pt x="9972" y="10186"/>
                    </a:cubicBezTo>
                    <a:cubicBezTo>
                      <a:pt x="11592" y="4629"/>
                      <a:pt x="15417" y="3130"/>
                      <a:pt x="18203" y="2818"/>
                    </a:cubicBezTo>
                    <a:cubicBezTo>
                      <a:pt x="18505" y="2785"/>
                      <a:pt x="18804" y="2767"/>
                      <a:pt x="19102" y="2767"/>
                    </a:cubicBezTo>
                    <a:cubicBezTo>
                      <a:pt x="19420" y="2767"/>
                      <a:pt x="19731" y="2788"/>
                      <a:pt x="20039" y="2823"/>
                    </a:cubicBezTo>
                    <a:cubicBezTo>
                      <a:pt x="20506" y="2876"/>
                      <a:pt x="20964" y="2975"/>
                      <a:pt x="21396" y="3107"/>
                    </a:cubicBezTo>
                    <a:cubicBezTo>
                      <a:pt x="20309" y="1306"/>
                      <a:pt x="16805" y="0"/>
                      <a:pt x="12942" y="0"/>
                    </a:cubicBezTo>
                    <a:close/>
                  </a:path>
                </a:pathLst>
              </a:custGeom>
              <a:solidFill>
                <a:srgbClr val="99552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1" name="Google Shape;666;p37"/>
              <p:cNvSpPr/>
              <p:nvPr/>
            </p:nvSpPr>
            <p:spPr>
              <a:xfrm>
                <a:off x="1251716" y="480968"/>
                <a:ext cx="151862" cy="141211"/>
              </a:xfrm>
              <a:custGeom>
                <a:avLst/>
                <a:gdLst/>
                <a:ahLst/>
                <a:cxnLst>
                  <a:cxn ang="0">
                    <a:pos x="wd2" y="hd2"/>
                  </a:cxn>
                  <a:cxn ang="5400000">
                    <a:pos x="wd2" y="hd2"/>
                  </a:cxn>
                  <a:cxn ang="10800000">
                    <a:pos x="wd2" y="hd2"/>
                  </a:cxn>
                  <a:cxn ang="16200000">
                    <a:pos x="wd2" y="hd2"/>
                  </a:cxn>
                </a:cxnLst>
                <a:rect l="0" t="0" r="r" b="b"/>
                <a:pathLst>
                  <a:path w="21535" h="21600" fill="norm" stroke="1" extrusionOk="0">
                    <a:moveTo>
                      <a:pt x="3450" y="0"/>
                    </a:moveTo>
                    <a:cubicBezTo>
                      <a:pt x="3450" y="0"/>
                      <a:pt x="1842" y="4267"/>
                      <a:pt x="0" y="9308"/>
                    </a:cubicBezTo>
                    <a:cubicBezTo>
                      <a:pt x="2480" y="14457"/>
                      <a:pt x="13735" y="21600"/>
                      <a:pt x="18874" y="21600"/>
                    </a:cubicBezTo>
                    <a:cubicBezTo>
                      <a:pt x="20656" y="18674"/>
                      <a:pt x="21268" y="15784"/>
                      <a:pt x="21460" y="13833"/>
                    </a:cubicBezTo>
                    <a:cubicBezTo>
                      <a:pt x="21600" y="12313"/>
                      <a:pt x="21500" y="11345"/>
                      <a:pt x="21500" y="11345"/>
                    </a:cubicBezTo>
                    <a:cubicBezTo>
                      <a:pt x="17126" y="10764"/>
                      <a:pt x="13695" y="9366"/>
                      <a:pt x="11049" y="7731"/>
                    </a:cubicBezTo>
                    <a:cubicBezTo>
                      <a:pt x="9361" y="6698"/>
                      <a:pt x="7998" y="5572"/>
                      <a:pt x="6914" y="4504"/>
                    </a:cubicBezTo>
                    <a:cubicBezTo>
                      <a:pt x="4461" y="2094"/>
                      <a:pt x="3450" y="0"/>
                      <a:pt x="3450"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2" name="Google Shape;667;p37"/>
              <p:cNvSpPr/>
              <p:nvPr/>
            </p:nvSpPr>
            <p:spPr>
              <a:xfrm>
                <a:off x="1439949" y="501596"/>
                <a:ext cx="99579" cy="1057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81" y="0"/>
                    </a:moveTo>
                    <a:cubicBezTo>
                      <a:pt x="13281" y="0"/>
                      <a:pt x="11532" y="2787"/>
                      <a:pt x="8339" y="5613"/>
                    </a:cubicBezTo>
                    <a:cubicBezTo>
                      <a:pt x="7678" y="6178"/>
                      <a:pt x="6986" y="6753"/>
                      <a:pt x="6203" y="7309"/>
                    </a:cubicBezTo>
                    <a:cubicBezTo>
                      <a:pt x="4434" y="8583"/>
                      <a:pt x="2359" y="9751"/>
                      <a:pt x="0" y="10546"/>
                    </a:cubicBezTo>
                    <a:cubicBezTo>
                      <a:pt x="447" y="11523"/>
                      <a:pt x="936" y="12481"/>
                      <a:pt x="1444" y="13391"/>
                    </a:cubicBezTo>
                    <a:cubicBezTo>
                      <a:pt x="4058" y="18056"/>
                      <a:pt x="7088" y="21600"/>
                      <a:pt x="7088" y="21600"/>
                    </a:cubicBezTo>
                    <a:cubicBezTo>
                      <a:pt x="7088" y="21600"/>
                      <a:pt x="17542" y="17433"/>
                      <a:pt x="21203" y="9243"/>
                    </a:cubicBezTo>
                    <a:cubicBezTo>
                      <a:pt x="21346" y="8937"/>
                      <a:pt x="21468" y="8630"/>
                      <a:pt x="21600" y="8305"/>
                    </a:cubicBezTo>
                    <a:cubicBezTo>
                      <a:pt x="17990" y="4320"/>
                      <a:pt x="13281" y="0"/>
                      <a:pt x="13281"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3" name="Google Shape;668;p37"/>
              <p:cNvSpPr/>
              <p:nvPr/>
            </p:nvSpPr>
            <p:spPr>
              <a:xfrm>
                <a:off x="1300473" y="347916"/>
                <a:ext cx="177921" cy="364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8" y="0"/>
                    </a:moveTo>
                    <a:cubicBezTo>
                      <a:pt x="598" y="891"/>
                      <a:pt x="598" y="2174"/>
                      <a:pt x="541" y="3512"/>
                    </a:cubicBezTo>
                    <a:cubicBezTo>
                      <a:pt x="529" y="3745"/>
                      <a:pt x="524" y="3981"/>
                      <a:pt x="507" y="4220"/>
                    </a:cubicBezTo>
                    <a:cubicBezTo>
                      <a:pt x="427" y="5574"/>
                      <a:pt x="302" y="6923"/>
                      <a:pt x="188" y="7934"/>
                    </a:cubicBezTo>
                    <a:cubicBezTo>
                      <a:pt x="85" y="8947"/>
                      <a:pt x="0" y="9622"/>
                      <a:pt x="0" y="9622"/>
                    </a:cubicBezTo>
                    <a:cubicBezTo>
                      <a:pt x="928" y="10035"/>
                      <a:pt x="2095" y="10471"/>
                      <a:pt x="3535" y="10871"/>
                    </a:cubicBezTo>
                    <a:cubicBezTo>
                      <a:pt x="5806" y="11504"/>
                      <a:pt x="8742" y="12045"/>
                      <a:pt x="12476" y="12270"/>
                    </a:cubicBezTo>
                    <a:cubicBezTo>
                      <a:pt x="13159" y="12509"/>
                      <a:pt x="13905" y="12908"/>
                      <a:pt x="14514" y="13264"/>
                    </a:cubicBezTo>
                    <a:cubicBezTo>
                      <a:pt x="15242" y="13697"/>
                      <a:pt x="15794" y="14074"/>
                      <a:pt x="15794" y="14074"/>
                    </a:cubicBezTo>
                    <a:lnTo>
                      <a:pt x="14263" y="15035"/>
                    </a:lnTo>
                    <a:cubicBezTo>
                      <a:pt x="15601" y="16034"/>
                      <a:pt x="20006" y="19521"/>
                      <a:pt x="20672" y="21600"/>
                    </a:cubicBezTo>
                    <a:cubicBezTo>
                      <a:pt x="20769" y="19798"/>
                      <a:pt x="20342" y="16881"/>
                      <a:pt x="20342" y="16881"/>
                    </a:cubicBezTo>
                    <a:cubicBezTo>
                      <a:pt x="20342" y="16881"/>
                      <a:pt x="19198" y="16387"/>
                      <a:pt x="17326" y="15568"/>
                    </a:cubicBezTo>
                    <a:cubicBezTo>
                      <a:pt x="17149" y="14863"/>
                      <a:pt x="17047" y="13799"/>
                      <a:pt x="16995" y="13042"/>
                    </a:cubicBezTo>
                    <a:cubicBezTo>
                      <a:pt x="16950" y="12525"/>
                      <a:pt x="16933" y="12156"/>
                      <a:pt x="16933" y="12156"/>
                    </a:cubicBezTo>
                    <a:cubicBezTo>
                      <a:pt x="18253" y="11926"/>
                      <a:pt x="19414" y="11587"/>
                      <a:pt x="20405" y="11218"/>
                    </a:cubicBezTo>
                    <a:cubicBezTo>
                      <a:pt x="20843" y="11057"/>
                      <a:pt x="21230" y="10890"/>
                      <a:pt x="21600" y="10726"/>
                    </a:cubicBezTo>
                    <a:cubicBezTo>
                      <a:pt x="21111" y="10629"/>
                      <a:pt x="20570" y="10504"/>
                      <a:pt x="20012" y="10349"/>
                    </a:cubicBezTo>
                    <a:cubicBezTo>
                      <a:pt x="19841" y="9980"/>
                      <a:pt x="19710" y="9555"/>
                      <a:pt x="19597" y="9114"/>
                    </a:cubicBezTo>
                    <a:cubicBezTo>
                      <a:pt x="19568" y="9019"/>
                      <a:pt x="19551" y="8925"/>
                      <a:pt x="19528" y="8836"/>
                    </a:cubicBezTo>
                    <a:cubicBezTo>
                      <a:pt x="19517" y="8769"/>
                      <a:pt x="19500" y="8700"/>
                      <a:pt x="19483" y="8633"/>
                    </a:cubicBezTo>
                    <a:cubicBezTo>
                      <a:pt x="15037" y="8383"/>
                      <a:pt x="9118" y="6940"/>
                      <a:pt x="1873" y="3184"/>
                    </a:cubicBezTo>
                    <a:cubicBezTo>
                      <a:pt x="1833" y="3162"/>
                      <a:pt x="1810" y="3145"/>
                      <a:pt x="1782" y="3126"/>
                    </a:cubicBezTo>
                    <a:cubicBezTo>
                      <a:pt x="1582" y="2918"/>
                      <a:pt x="1389" y="2615"/>
                      <a:pt x="1218" y="2254"/>
                    </a:cubicBezTo>
                    <a:cubicBezTo>
                      <a:pt x="922" y="1627"/>
                      <a:pt x="677" y="811"/>
                      <a:pt x="478" y="0"/>
                    </a:cubicBezTo>
                    <a:close/>
                  </a:path>
                </a:pathLst>
              </a:custGeom>
              <a:solidFill>
                <a:srgbClr val="F4A68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4" name="Google Shape;669;p37"/>
              <p:cNvSpPr/>
              <p:nvPr/>
            </p:nvSpPr>
            <p:spPr>
              <a:xfrm>
                <a:off x="1461326" y="496814"/>
                <a:ext cx="39852" cy="322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3" y="0"/>
                    </a:moveTo>
                    <a:cubicBezTo>
                      <a:pt x="3558" y="0"/>
                      <a:pt x="1855" y="63"/>
                      <a:pt x="0" y="188"/>
                    </a:cubicBezTo>
                    <a:lnTo>
                      <a:pt x="0" y="220"/>
                    </a:lnTo>
                    <a:cubicBezTo>
                      <a:pt x="534" y="6342"/>
                      <a:pt x="1245" y="12244"/>
                      <a:pt x="2160" y="17330"/>
                    </a:cubicBezTo>
                    <a:cubicBezTo>
                      <a:pt x="4650" y="19088"/>
                      <a:pt x="7064" y="20501"/>
                      <a:pt x="9250" y="21600"/>
                    </a:cubicBezTo>
                    <a:cubicBezTo>
                      <a:pt x="17229" y="12276"/>
                      <a:pt x="21600" y="3202"/>
                      <a:pt x="21600" y="3202"/>
                    </a:cubicBezTo>
                    <a:cubicBezTo>
                      <a:pt x="21600" y="3202"/>
                      <a:pt x="17331" y="0"/>
                      <a:pt x="5133" y="0"/>
                    </a:cubicBezTo>
                    <a:close/>
                  </a:path>
                </a:pathLst>
              </a:custGeom>
              <a:solidFill>
                <a:srgbClr val="BC7A6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5" name="Google Shape;670;p37"/>
              <p:cNvSpPr/>
              <p:nvPr/>
            </p:nvSpPr>
            <p:spPr>
              <a:xfrm>
                <a:off x="1276047" y="480781"/>
                <a:ext cx="26069" cy="2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78" y="0"/>
                    </a:moveTo>
                    <a:cubicBezTo>
                      <a:pt x="1981" y="0"/>
                      <a:pt x="0" y="137"/>
                      <a:pt x="0" y="137"/>
                    </a:cubicBezTo>
                    <a:cubicBezTo>
                      <a:pt x="0" y="137"/>
                      <a:pt x="5905" y="10116"/>
                      <a:pt x="20240" y="21600"/>
                    </a:cubicBezTo>
                    <a:cubicBezTo>
                      <a:pt x="20240" y="21600"/>
                      <a:pt x="20823" y="13295"/>
                      <a:pt x="21600" y="820"/>
                    </a:cubicBezTo>
                    <a:cubicBezTo>
                      <a:pt x="14918" y="171"/>
                      <a:pt x="9324" y="0"/>
                      <a:pt x="5478" y="0"/>
                    </a:cubicBezTo>
                    <a:close/>
                  </a:path>
                </a:pathLst>
              </a:custGeom>
              <a:solidFill>
                <a:srgbClr val="BC7A6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6" name="Google Shape;671;p37"/>
              <p:cNvSpPr/>
              <p:nvPr/>
            </p:nvSpPr>
            <p:spPr>
              <a:xfrm>
                <a:off x="978577" y="1161843"/>
                <a:ext cx="349557" cy="417443"/>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2510" y="0"/>
                    </a:moveTo>
                    <a:cubicBezTo>
                      <a:pt x="1048" y="0"/>
                      <a:pt x="0" y="296"/>
                      <a:pt x="0" y="296"/>
                    </a:cubicBezTo>
                    <a:cubicBezTo>
                      <a:pt x="0" y="296"/>
                      <a:pt x="-14" y="3088"/>
                      <a:pt x="588" y="4092"/>
                    </a:cubicBezTo>
                    <a:cubicBezTo>
                      <a:pt x="4997" y="10754"/>
                      <a:pt x="17961" y="21600"/>
                      <a:pt x="17961" y="21600"/>
                    </a:cubicBezTo>
                    <a:lnTo>
                      <a:pt x="21586" y="19036"/>
                    </a:lnTo>
                    <a:cubicBezTo>
                      <a:pt x="20926" y="18306"/>
                      <a:pt x="20312" y="17617"/>
                      <a:pt x="19739" y="16964"/>
                    </a:cubicBezTo>
                    <a:cubicBezTo>
                      <a:pt x="19664" y="16877"/>
                      <a:pt x="19588" y="16789"/>
                      <a:pt x="19513" y="16705"/>
                    </a:cubicBezTo>
                    <a:cubicBezTo>
                      <a:pt x="12849" y="9053"/>
                      <a:pt x="12038" y="6516"/>
                      <a:pt x="9268" y="3149"/>
                    </a:cubicBezTo>
                    <a:cubicBezTo>
                      <a:pt x="8648" y="2392"/>
                      <a:pt x="7985" y="1805"/>
                      <a:pt x="7308" y="1349"/>
                    </a:cubicBezTo>
                    <a:cubicBezTo>
                      <a:pt x="5704" y="274"/>
                      <a:pt x="3917" y="0"/>
                      <a:pt x="2510"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7" name="Google Shape;672;p37"/>
              <p:cNvSpPr/>
              <p:nvPr/>
            </p:nvSpPr>
            <p:spPr>
              <a:xfrm>
                <a:off x="978577" y="1007036"/>
                <a:ext cx="145149" cy="180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88" y="0"/>
                    </a:moveTo>
                    <a:cubicBezTo>
                      <a:pt x="10695" y="0"/>
                      <a:pt x="7256" y="1607"/>
                      <a:pt x="1940" y="1607"/>
                    </a:cubicBezTo>
                    <a:cubicBezTo>
                      <a:pt x="1598" y="1607"/>
                      <a:pt x="1256" y="1601"/>
                      <a:pt x="907" y="1590"/>
                    </a:cubicBezTo>
                    <a:cubicBezTo>
                      <a:pt x="809" y="3163"/>
                      <a:pt x="774" y="4882"/>
                      <a:pt x="774" y="6601"/>
                    </a:cubicBezTo>
                    <a:cubicBezTo>
                      <a:pt x="788" y="12597"/>
                      <a:pt x="0" y="19170"/>
                      <a:pt x="0" y="19170"/>
                    </a:cubicBezTo>
                    <a:cubicBezTo>
                      <a:pt x="0" y="19170"/>
                      <a:pt x="2526" y="18487"/>
                      <a:pt x="6049" y="18487"/>
                    </a:cubicBezTo>
                    <a:cubicBezTo>
                      <a:pt x="9440" y="18487"/>
                      <a:pt x="13744" y="19120"/>
                      <a:pt x="17609" y="21600"/>
                    </a:cubicBezTo>
                    <a:cubicBezTo>
                      <a:pt x="17616" y="17552"/>
                      <a:pt x="19284" y="10257"/>
                      <a:pt x="20700" y="4781"/>
                    </a:cubicBezTo>
                    <a:cubicBezTo>
                      <a:pt x="20756" y="4574"/>
                      <a:pt x="20812" y="4378"/>
                      <a:pt x="20860" y="4171"/>
                    </a:cubicBezTo>
                    <a:cubicBezTo>
                      <a:pt x="21119" y="3186"/>
                      <a:pt x="21377" y="2262"/>
                      <a:pt x="21600" y="1444"/>
                    </a:cubicBezTo>
                    <a:cubicBezTo>
                      <a:pt x="21377" y="1484"/>
                      <a:pt x="21140" y="1534"/>
                      <a:pt x="20902" y="1590"/>
                    </a:cubicBezTo>
                    <a:cubicBezTo>
                      <a:pt x="19695" y="1864"/>
                      <a:pt x="18544" y="2094"/>
                      <a:pt x="17470" y="2290"/>
                    </a:cubicBezTo>
                    <a:cubicBezTo>
                      <a:pt x="14553" y="2805"/>
                      <a:pt x="12174" y="3029"/>
                      <a:pt x="10535" y="3029"/>
                    </a:cubicBezTo>
                    <a:cubicBezTo>
                      <a:pt x="9049" y="3029"/>
                      <a:pt x="8163" y="2850"/>
                      <a:pt x="8016" y="2536"/>
                    </a:cubicBezTo>
                    <a:cubicBezTo>
                      <a:pt x="7633" y="1752"/>
                      <a:pt x="12474" y="1646"/>
                      <a:pt x="12349" y="319"/>
                    </a:cubicBezTo>
                    <a:cubicBezTo>
                      <a:pt x="12328" y="90"/>
                      <a:pt x="12174" y="0"/>
                      <a:pt x="1188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8" name="Google Shape;673;p37"/>
              <p:cNvSpPr/>
              <p:nvPr/>
            </p:nvSpPr>
            <p:spPr>
              <a:xfrm>
                <a:off x="983782" y="1007036"/>
                <a:ext cx="139945" cy="55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7" y="0"/>
                    </a:moveTo>
                    <a:cubicBezTo>
                      <a:pt x="10297" y="0"/>
                      <a:pt x="6737" y="5258"/>
                      <a:pt x="1230" y="5258"/>
                    </a:cubicBezTo>
                    <a:cubicBezTo>
                      <a:pt x="876" y="5258"/>
                      <a:pt x="507" y="5240"/>
                      <a:pt x="137" y="5203"/>
                    </a:cubicBezTo>
                    <a:cubicBezTo>
                      <a:pt x="36" y="10351"/>
                      <a:pt x="0" y="15976"/>
                      <a:pt x="0" y="21600"/>
                    </a:cubicBezTo>
                    <a:cubicBezTo>
                      <a:pt x="4682" y="15151"/>
                      <a:pt x="9407" y="13319"/>
                      <a:pt x="13235" y="13319"/>
                    </a:cubicBezTo>
                    <a:cubicBezTo>
                      <a:pt x="16636" y="13319"/>
                      <a:pt x="19328" y="14766"/>
                      <a:pt x="20667" y="15646"/>
                    </a:cubicBezTo>
                    <a:cubicBezTo>
                      <a:pt x="20724" y="14968"/>
                      <a:pt x="20782" y="14327"/>
                      <a:pt x="20833" y="13685"/>
                    </a:cubicBezTo>
                    <a:cubicBezTo>
                      <a:pt x="21101" y="10424"/>
                      <a:pt x="21368" y="7402"/>
                      <a:pt x="21600" y="4727"/>
                    </a:cubicBezTo>
                    <a:cubicBezTo>
                      <a:pt x="21368" y="4892"/>
                      <a:pt x="21122" y="5020"/>
                      <a:pt x="20876" y="5221"/>
                    </a:cubicBezTo>
                    <a:cubicBezTo>
                      <a:pt x="19625" y="6119"/>
                      <a:pt x="18431" y="6870"/>
                      <a:pt x="17316" y="7493"/>
                    </a:cubicBezTo>
                    <a:cubicBezTo>
                      <a:pt x="14291" y="9179"/>
                      <a:pt x="11831" y="9911"/>
                      <a:pt x="10123" y="9911"/>
                    </a:cubicBezTo>
                    <a:cubicBezTo>
                      <a:pt x="8589" y="9911"/>
                      <a:pt x="7670" y="9325"/>
                      <a:pt x="7511" y="8299"/>
                    </a:cubicBezTo>
                    <a:cubicBezTo>
                      <a:pt x="7113" y="5734"/>
                      <a:pt x="12135" y="5386"/>
                      <a:pt x="12005" y="1044"/>
                    </a:cubicBezTo>
                    <a:cubicBezTo>
                      <a:pt x="11983" y="293"/>
                      <a:pt x="11824" y="0"/>
                      <a:pt x="11527"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9" name="Google Shape;674;p37"/>
              <p:cNvSpPr/>
              <p:nvPr/>
            </p:nvSpPr>
            <p:spPr>
              <a:xfrm>
                <a:off x="1118757" y="1014069"/>
                <a:ext cx="73278" cy="27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75" y="0"/>
                    </a:moveTo>
                    <a:cubicBezTo>
                      <a:pt x="12037" y="0"/>
                      <a:pt x="11899" y="0"/>
                      <a:pt x="11747" y="36"/>
                    </a:cubicBezTo>
                    <a:lnTo>
                      <a:pt x="11346" y="36"/>
                    </a:lnTo>
                    <a:cubicBezTo>
                      <a:pt x="11221" y="72"/>
                      <a:pt x="11111" y="72"/>
                      <a:pt x="11014" y="72"/>
                    </a:cubicBezTo>
                    <a:cubicBezTo>
                      <a:pt x="10862" y="72"/>
                      <a:pt x="10738" y="72"/>
                      <a:pt x="10586" y="145"/>
                    </a:cubicBezTo>
                    <a:lnTo>
                      <a:pt x="10461" y="145"/>
                    </a:lnTo>
                    <a:cubicBezTo>
                      <a:pt x="10309" y="145"/>
                      <a:pt x="10171" y="181"/>
                      <a:pt x="10019" y="181"/>
                    </a:cubicBezTo>
                    <a:cubicBezTo>
                      <a:pt x="9978" y="181"/>
                      <a:pt x="9909" y="181"/>
                      <a:pt x="9853" y="253"/>
                    </a:cubicBezTo>
                    <a:cubicBezTo>
                      <a:pt x="9743" y="253"/>
                      <a:pt x="9618" y="253"/>
                      <a:pt x="9494" y="289"/>
                    </a:cubicBezTo>
                    <a:cubicBezTo>
                      <a:pt x="9356" y="289"/>
                      <a:pt x="9218" y="362"/>
                      <a:pt x="9093" y="398"/>
                    </a:cubicBezTo>
                    <a:cubicBezTo>
                      <a:pt x="8914" y="398"/>
                      <a:pt x="8775" y="470"/>
                      <a:pt x="8623" y="507"/>
                    </a:cubicBezTo>
                    <a:cubicBezTo>
                      <a:pt x="8430" y="507"/>
                      <a:pt x="8236" y="579"/>
                      <a:pt x="8057" y="615"/>
                    </a:cubicBezTo>
                    <a:cubicBezTo>
                      <a:pt x="6081" y="1230"/>
                      <a:pt x="3883" y="2279"/>
                      <a:pt x="1465" y="3908"/>
                    </a:cubicBezTo>
                    <a:cubicBezTo>
                      <a:pt x="1023" y="9190"/>
                      <a:pt x="511" y="15160"/>
                      <a:pt x="0" y="21528"/>
                    </a:cubicBezTo>
                    <a:lnTo>
                      <a:pt x="0" y="21600"/>
                    </a:lnTo>
                    <a:cubicBezTo>
                      <a:pt x="4243" y="20442"/>
                      <a:pt x="7698" y="18886"/>
                      <a:pt x="10475" y="17186"/>
                    </a:cubicBezTo>
                    <a:cubicBezTo>
                      <a:pt x="19292" y="11795"/>
                      <a:pt x="21600" y="4884"/>
                      <a:pt x="21600" y="4884"/>
                    </a:cubicBezTo>
                    <a:cubicBezTo>
                      <a:pt x="21489" y="4740"/>
                      <a:pt x="18477" y="0"/>
                      <a:pt x="12175"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0" name="Google Shape;675;p37"/>
              <p:cNvSpPr/>
              <p:nvPr/>
            </p:nvSpPr>
            <p:spPr>
              <a:xfrm>
                <a:off x="973843" y="585188"/>
                <a:ext cx="258744" cy="447213"/>
              </a:xfrm>
              <a:custGeom>
                <a:avLst/>
                <a:gdLst/>
                <a:ahLst/>
                <a:cxnLst>
                  <a:cxn ang="0">
                    <a:pos x="wd2" y="hd2"/>
                  </a:cxn>
                  <a:cxn ang="5400000">
                    <a:pos x="wd2" y="hd2"/>
                  </a:cxn>
                  <a:cxn ang="10800000">
                    <a:pos x="wd2" y="hd2"/>
                  </a:cxn>
                  <a:cxn ang="16200000">
                    <a:pos x="wd2" y="hd2"/>
                  </a:cxn>
                </a:cxnLst>
                <a:rect l="0" t="0" r="r" b="b"/>
                <a:pathLst>
                  <a:path w="20550" h="21600" fill="norm" stroke="1" extrusionOk="0">
                    <a:moveTo>
                      <a:pt x="10828" y="0"/>
                    </a:moveTo>
                    <a:cubicBezTo>
                      <a:pt x="-815" y="4006"/>
                      <a:pt x="90" y="18389"/>
                      <a:pt x="0" y="20973"/>
                    </a:cubicBezTo>
                    <a:cubicBezTo>
                      <a:pt x="291" y="20995"/>
                      <a:pt x="581" y="21011"/>
                      <a:pt x="853" y="21018"/>
                    </a:cubicBezTo>
                    <a:cubicBezTo>
                      <a:pt x="1043" y="21023"/>
                      <a:pt x="1229" y="21025"/>
                      <a:pt x="1412" y="21025"/>
                    </a:cubicBezTo>
                    <a:cubicBezTo>
                      <a:pt x="2681" y="21025"/>
                      <a:pt x="3746" y="20896"/>
                      <a:pt x="4599" y="20753"/>
                    </a:cubicBezTo>
                    <a:cubicBezTo>
                      <a:pt x="5653" y="20574"/>
                      <a:pt x="6371" y="20375"/>
                      <a:pt x="6721" y="20375"/>
                    </a:cubicBezTo>
                    <a:cubicBezTo>
                      <a:pt x="6874" y="20375"/>
                      <a:pt x="6956" y="20411"/>
                      <a:pt x="6967" y="20504"/>
                    </a:cubicBezTo>
                    <a:cubicBezTo>
                      <a:pt x="7030" y="21007"/>
                      <a:pt x="4781" y="21077"/>
                      <a:pt x="4651" y="21340"/>
                    </a:cubicBezTo>
                    <a:cubicBezTo>
                      <a:pt x="4640" y="21360"/>
                      <a:pt x="4640" y="21380"/>
                      <a:pt x="4651" y="21401"/>
                    </a:cubicBezTo>
                    <a:cubicBezTo>
                      <a:pt x="4733" y="21528"/>
                      <a:pt x="5202" y="21600"/>
                      <a:pt x="5992" y="21600"/>
                    </a:cubicBezTo>
                    <a:cubicBezTo>
                      <a:pt x="6703" y="21600"/>
                      <a:pt x="7675" y="21539"/>
                      <a:pt x="8847" y="21405"/>
                    </a:cubicBezTo>
                    <a:cubicBezTo>
                      <a:pt x="9119" y="21374"/>
                      <a:pt x="9402" y="21340"/>
                      <a:pt x="9700" y="21301"/>
                    </a:cubicBezTo>
                    <a:cubicBezTo>
                      <a:pt x="10274" y="21222"/>
                      <a:pt x="10888" y="21129"/>
                      <a:pt x="11532" y="21018"/>
                    </a:cubicBezTo>
                    <a:cubicBezTo>
                      <a:pt x="11659" y="20995"/>
                      <a:pt x="11785" y="20975"/>
                      <a:pt x="11904" y="20959"/>
                    </a:cubicBezTo>
                    <a:cubicBezTo>
                      <a:pt x="12556" y="20857"/>
                      <a:pt x="13144" y="20792"/>
                      <a:pt x="13681" y="20753"/>
                    </a:cubicBezTo>
                    <a:cubicBezTo>
                      <a:pt x="14090" y="20726"/>
                      <a:pt x="14463" y="20715"/>
                      <a:pt x="14801" y="20715"/>
                    </a:cubicBezTo>
                    <a:cubicBezTo>
                      <a:pt x="16492" y="20715"/>
                      <a:pt x="17300" y="21009"/>
                      <a:pt x="17330" y="21018"/>
                    </a:cubicBezTo>
                    <a:cubicBezTo>
                      <a:pt x="17330" y="21018"/>
                      <a:pt x="19195" y="18040"/>
                      <a:pt x="20446" y="10271"/>
                    </a:cubicBezTo>
                    <a:cubicBezTo>
                      <a:pt x="20785" y="8217"/>
                      <a:pt x="20267" y="6533"/>
                      <a:pt x="19325" y="5165"/>
                    </a:cubicBezTo>
                    <a:cubicBezTo>
                      <a:pt x="18774" y="4366"/>
                      <a:pt x="18078" y="3668"/>
                      <a:pt x="17330" y="3077"/>
                    </a:cubicBezTo>
                    <a:cubicBezTo>
                      <a:pt x="17330" y="3073"/>
                      <a:pt x="17330" y="3073"/>
                      <a:pt x="17330" y="3073"/>
                    </a:cubicBezTo>
                    <a:cubicBezTo>
                      <a:pt x="15148" y="1361"/>
                      <a:pt x="12478" y="464"/>
                      <a:pt x="11361" y="143"/>
                    </a:cubicBezTo>
                    <a:cubicBezTo>
                      <a:pt x="11022" y="45"/>
                      <a:pt x="10828" y="0"/>
                      <a:pt x="10828"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1" name="Google Shape;676;p37"/>
              <p:cNvSpPr/>
              <p:nvPr/>
            </p:nvSpPr>
            <p:spPr>
              <a:xfrm>
                <a:off x="1031743" y="1007036"/>
                <a:ext cx="29834" cy="20021"/>
              </a:xfrm>
              <a:custGeom>
                <a:avLst/>
                <a:gdLst/>
                <a:ahLst/>
                <a:cxnLst>
                  <a:cxn ang="0">
                    <a:pos x="wd2" y="hd2"/>
                  </a:cxn>
                  <a:cxn ang="5400000">
                    <a:pos x="wd2" y="hd2"/>
                  </a:cxn>
                  <a:cxn ang="10800000">
                    <a:pos x="wd2" y="hd2"/>
                  </a:cxn>
                  <a:cxn ang="16200000">
                    <a:pos x="wd2" y="hd2"/>
                  </a:cxn>
                </a:cxnLst>
                <a:rect l="0" t="0" r="r" b="b"/>
                <a:pathLst>
                  <a:path w="21049" h="21600" fill="norm" stroke="1" extrusionOk="0">
                    <a:moveTo>
                      <a:pt x="18855" y="0"/>
                    </a:moveTo>
                    <a:cubicBezTo>
                      <a:pt x="15745" y="0"/>
                      <a:pt x="9361" y="4452"/>
                      <a:pt x="0" y="8448"/>
                    </a:cubicBezTo>
                    <a:lnTo>
                      <a:pt x="463" y="21600"/>
                    </a:lnTo>
                    <a:cubicBezTo>
                      <a:pt x="1621" y="15681"/>
                      <a:pt x="21600" y="14113"/>
                      <a:pt x="21038" y="2883"/>
                    </a:cubicBezTo>
                    <a:cubicBezTo>
                      <a:pt x="20938" y="809"/>
                      <a:pt x="20211" y="0"/>
                      <a:pt x="18855"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2" name="Google Shape;677;p37"/>
              <p:cNvSpPr/>
              <p:nvPr/>
            </p:nvSpPr>
            <p:spPr>
              <a:xfrm>
                <a:off x="1304264" y="1562922"/>
                <a:ext cx="134529" cy="111113"/>
              </a:xfrm>
              <a:custGeom>
                <a:avLst/>
                <a:gdLst/>
                <a:ahLst/>
                <a:cxnLst>
                  <a:cxn ang="0">
                    <a:pos x="wd2" y="hd2"/>
                  </a:cxn>
                  <a:cxn ang="5400000">
                    <a:pos x="wd2" y="hd2"/>
                  </a:cxn>
                  <a:cxn ang="10800000">
                    <a:pos x="wd2" y="hd2"/>
                  </a:cxn>
                  <a:cxn ang="16200000">
                    <a:pos x="wd2" y="hd2"/>
                  </a:cxn>
                </a:cxnLst>
                <a:rect l="0" t="0" r="r" b="b"/>
                <a:pathLst>
                  <a:path w="21574" h="21600" fill="norm" stroke="1" extrusionOk="0">
                    <a:moveTo>
                      <a:pt x="21458" y="0"/>
                    </a:moveTo>
                    <a:cubicBezTo>
                      <a:pt x="21421" y="0"/>
                      <a:pt x="21391" y="18"/>
                      <a:pt x="21368" y="55"/>
                    </a:cubicBezTo>
                    <a:cubicBezTo>
                      <a:pt x="21135" y="401"/>
                      <a:pt x="20255" y="1732"/>
                      <a:pt x="18609" y="3864"/>
                    </a:cubicBezTo>
                    <a:cubicBezTo>
                      <a:pt x="18586" y="3873"/>
                      <a:pt x="18579" y="3892"/>
                      <a:pt x="18564" y="3919"/>
                    </a:cubicBezTo>
                    <a:cubicBezTo>
                      <a:pt x="17278" y="5578"/>
                      <a:pt x="15932" y="7218"/>
                      <a:pt x="14549" y="8795"/>
                    </a:cubicBezTo>
                    <a:cubicBezTo>
                      <a:pt x="11414" y="12377"/>
                      <a:pt x="6632" y="17289"/>
                      <a:pt x="1693" y="20388"/>
                    </a:cubicBezTo>
                    <a:lnTo>
                      <a:pt x="1678" y="20388"/>
                    </a:lnTo>
                    <a:cubicBezTo>
                      <a:pt x="1136" y="20725"/>
                      <a:pt x="595" y="21044"/>
                      <a:pt x="69" y="21317"/>
                    </a:cubicBezTo>
                    <a:cubicBezTo>
                      <a:pt x="9" y="21345"/>
                      <a:pt x="-14" y="21427"/>
                      <a:pt x="9" y="21518"/>
                    </a:cubicBezTo>
                    <a:cubicBezTo>
                      <a:pt x="31" y="21554"/>
                      <a:pt x="69" y="21600"/>
                      <a:pt x="114" y="21600"/>
                    </a:cubicBezTo>
                    <a:cubicBezTo>
                      <a:pt x="136" y="21600"/>
                      <a:pt x="151" y="21582"/>
                      <a:pt x="159" y="21582"/>
                    </a:cubicBezTo>
                    <a:cubicBezTo>
                      <a:pt x="700" y="21290"/>
                      <a:pt x="1257" y="20971"/>
                      <a:pt x="1805" y="20634"/>
                    </a:cubicBezTo>
                    <a:cubicBezTo>
                      <a:pt x="6767" y="17526"/>
                      <a:pt x="11564" y="12595"/>
                      <a:pt x="14714" y="9005"/>
                    </a:cubicBezTo>
                    <a:cubicBezTo>
                      <a:pt x="16090" y="7410"/>
                      <a:pt x="17451" y="5769"/>
                      <a:pt x="18737" y="4110"/>
                    </a:cubicBezTo>
                    <a:cubicBezTo>
                      <a:pt x="20413" y="1941"/>
                      <a:pt x="21308" y="583"/>
                      <a:pt x="21556" y="228"/>
                    </a:cubicBezTo>
                    <a:cubicBezTo>
                      <a:pt x="21586" y="164"/>
                      <a:pt x="21578" y="82"/>
                      <a:pt x="21526" y="27"/>
                    </a:cubicBezTo>
                    <a:cubicBezTo>
                      <a:pt x="21511" y="9"/>
                      <a:pt x="21481" y="0"/>
                      <a:pt x="2145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3" name="Google Shape;678;p37"/>
              <p:cNvSpPr/>
              <p:nvPr/>
            </p:nvSpPr>
            <p:spPr>
              <a:xfrm>
                <a:off x="1269436" y="1529730"/>
                <a:ext cx="178094" cy="138070"/>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18239" y="8303"/>
                    </a:moveTo>
                    <a:lnTo>
                      <a:pt x="18205" y="8347"/>
                    </a:lnTo>
                    <a:cubicBezTo>
                      <a:pt x="18216" y="8325"/>
                      <a:pt x="18222" y="8310"/>
                      <a:pt x="18239" y="8303"/>
                    </a:cubicBezTo>
                    <a:close/>
                    <a:moveTo>
                      <a:pt x="7096" y="0"/>
                    </a:moveTo>
                    <a:cubicBezTo>
                      <a:pt x="7096" y="0"/>
                      <a:pt x="3225" y="4232"/>
                      <a:pt x="0" y="7753"/>
                    </a:cubicBezTo>
                    <a:cubicBezTo>
                      <a:pt x="2414" y="15564"/>
                      <a:pt x="5084" y="20837"/>
                      <a:pt x="5475" y="21600"/>
                    </a:cubicBezTo>
                    <a:cubicBezTo>
                      <a:pt x="5475" y="21600"/>
                      <a:pt x="5486" y="21600"/>
                      <a:pt x="5486" y="21585"/>
                    </a:cubicBezTo>
                    <a:cubicBezTo>
                      <a:pt x="9210" y="19106"/>
                      <a:pt x="12815" y="15153"/>
                      <a:pt x="15178" y="12271"/>
                    </a:cubicBezTo>
                    <a:cubicBezTo>
                      <a:pt x="15711" y="13488"/>
                      <a:pt x="16386" y="14845"/>
                      <a:pt x="16975" y="16011"/>
                    </a:cubicBezTo>
                    <a:cubicBezTo>
                      <a:pt x="17338" y="16730"/>
                      <a:pt x="17684" y="17405"/>
                      <a:pt x="17995" y="17999"/>
                    </a:cubicBezTo>
                    <a:cubicBezTo>
                      <a:pt x="18466" y="18872"/>
                      <a:pt x="19220" y="19348"/>
                      <a:pt x="19990" y="19348"/>
                    </a:cubicBezTo>
                    <a:cubicBezTo>
                      <a:pt x="20415" y="19348"/>
                      <a:pt x="20846" y="19202"/>
                      <a:pt x="21237" y="18894"/>
                    </a:cubicBezTo>
                    <a:cubicBezTo>
                      <a:pt x="21498" y="18696"/>
                      <a:pt x="21600" y="18277"/>
                      <a:pt x="21481" y="17918"/>
                    </a:cubicBezTo>
                    <a:lnTo>
                      <a:pt x="19667" y="12571"/>
                    </a:lnTo>
                    <a:lnTo>
                      <a:pt x="18239" y="8303"/>
                    </a:lnTo>
                    <a:cubicBezTo>
                      <a:pt x="16352" y="1416"/>
                      <a:pt x="7096" y="0"/>
                      <a:pt x="7096"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4" name="Google Shape;679;p37"/>
              <p:cNvSpPr/>
              <p:nvPr/>
            </p:nvSpPr>
            <p:spPr>
              <a:xfrm>
                <a:off x="1247597" y="1259407"/>
                <a:ext cx="12701" cy="12701"/>
              </a:xfrm>
              <a:custGeom>
                <a:avLst/>
                <a:gdLst/>
                <a:ahLst/>
                <a:cxnLst>
                  <a:cxn ang="0">
                    <a:pos x="wd2" y="hd2"/>
                  </a:cxn>
                  <a:cxn ang="5400000">
                    <a:pos x="wd2" y="hd2"/>
                  </a:cxn>
                  <a:cxn ang="10800000">
                    <a:pos x="wd2" y="hd2"/>
                  </a:cxn>
                  <a:cxn ang="16200000">
                    <a:pos x="wd2" y="hd2"/>
                  </a:cxn>
                </a:cxnLst>
                <a:rect l="0" t="0" r="r" b="b"/>
                <a:pathLst>
                  <a:path w="21122" h="21600" fill="norm" stroke="1" extrusionOk="0">
                    <a:moveTo>
                      <a:pt x="2722" y="0"/>
                    </a:moveTo>
                    <a:cubicBezTo>
                      <a:pt x="2322" y="0"/>
                      <a:pt x="1922" y="223"/>
                      <a:pt x="1522" y="223"/>
                    </a:cubicBezTo>
                    <a:cubicBezTo>
                      <a:pt x="322" y="891"/>
                      <a:pt x="-478" y="2004"/>
                      <a:pt x="322" y="2672"/>
                    </a:cubicBezTo>
                    <a:cubicBezTo>
                      <a:pt x="5122" y="8685"/>
                      <a:pt x="9922" y="14474"/>
                      <a:pt x="14722" y="20041"/>
                    </a:cubicBezTo>
                    <a:lnTo>
                      <a:pt x="14722" y="20709"/>
                    </a:lnTo>
                    <a:cubicBezTo>
                      <a:pt x="15522" y="20932"/>
                      <a:pt x="16722" y="21600"/>
                      <a:pt x="17922" y="21600"/>
                    </a:cubicBezTo>
                    <a:lnTo>
                      <a:pt x="17922" y="21377"/>
                    </a:lnTo>
                    <a:lnTo>
                      <a:pt x="19122" y="21377"/>
                    </a:lnTo>
                    <a:cubicBezTo>
                      <a:pt x="20322" y="20932"/>
                      <a:pt x="21122" y="20264"/>
                      <a:pt x="21122" y="19596"/>
                    </a:cubicBezTo>
                    <a:cubicBezTo>
                      <a:pt x="21122" y="19596"/>
                      <a:pt x="21122" y="19373"/>
                      <a:pt x="20322" y="18928"/>
                    </a:cubicBezTo>
                    <a:cubicBezTo>
                      <a:pt x="17922" y="15810"/>
                      <a:pt x="14722" y="12470"/>
                      <a:pt x="12322" y="9130"/>
                    </a:cubicBezTo>
                    <a:lnTo>
                      <a:pt x="5522" y="1336"/>
                    </a:lnTo>
                    <a:cubicBezTo>
                      <a:pt x="5122" y="445"/>
                      <a:pt x="3922" y="0"/>
                      <a:pt x="2722" y="0"/>
                    </a:cubicBezTo>
                    <a:close/>
                  </a:path>
                </a:pathLst>
              </a:custGeom>
              <a:solidFill>
                <a:srgbClr val="000000"/>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5" name="Google Shape;680;p37"/>
              <p:cNvSpPr/>
              <p:nvPr/>
            </p:nvSpPr>
            <p:spPr>
              <a:xfrm>
                <a:off x="1648071" y="1155513"/>
                <a:ext cx="92529" cy="88796"/>
              </a:xfrm>
              <a:custGeom>
                <a:avLst/>
                <a:gdLst/>
                <a:ahLst/>
                <a:cxnLst>
                  <a:cxn ang="0">
                    <a:pos x="wd2" y="hd2"/>
                  </a:cxn>
                  <a:cxn ang="5400000">
                    <a:pos x="wd2" y="hd2"/>
                  </a:cxn>
                  <a:cxn ang="10800000">
                    <a:pos x="wd2" y="hd2"/>
                  </a:cxn>
                  <a:cxn ang="16200000">
                    <a:pos x="wd2" y="hd2"/>
                  </a:cxn>
                </a:cxnLst>
                <a:rect l="0" t="0" r="r" b="b"/>
                <a:pathLst>
                  <a:path w="21552" h="21600" fill="norm" stroke="1" extrusionOk="0">
                    <a:moveTo>
                      <a:pt x="183" y="0"/>
                    </a:moveTo>
                    <a:cubicBezTo>
                      <a:pt x="129" y="0"/>
                      <a:pt x="63" y="34"/>
                      <a:pt x="20" y="91"/>
                    </a:cubicBezTo>
                    <a:cubicBezTo>
                      <a:pt x="-24" y="171"/>
                      <a:pt x="9" y="297"/>
                      <a:pt x="96" y="331"/>
                    </a:cubicBezTo>
                    <a:cubicBezTo>
                      <a:pt x="205" y="399"/>
                      <a:pt x="11191" y="6683"/>
                      <a:pt x="21248" y="21532"/>
                    </a:cubicBezTo>
                    <a:cubicBezTo>
                      <a:pt x="21281" y="21589"/>
                      <a:pt x="21325" y="21600"/>
                      <a:pt x="21379" y="21600"/>
                    </a:cubicBezTo>
                    <a:cubicBezTo>
                      <a:pt x="21412" y="21600"/>
                      <a:pt x="21445" y="21600"/>
                      <a:pt x="21478" y="21566"/>
                    </a:cubicBezTo>
                    <a:cubicBezTo>
                      <a:pt x="21565" y="21520"/>
                      <a:pt x="21576" y="21406"/>
                      <a:pt x="21510" y="21326"/>
                    </a:cubicBezTo>
                    <a:cubicBezTo>
                      <a:pt x="11409" y="6398"/>
                      <a:pt x="358" y="91"/>
                      <a:pt x="260" y="23"/>
                    </a:cubicBezTo>
                    <a:cubicBezTo>
                      <a:pt x="238" y="11"/>
                      <a:pt x="216" y="0"/>
                      <a:pt x="18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6" name="Google Shape;681;p37"/>
              <p:cNvSpPr/>
              <p:nvPr/>
            </p:nvSpPr>
            <p:spPr>
              <a:xfrm>
                <a:off x="1629190" y="1084111"/>
                <a:ext cx="57570" cy="82514"/>
              </a:xfrm>
              <a:custGeom>
                <a:avLst/>
                <a:gdLst/>
                <a:ahLst/>
                <a:cxnLst>
                  <a:cxn ang="0">
                    <a:pos x="wd2" y="hd2"/>
                  </a:cxn>
                  <a:cxn ang="5400000">
                    <a:pos x="wd2" y="hd2"/>
                  </a:cxn>
                  <a:cxn ang="10800000">
                    <a:pos x="wd2" y="hd2"/>
                  </a:cxn>
                  <a:cxn ang="16200000">
                    <a:pos x="wd2" y="hd2"/>
                  </a:cxn>
                </a:cxnLst>
                <a:rect l="0" t="0" r="r" b="b"/>
                <a:pathLst>
                  <a:path w="21529" h="21600" fill="norm" stroke="1" extrusionOk="0">
                    <a:moveTo>
                      <a:pt x="272" y="0"/>
                    </a:moveTo>
                    <a:cubicBezTo>
                      <a:pt x="202" y="0"/>
                      <a:pt x="132" y="25"/>
                      <a:pt x="79" y="61"/>
                    </a:cubicBezTo>
                    <a:cubicBezTo>
                      <a:pt x="-26" y="135"/>
                      <a:pt x="-26" y="245"/>
                      <a:pt x="79" y="319"/>
                    </a:cubicBezTo>
                    <a:cubicBezTo>
                      <a:pt x="10914" y="7695"/>
                      <a:pt x="20925" y="21355"/>
                      <a:pt x="21013" y="21490"/>
                    </a:cubicBezTo>
                    <a:cubicBezTo>
                      <a:pt x="21066" y="21563"/>
                      <a:pt x="21171" y="21600"/>
                      <a:pt x="21258" y="21600"/>
                    </a:cubicBezTo>
                    <a:cubicBezTo>
                      <a:pt x="21311" y="21600"/>
                      <a:pt x="21364" y="21575"/>
                      <a:pt x="21381" y="21563"/>
                    </a:cubicBezTo>
                    <a:cubicBezTo>
                      <a:pt x="21521" y="21526"/>
                      <a:pt x="21574" y="21416"/>
                      <a:pt x="21486" y="21318"/>
                    </a:cubicBezTo>
                    <a:cubicBezTo>
                      <a:pt x="21416" y="21170"/>
                      <a:pt x="11370" y="7474"/>
                      <a:pt x="447" y="37"/>
                    </a:cubicBezTo>
                    <a:cubicBezTo>
                      <a:pt x="395" y="12"/>
                      <a:pt x="342" y="0"/>
                      <a:pt x="27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7" name="Google Shape;682;p37"/>
              <p:cNvSpPr/>
              <p:nvPr/>
            </p:nvSpPr>
            <p:spPr>
              <a:xfrm>
                <a:off x="1154293" y="692127"/>
                <a:ext cx="266435" cy="750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97" y="0"/>
                    </a:moveTo>
                    <a:cubicBezTo>
                      <a:pt x="6058" y="817"/>
                      <a:pt x="6587" y="1823"/>
                      <a:pt x="6241" y="3047"/>
                    </a:cubicBezTo>
                    <a:cubicBezTo>
                      <a:pt x="4964" y="7677"/>
                      <a:pt x="3060" y="9454"/>
                      <a:pt x="3060" y="9454"/>
                    </a:cubicBezTo>
                    <a:cubicBezTo>
                      <a:pt x="3060" y="9454"/>
                      <a:pt x="2425" y="9712"/>
                      <a:pt x="0" y="9913"/>
                    </a:cubicBezTo>
                    <a:cubicBezTo>
                      <a:pt x="65" y="9968"/>
                      <a:pt x="125" y="10022"/>
                      <a:pt x="186" y="10078"/>
                    </a:cubicBezTo>
                    <a:cubicBezTo>
                      <a:pt x="589" y="10438"/>
                      <a:pt x="1007" y="10807"/>
                      <a:pt x="1437" y="11175"/>
                    </a:cubicBezTo>
                    <a:cubicBezTo>
                      <a:pt x="1471" y="11205"/>
                      <a:pt x="1505" y="11236"/>
                      <a:pt x="1543" y="11266"/>
                    </a:cubicBezTo>
                    <a:cubicBezTo>
                      <a:pt x="1828" y="11512"/>
                      <a:pt x="2117" y="11756"/>
                      <a:pt x="2406" y="12002"/>
                    </a:cubicBezTo>
                    <a:cubicBezTo>
                      <a:pt x="2547" y="12115"/>
                      <a:pt x="2680" y="12228"/>
                      <a:pt x="2820" y="12342"/>
                    </a:cubicBezTo>
                    <a:cubicBezTo>
                      <a:pt x="3048" y="12532"/>
                      <a:pt x="3272" y="12720"/>
                      <a:pt x="3501" y="12905"/>
                    </a:cubicBezTo>
                    <a:cubicBezTo>
                      <a:pt x="3542" y="12939"/>
                      <a:pt x="3580" y="12971"/>
                      <a:pt x="3622" y="13002"/>
                    </a:cubicBezTo>
                    <a:cubicBezTo>
                      <a:pt x="4284" y="13548"/>
                      <a:pt x="4949" y="14078"/>
                      <a:pt x="5576" y="14575"/>
                    </a:cubicBezTo>
                    <a:cubicBezTo>
                      <a:pt x="5621" y="14609"/>
                      <a:pt x="5663" y="14641"/>
                      <a:pt x="5701" y="14676"/>
                    </a:cubicBezTo>
                    <a:cubicBezTo>
                      <a:pt x="5762" y="14720"/>
                      <a:pt x="5819" y="14763"/>
                      <a:pt x="5872" y="14806"/>
                    </a:cubicBezTo>
                    <a:cubicBezTo>
                      <a:pt x="5922" y="14846"/>
                      <a:pt x="5971" y="14887"/>
                      <a:pt x="6020" y="14926"/>
                    </a:cubicBezTo>
                    <a:cubicBezTo>
                      <a:pt x="6047" y="14942"/>
                      <a:pt x="6062" y="14960"/>
                      <a:pt x="6085" y="14976"/>
                    </a:cubicBezTo>
                    <a:cubicBezTo>
                      <a:pt x="6116" y="14999"/>
                      <a:pt x="6142" y="15021"/>
                      <a:pt x="6173" y="15046"/>
                    </a:cubicBezTo>
                    <a:cubicBezTo>
                      <a:pt x="6268" y="15118"/>
                      <a:pt x="6359" y="15192"/>
                      <a:pt x="6454" y="15265"/>
                    </a:cubicBezTo>
                    <a:cubicBezTo>
                      <a:pt x="6488" y="15289"/>
                      <a:pt x="6515" y="15315"/>
                      <a:pt x="6553" y="15339"/>
                    </a:cubicBezTo>
                    <a:cubicBezTo>
                      <a:pt x="6959" y="15659"/>
                      <a:pt x="7347" y="15959"/>
                      <a:pt x="7700" y="16233"/>
                    </a:cubicBezTo>
                    <a:cubicBezTo>
                      <a:pt x="7735" y="16260"/>
                      <a:pt x="7773" y="16287"/>
                      <a:pt x="7807" y="16311"/>
                    </a:cubicBezTo>
                    <a:cubicBezTo>
                      <a:pt x="7875" y="16365"/>
                      <a:pt x="7940" y="16417"/>
                      <a:pt x="8008" y="16467"/>
                    </a:cubicBezTo>
                    <a:cubicBezTo>
                      <a:pt x="8054" y="16503"/>
                      <a:pt x="8103" y="16538"/>
                      <a:pt x="8149" y="16573"/>
                    </a:cubicBezTo>
                    <a:cubicBezTo>
                      <a:pt x="8259" y="16660"/>
                      <a:pt x="8369" y="16745"/>
                      <a:pt x="8476" y="16823"/>
                    </a:cubicBezTo>
                    <a:cubicBezTo>
                      <a:pt x="8499" y="16842"/>
                      <a:pt x="8525" y="16862"/>
                      <a:pt x="8548" y="16881"/>
                    </a:cubicBezTo>
                    <a:cubicBezTo>
                      <a:pt x="8609" y="16928"/>
                      <a:pt x="8673" y="16974"/>
                      <a:pt x="8730" y="17018"/>
                    </a:cubicBezTo>
                    <a:cubicBezTo>
                      <a:pt x="8746" y="17032"/>
                      <a:pt x="8765" y="17046"/>
                      <a:pt x="8784" y="17061"/>
                    </a:cubicBezTo>
                    <a:cubicBezTo>
                      <a:pt x="8818" y="17088"/>
                      <a:pt x="8852" y="17112"/>
                      <a:pt x="8886" y="17138"/>
                    </a:cubicBezTo>
                    <a:cubicBezTo>
                      <a:pt x="8898" y="17147"/>
                      <a:pt x="8909" y="17155"/>
                      <a:pt x="8920" y="17166"/>
                    </a:cubicBezTo>
                    <a:cubicBezTo>
                      <a:pt x="9054" y="17263"/>
                      <a:pt x="9171" y="17354"/>
                      <a:pt x="9278" y="17432"/>
                    </a:cubicBezTo>
                    <a:cubicBezTo>
                      <a:pt x="9293" y="17444"/>
                      <a:pt x="9304" y="17452"/>
                      <a:pt x="9316" y="17463"/>
                    </a:cubicBezTo>
                    <a:cubicBezTo>
                      <a:pt x="9445" y="17560"/>
                      <a:pt x="9555" y="17641"/>
                      <a:pt x="9643" y="17707"/>
                    </a:cubicBezTo>
                    <a:cubicBezTo>
                      <a:pt x="9646" y="17712"/>
                      <a:pt x="9654" y="17716"/>
                      <a:pt x="9658" y="17720"/>
                    </a:cubicBezTo>
                    <a:cubicBezTo>
                      <a:pt x="9688" y="17741"/>
                      <a:pt x="9719" y="17763"/>
                      <a:pt x="9741" y="17782"/>
                    </a:cubicBezTo>
                    <a:cubicBezTo>
                      <a:pt x="9753" y="17787"/>
                      <a:pt x="9757" y="17794"/>
                      <a:pt x="9764" y="17799"/>
                    </a:cubicBezTo>
                    <a:cubicBezTo>
                      <a:pt x="9772" y="17802"/>
                      <a:pt x="9776" y="17806"/>
                      <a:pt x="9776" y="17807"/>
                    </a:cubicBezTo>
                    <a:cubicBezTo>
                      <a:pt x="9783" y="17810"/>
                      <a:pt x="9787" y="17814"/>
                      <a:pt x="9787" y="17817"/>
                    </a:cubicBezTo>
                    <a:cubicBezTo>
                      <a:pt x="9852" y="17861"/>
                      <a:pt x="9886" y="17887"/>
                      <a:pt x="9886" y="17887"/>
                    </a:cubicBezTo>
                    <a:cubicBezTo>
                      <a:pt x="9886" y="17887"/>
                      <a:pt x="8658" y="18705"/>
                      <a:pt x="8917" y="19938"/>
                    </a:cubicBezTo>
                    <a:cubicBezTo>
                      <a:pt x="9171" y="21168"/>
                      <a:pt x="11372" y="21466"/>
                      <a:pt x="11372" y="21466"/>
                    </a:cubicBezTo>
                    <a:cubicBezTo>
                      <a:pt x="11372" y="21466"/>
                      <a:pt x="17335" y="21600"/>
                      <a:pt x="19445" y="21600"/>
                    </a:cubicBezTo>
                    <a:cubicBezTo>
                      <a:pt x="19795" y="21600"/>
                      <a:pt x="20038" y="21596"/>
                      <a:pt x="20129" y="21588"/>
                    </a:cubicBezTo>
                    <a:cubicBezTo>
                      <a:pt x="20388" y="21562"/>
                      <a:pt x="20980" y="21381"/>
                      <a:pt x="21600" y="21168"/>
                    </a:cubicBezTo>
                    <a:cubicBezTo>
                      <a:pt x="12767" y="16800"/>
                      <a:pt x="11205" y="10385"/>
                      <a:pt x="11851" y="7319"/>
                    </a:cubicBezTo>
                    <a:cubicBezTo>
                      <a:pt x="12326" y="5055"/>
                      <a:pt x="7841" y="1773"/>
                      <a:pt x="5097" y="0"/>
                    </a:cubicBezTo>
                    <a:close/>
                  </a:path>
                </a:pathLst>
              </a:custGeom>
              <a:solidFill>
                <a:srgbClr val="333746">
                  <a:alpha val="1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8" name="Google Shape;683;p37"/>
              <p:cNvSpPr/>
              <p:nvPr/>
            </p:nvSpPr>
            <p:spPr>
              <a:xfrm>
                <a:off x="1297472" y="1323165"/>
                <a:ext cx="469168" cy="158698"/>
              </a:xfrm>
              <a:custGeom>
                <a:avLst/>
                <a:gdLst/>
                <a:ahLst/>
                <a:cxnLst>
                  <a:cxn ang="0">
                    <a:pos x="wd2" y="hd2"/>
                  </a:cxn>
                  <a:cxn ang="5400000">
                    <a:pos x="wd2" y="hd2"/>
                  </a:cxn>
                  <a:cxn ang="10800000">
                    <a:pos x="wd2" y="hd2"/>
                  </a:cxn>
                  <a:cxn ang="16200000">
                    <a:pos x="wd2" y="hd2"/>
                  </a:cxn>
                </a:cxnLst>
                <a:rect l="0" t="0" r="r" b="b"/>
                <a:pathLst>
                  <a:path w="21590" h="21600" fill="norm" stroke="1" extrusionOk="0">
                    <a:moveTo>
                      <a:pt x="20746" y="0"/>
                    </a:moveTo>
                    <a:cubicBezTo>
                      <a:pt x="20731" y="536"/>
                      <a:pt x="20718" y="881"/>
                      <a:pt x="20718" y="881"/>
                    </a:cubicBezTo>
                    <a:cubicBezTo>
                      <a:pt x="20718" y="881"/>
                      <a:pt x="20465" y="3758"/>
                      <a:pt x="17462" y="4735"/>
                    </a:cubicBezTo>
                    <a:cubicBezTo>
                      <a:pt x="17171" y="4830"/>
                      <a:pt x="16852" y="4907"/>
                      <a:pt x="16504" y="4964"/>
                    </a:cubicBezTo>
                    <a:cubicBezTo>
                      <a:pt x="16122" y="5022"/>
                      <a:pt x="15704" y="5054"/>
                      <a:pt x="15249" y="5054"/>
                    </a:cubicBezTo>
                    <a:cubicBezTo>
                      <a:pt x="14849" y="5054"/>
                      <a:pt x="14420" y="5028"/>
                      <a:pt x="13961" y="4977"/>
                    </a:cubicBezTo>
                    <a:cubicBezTo>
                      <a:pt x="12692" y="7989"/>
                      <a:pt x="11022" y="10127"/>
                      <a:pt x="10614" y="10408"/>
                    </a:cubicBezTo>
                    <a:cubicBezTo>
                      <a:pt x="10209" y="10695"/>
                      <a:pt x="6813" y="10695"/>
                      <a:pt x="6813" y="10695"/>
                    </a:cubicBezTo>
                    <a:cubicBezTo>
                      <a:pt x="6813" y="10695"/>
                      <a:pt x="6664" y="11173"/>
                      <a:pt x="6451" y="11837"/>
                    </a:cubicBezTo>
                    <a:cubicBezTo>
                      <a:pt x="6246" y="12469"/>
                      <a:pt x="5983" y="13279"/>
                      <a:pt x="5721" y="14019"/>
                    </a:cubicBezTo>
                    <a:cubicBezTo>
                      <a:pt x="5706" y="14070"/>
                      <a:pt x="5689" y="14115"/>
                      <a:pt x="5672" y="14153"/>
                    </a:cubicBezTo>
                    <a:cubicBezTo>
                      <a:pt x="5320" y="15161"/>
                      <a:pt x="4986" y="16017"/>
                      <a:pt x="4837" y="16138"/>
                    </a:cubicBezTo>
                    <a:cubicBezTo>
                      <a:pt x="4785" y="16176"/>
                      <a:pt x="4645" y="16195"/>
                      <a:pt x="4449" y="16195"/>
                    </a:cubicBezTo>
                    <a:cubicBezTo>
                      <a:pt x="3391" y="16195"/>
                      <a:pt x="639" y="15704"/>
                      <a:pt x="0" y="15589"/>
                    </a:cubicBezTo>
                    <a:cubicBezTo>
                      <a:pt x="0" y="15589"/>
                      <a:pt x="22" y="17382"/>
                      <a:pt x="2" y="21051"/>
                    </a:cubicBezTo>
                    <a:cubicBezTo>
                      <a:pt x="2" y="21351"/>
                      <a:pt x="82" y="21600"/>
                      <a:pt x="186" y="21600"/>
                    </a:cubicBezTo>
                    <a:cubicBezTo>
                      <a:pt x="186" y="21600"/>
                      <a:pt x="188" y="21600"/>
                      <a:pt x="190" y="21600"/>
                    </a:cubicBezTo>
                    <a:cubicBezTo>
                      <a:pt x="2103" y="21523"/>
                      <a:pt x="4168" y="20681"/>
                      <a:pt x="6239" y="19392"/>
                    </a:cubicBezTo>
                    <a:cubicBezTo>
                      <a:pt x="6518" y="19226"/>
                      <a:pt x="6794" y="19041"/>
                      <a:pt x="7068" y="18856"/>
                    </a:cubicBezTo>
                    <a:cubicBezTo>
                      <a:pt x="8615" y="17816"/>
                      <a:pt x="10155" y="16533"/>
                      <a:pt x="11620" y="15161"/>
                    </a:cubicBezTo>
                    <a:cubicBezTo>
                      <a:pt x="12606" y="14236"/>
                      <a:pt x="13561" y="13260"/>
                      <a:pt x="14465" y="12284"/>
                    </a:cubicBezTo>
                    <a:cubicBezTo>
                      <a:pt x="15462" y="11199"/>
                      <a:pt x="16396" y="10114"/>
                      <a:pt x="17244" y="9074"/>
                    </a:cubicBezTo>
                    <a:cubicBezTo>
                      <a:pt x="17510" y="8748"/>
                      <a:pt x="17768" y="8429"/>
                      <a:pt x="18014" y="8110"/>
                    </a:cubicBezTo>
                    <a:cubicBezTo>
                      <a:pt x="19758" y="5883"/>
                      <a:pt x="21024" y="3963"/>
                      <a:pt x="21537" y="2929"/>
                    </a:cubicBezTo>
                    <a:cubicBezTo>
                      <a:pt x="21548" y="2910"/>
                      <a:pt x="21557" y="2878"/>
                      <a:pt x="21563" y="2846"/>
                    </a:cubicBezTo>
                    <a:cubicBezTo>
                      <a:pt x="21600" y="2712"/>
                      <a:pt x="21600" y="2495"/>
                      <a:pt x="21555" y="2361"/>
                    </a:cubicBezTo>
                    <a:cubicBezTo>
                      <a:pt x="21192" y="1327"/>
                      <a:pt x="20746" y="0"/>
                      <a:pt x="20746"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9" name="Google Shape;684;p37"/>
              <p:cNvSpPr/>
              <p:nvPr/>
            </p:nvSpPr>
            <p:spPr>
              <a:xfrm>
                <a:off x="1804907" y="1362780"/>
                <a:ext cx="27362" cy="81859"/>
              </a:xfrm>
              <a:custGeom>
                <a:avLst/>
                <a:gdLst/>
                <a:ahLst/>
                <a:cxnLst>
                  <a:cxn ang="0">
                    <a:pos x="wd2" y="hd2"/>
                  </a:cxn>
                  <a:cxn ang="5400000">
                    <a:pos x="wd2" y="hd2"/>
                  </a:cxn>
                  <a:cxn ang="10800000">
                    <a:pos x="wd2" y="hd2"/>
                  </a:cxn>
                  <a:cxn ang="16200000">
                    <a:pos x="wd2" y="hd2"/>
                  </a:cxn>
                </a:cxnLst>
                <a:rect l="0" t="0" r="r" b="b"/>
                <a:pathLst>
                  <a:path w="21475" h="21600" fill="norm" stroke="1" extrusionOk="0">
                    <a:moveTo>
                      <a:pt x="568" y="0"/>
                    </a:moveTo>
                    <a:cubicBezTo>
                      <a:pt x="495" y="0"/>
                      <a:pt x="384" y="12"/>
                      <a:pt x="311" y="25"/>
                    </a:cubicBezTo>
                    <a:cubicBezTo>
                      <a:pt x="16" y="62"/>
                      <a:pt x="-94" y="173"/>
                      <a:pt x="90" y="272"/>
                    </a:cubicBezTo>
                    <a:cubicBezTo>
                      <a:pt x="200" y="371"/>
                      <a:pt x="13815" y="9315"/>
                      <a:pt x="20328" y="21439"/>
                    </a:cubicBezTo>
                    <a:cubicBezTo>
                      <a:pt x="20402" y="21526"/>
                      <a:pt x="20623" y="21600"/>
                      <a:pt x="20880" y="21600"/>
                    </a:cubicBezTo>
                    <a:cubicBezTo>
                      <a:pt x="20880" y="21600"/>
                      <a:pt x="20991" y="21600"/>
                      <a:pt x="20991" y="21588"/>
                    </a:cubicBezTo>
                    <a:cubicBezTo>
                      <a:pt x="21359" y="21563"/>
                      <a:pt x="21506" y="21476"/>
                      <a:pt x="21469" y="21377"/>
                    </a:cubicBezTo>
                    <a:cubicBezTo>
                      <a:pt x="14919" y="9179"/>
                      <a:pt x="1194" y="198"/>
                      <a:pt x="1084" y="99"/>
                    </a:cubicBezTo>
                    <a:cubicBezTo>
                      <a:pt x="973" y="37"/>
                      <a:pt x="789" y="0"/>
                      <a:pt x="568" y="0"/>
                    </a:cubicBezTo>
                    <a:close/>
                  </a:path>
                </a:pathLst>
              </a:custGeom>
              <a:solidFill>
                <a:srgbClr val="000000"/>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0" name="Google Shape;685;p37"/>
              <p:cNvSpPr/>
              <p:nvPr/>
            </p:nvSpPr>
            <p:spPr>
              <a:xfrm>
                <a:off x="1712452" y="1448623"/>
                <a:ext cx="93219" cy="183452"/>
              </a:xfrm>
              <a:custGeom>
                <a:avLst/>
                <a:gdLst/>
                <a:ahLst/>
                <a:cxnLst>
                  <a:cxn ang="0">
                    <a:pos x="wd2" y="hd2"/>
                  </a:cxn>
                  <a:cxn ang="5400000">
                    <a:pos x="wd2" y="hd2"/>
                  </a:cxn>
                  <a:cxn ang="10800000">
                    <a:pos x="wd2" y="hd2"/>
                  </a:cxn>
                  <a:cxn ang="16200000">
                    <a:pos x="wd2" y="hd2"/>
                  </a:cxn>
                </a:cxnLst>
                <a:rect l="0" t="0" r="r" b="b"/>
                <a:pathLst>
                  <a:path w="21146" h="21600" fill="norm" stroke="1" extrusionOk="0">
                    <a:moveTo>
                      <a:pt x="20978" y="0"/>
                    </a:moveTo>
                    <a:cubicBezTo>
                      <a:pt x="20924" y="0"/>
                      <a:pt x="20871" y="11"/>
                      <a:pt x="20829" y="39"/>
                    </a:cubicBezTo>
                    <a:cubicBezTo>
                      <a:pt x="20690" y="177"/>
                      <a:pt x="4950" y="13309"/>
                      <a:pt x="1537" y="19983"/>
                    </a:cubicBezTo>
                    <a:cubicBezTo>
                      <a:pt x="952" y="21131"/>
                      <a:pt x="633" y="21374"/>
                      <a:pt x="537" y="21423"/>
                    </a:cubicBezTo>
                    <a:cubicBezTo>
                      <a:pt x="345" y="21280"/>
                      <a:pt x="48" y="20336"/>
                      <a:pt x="813" y="15004"/>
                    </a:cubicBezTo>
                    <a:cubicBezTo>
                      <a:pt x="1260" y="11929"/>
                      <a:pt x="1845" y="8893"/>
                      <a:pt x="1856" y="8860"/>
                    </a:cubicBezTo>
                    <a:cubicBezTo>
                      <a:pt x="1856" y="8816"/>
                      <a:pt x="1792" y="8777"/>
                      <a:pt x="1707" y="8766"/>
                    </a:cubicBezTo>
                    <a:cubicBezTo>
                      <a:pt x="1611" y="8766"/>
                      <a:pt x="1537" y="8799"/>
                      <a:pt x="1537" y="8843"/>
                    </a:cubicBezTo>
                    <a:cubicBezTo>
                      <a:pt x="1515" y="8876"/>
                      <a:pt x="909" y="12017"/>
                      <a:pt x="473" y="15136"/>
                    </a:cubicBezTo>
                    <a:cubicBezTo>
                      <a:pt x="-431" y="21517"/>
                      <a:pt x="186" y="21578"/>
                      <a:pt x="473" y="21600"/>
                    </a:cubicBezTo>
                    <a:lnTo>
                      <a:pt x="537" y="21600"/>
                    </a:lnTo>
                    <a:cubicBezTo>
                      <a:pt x="803" y="21600"/>
                      <a:pt x="1143" y="21418"/>
                      <a:pt x="1856" y="20027"/>
                    </a:cubicBezTo>
                    <a:cubicBezTo>
                      <a:pt x="5259" y="13375"/>
                      <a:pt x="20967" y="265"/>
                      <a:pt x="21126" y="132"/>
                    </a:cubicBezTo>
                    <a:cubicBezTo>
                      <a:pt x="21169" y="88"/>
                      <a:pt x="21137" y="39"/>
                      <a:pt x="21073" y="17"/>
                    </a:cubicBezTo>
                    <a:cubicBezTo>
                      <a:pt x="21041" y="6"/>
                      <a:pt x="21009" y="0"/>
                      <a:pt x="20978" y="0"/>
                    </a:cubicBezTo>
                    <a:close/>
                  </a:path>
                </a:pathLst>
              </a:custGeom>
              <a:solidFill>
                <a:srgbClr val="000000"/>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1" name="Google Shape;686;p37"/>
              <p:cNvSpPr/>
              <p:nvPr/>
            </p:nvSpPr>
            <p:spPr>
              <a:xfrm>
                <a:off x="1459398" y="1548107"/>
                <a:ext cx="194403" cy="1268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78" y="0"/>
                    </a:moveTo>
                    <a:cubicBezTo>
                      <a:pt x="47" y="0"/>
                      <a:pt x="16" y="24"/>
                      <a:pt x="6" y="72"/>
                    </a:cubicBezTo>
                    <a:cubicBezTo>
                      <a:pt x="-10" y="128"/>
                      <a:pt x="6" y="208"/>
                      <a:pt x="47" y="239"/>
                    </a:cubicBezTo>
                    <a:cubicBezTo>
                      <a:pt x="229" y="375"/>
                      <a:pt x="18520" y="13666"/>
                      <a:pt x="21423" y="21528"/>
                    </a:cubicBezTo>
                    <a:cubicBezTo>
                      <a:pt x="21439" y="21560"/>
                      <a:pt x="21470" y="21584"/>
                      <a:pt x="21491" y="21584"/>
                    </a:cubicBezTo>
                    <a:lnTo>
                      <a:pt x="21491" y="21600"/>
                    </a:lnTo>
                    <a:cubicBezTo>
                      <a:pt x="21507" y="21600"/>
                      <a:pt x="21528" y="21584"/>
                      <a:pt x="21533" y="21576"/>
                    </a:cubicBezTo>
                    <a:cubicBezTo>
                      <a:pt x="21574" y="21536"/>
                      <a:pt x="21590" y="21464"/>
                      <a:pt x="21564" y="21400"/>
                    </a:cubicBezTo>
                    <a:cubicBezTo>
                      <a:pt x="20331" y="18072"/>
                      <a:pt x="16345" y="13458"/>
                      <a:pt x="9721" y="7695"/>
                    </a:cubicBezTo>
                    <a:cubicBezTo>
                      <a:pt x="4788" y="3400"/>
                      <a:pt x="157" y="48"/>
                      <a:pt x="115" y="8"/>
                    </a:cubicBezTo>
                    <a:cubicBezTo>
                      <a:pt x="104" y="0"/>
                      <a:pt x="94" y="0"/>
                      <a:pt x="7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2" name="Google Shape;687;p37"/>
              <p:cNvSpPr/>
              <p:nvPr/>
            </p:nvSpPr>
            <p:spPr>
              <a:xfrm>
                <a:off x="1611820" y="1344075"/>
                <a:ext cx="664575" cy="1249373"/>
              </a:xfrm>
              <a:custGeom>
                <a:avLst/>
                <a:gdLst/>
                <a:ahLst/>
                <a:cxnLst>
                  <a:cxn ang="0">
                    <a:pos x="wd2" y="hd2"/>
                  </a:cxn>
                  <a:cxn ang="5400000">
                    <a:pos x="wd2" y="hd2"/>
                  </a:cxn>
                  <a:cxn ang="10800000">
                    <a:pos x="wd2" y="hd2"/>
                  </a:cxn>
                  <a:cxn ang="16200000">
                    <a:pos x="wd2" y="hd2"/>
                  </a:cxn>
                </a:cxnLst>
                <a:rect l="0" t="0" r="r" b="b"/>
                <a:pathLst>
                  <a:path w="20764" h="21600" fill="norm" stroke="1" extrusionOk="0">
                    <a:moveTo>
                      <a:pt x="4819" y="0"/>
                    </a:moveTo>
                    <a:cubicBezTo>
                      <a:pt x="4815" y="4"/>
                      <a:pt x="4809" y="8"/>
                      <a:pt x="4802" y="11"/>
                    </a:cubicBezTo>
                    <a:cubicBezTo>
                      <a:pt x="4246" y="220"/>
                      <a:pt x="2391" y="714"/>
                      <a:pt x="0" y="1199"/>
                    </a:cubicBezTo>
                    <a:cubicBezTo>
                      <a:pt x="45" y="1241"/>
                      <a:pt x="100" y="1297"/>
                      <a:pt x="164" y="1363"/>
                    </a:cubicBezTo>
                    <a:cubicBezTo>
                      <a:pt x="703" y="1928"/>
                      <a:pt x="1875" y="3301"/>
                      <a:pt x="2352" y="4615"/>
                    </a:cubicBezTo>
                    <a:cubicBezTo>
                      <a:pt x="2424" y="4815"/>
                      <a:pt x="2435" y="5019"/>
                      <a:pt x="2374" y="5221"/>
                    </a:cubicBezTo>
                    <a:cubicBezTo>
                      <a:pt x="2358" y="5279"/>
                      <a:pt x="2338" y="5340"/>
                      <a:pt x="2320" y="5405"/>
                    </a:cubicBezTo>
                    <a:cubicBezTo>
                      <a:pt x="2103" y="6094"/>
                      <a:pt x="1748" y="7043"/>
                      <a:pt x="1748" y="7043"/>
                    </a:cubicBezTo>
                    <a:cubicBezTo>
                      <a:pt x="1748" y="7043"/>
                      <a:pt x="1832" y="7382"/>
                      <a:pt x="1980" y="7957"/>
                    </a:cubicBezTo>
                    <a:cubicBezTo>
                      <a:pt x="3332" y="8713"/>
                      <a:pt x="5470" y="9831"/>
                      <a:pt x="6034" y="10116"/>
                    </a:cubicBezTo>
                    <a:cubicBezTo>
                      <a:pt x="6457" y="10560"/>
                      <a:pt x="8726" y="12054"/>
                      <a:pt x="11386" y="13146"/>
                    </a:cubicBezTo>
                    <a:cubicBezTo>
                      <a:pt x="10103" y="14515"/>
                      <a:pt x="4488" y="17555"/>
                      <a:pt x="4488" y="17555"/>
                    </a:cubicBezTo>
                    <a:cubicBezTo>
                      <a:pt x="4553" y="17793"/>
                      <a:pt x="4616" y="18023"/>
                      <a:pt x="4677" y="18246"/>
                    </a:cubicBezTo>
                    <a:cubicBezTo>
                      <a:pt x="4974" y="19328"/>
                      <a:pt x="5225" y="20207"/>
                      <a:pt x="5386" y="20701"/>
                    </a:cubicBezTo>
                    <a:cubicBezTo>
                      <a:pt x="5486" y="21001"/>
                      <a:pt x="5575" y="21303"/>
                      <a:pt x="5656" y="21600"/>
                    </a:cubicBezTo>
                    <a:cubicBezTo>
                      <a:pt x="7279" y="21149"/>
                      <a:pt x="8029" y="20481"/>
                      <a:pt x="8029" y="20481"/>
                    </a:cubicBezTo>
                    <a:cubicBezTo>
                      <a:pt x="8029" y="20481"/>
                      <a:pt x="12728" y="18794"/>
                      <a:pt x="14096" y="18262"/>
                    </a:cubicBezTo>
                    <a:cubicBezTo>
                      <a:pt x="15462" y="17730"/>
                      <a:pt x="15569" y="17725"/>
                      <a:pt x="15594" y="17053"/>
                    </a:cubicBezTo>
                    <a:cubicBezTo>
                      <a:pt x="19435" y="15628"/>
                      <a:pt x="21600" y="13588"/>
                      <a:pt x="20460" y="12109"/>
                    </a:cubicBezTo>
                    <a:cubicBezTo>
                      <a:pt x="16998" y="7621"/>
                      <a:pt x="6677" y="1234"/>
                      <a:pt x="6677" y="1234"/>
                    </a:cubicBezTo>
                    <a:cubicBezTo>
                      <a:pt x="6677" y="1234"/>
                      <a:pt x="6253" y="468"/>
                      <a:pt x="6034" y="319"/>
                    </a:cubicBezTo>
                    <a:cubicBezTo>
                      <a:pt x="5903" y="229"/>
                      <a:pt x="5442" y="124"/>
                      <a:pt x="5095" y="53"/>
                    </a:cubicBezTo>
                    <a:cubicBezTo>
                      <a:pt x="4988" y="32"/>
                      <a:pt x="4891" y="14"/>
                      <a:pt x="4819"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3" name="Google Shape;688;p37"/>
              <p:cNvSpPr/>
              <p:nvPr/>
            </p:nvSpPr>
            <p:spPr>
              <a:xfrm>
                <a:off x="1667750" y="1656687"/>
                <a:ext cx="391705" cy="742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 y="0"/>
                    </a:moveTo>
                    <a:cubicBezTo>
                      <a:pt x="628" y="1160"/>
                      <a:pt x="0" y="2755"/>
                      <a:pt x="0" y="2755"/>
                    </a:cubicBezTo>
                    <a:cubicBezTo>
                      <a:pt x="0" y="2755"/>
                      <a:pt x="150" y="3327"/>
                      <a:pt x="411" y="4293"/>
                    </a:cubicBezTo>
                    <a:cubicBezTo>
                      <a:pt x="2797" y="5565"/>
                      <a:pt x="6569" y="7445"/>
                      <a:pt x="7565" y="7925"/>
                    </a:cubicBezTo>
                    <a:cubicBezTo>
                      <a:pt x="8312" y="8671"/>
                      <a:pt x="12311" y="11185"/>
                      <a:pt x="17011" y="13022"/>
                    </a:cubicBezTo>
                    <a:cubicBezTo>
                      <a:pt x="14746" y="15324"/>
                      <a:pt x="4837" y="20437"/>
                      <a:pt x="4837" y="20437"/>
                    </a:cubicBezTo>
                    <a:cubicBezTo>
                      <a:pt x="4948" y="20838"/>
                      <a:pt x="5062" y="21225"/>
                      <a:pt x="5171" y="21600"/>
                    </a:cubicBezTo>
                    <a:cubicBezTo>
                      <a:pt x="8123" y="20451"/>
                      <a:pt x="17311" y="16775"/>
                      <a:pt x="21600" y="13949"/>
                    </a:cubicBezTo>
                    <a:cubicBezTo>
                      <a:pt x="13102" y="10236"/>
                      <a:pt x="1008" y="0"/>
                      <a:pt x="1008" y="0"/>
                    </a:cubicBezTo>
                    <a:close/>
                  </a:path>
                </a:pathLst>
              </a:custGeom>
              <a:solidFill>
                <a:srgbClr val="333746">
                  <a:alpha val="2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4" name="Google Shape;689;p37"/>
              <p:cNvSpPr/>
              <p:nvPr/>
            </p:nvSpPr>
            <p:spPr>
              <a:xfrm>
                <a:off x="1616642" y="1422884"/>
                <a:ext cx="73148" cy="382187"/>
              </a:xfrm>
              <a:custGeom>
                <a:avLst/>
                <a:gdLst/>
                <a:ahLst/>
                <a:cxnLst>
                  <a:cxn ang="0">
                    <a:pos x="wd2" y="hd2"/>
                  </a:cxn>
                  <a:cxn ang="5400000">
                    <a:pos x="wd2" y="hd2"/>
                  </a:cxn>
                  <a:cxn ang="10800000">
                    <a:pos x="wd2" y="hd2"/>
                  </a:cxn>
                  <a:cxn ang="16200000">
                    <a:pos x="wd2" y="hd2"/>
                  </a:cxn>
                </a:cxnLst>
                <a:rect l="0" t="0" r="r" b="b"/>
                <a:pathLst>
                  <a:path w="21384" h="21600" fill="norm" stroke="1" extrusionOk="0">
                    <a:moveTo>
                      <a:pt x="208" y="0"/>
                    </a:moveTo>
                    <a:cubicBezTo>
                      <a:pt x="181" y="0"/>
                      <a:pt x="153" y="0"/>
                      <a:pt x="126" y="3"/>
                    </a:cubicBezTo>
                    <a:cubicBezTo>
                      <a:pt x="16" y="16"/>
                      <a:pt x="-25" y="40"/>
                      <a:pt x="16" y="61"/>
                    </a:cubicBezTo>
                    <a:cubicBezTo>
                      <a:pt x="2552" y="991"/>
                      <a:pt x="15421" y="5864"/>
                      <a:pt x="20383" y="10641"/>
                    </a:cubicBezTo>
                    <a:cubicBezTo>
                      <a:pt x="21082" y="11298"/>
                      <a:pt x="21136" y="11958"/>
                      <a:pt x="20602" y="12607"/>
                    </a:cubicBezTo>
                    <a:cubicBezTo>
                      <a:pt x="18738" y="14841"/>
                      <a:pt x="14750" y="18524"/>
                      <a:pt x="14736" y="18563"/>
                    </a:cubicBezTo>
                    <a:cubicBezTo>
                      <a:pt x="14709" y="18569"/>
                      <a:pt x="14709" y="18574"/>
                      <a:pt x="14736" y="18577"/>
                    </a:cubicBezTo>
                    <a:cubicBezTo>
                      <a:pt x="14736" y="18577"/>
                      <a:pt x="15531" y="19687"/>
                      <a:pt x="16915" y="21563"/>
                    </a:cubicBezTo>
                    <a:cubicBezTo>
                      <a:pt x="16915" y="21581"/>
                      <a:pt x="17011" y="21600"/>
                      <a:pt x="17121" y="21600"/>
                    </a:cubicBezTo>
                    <a:lnTo>
                      <a:pt x="17134" y="21600"/>
                    </a:lnTo>
                    <a:cubicBezTo>
                      <a:pt x="17244" y="21595"/>
                      <a:pt x="17326" y="21574"/>
                      <a:pt x="17326" y="21550"/>
                    </a:cubicBezTo>
                    <a:cubicBezTo>
                      <a:pt x="16011" y="19764"/>
                      <a:pt x="15216" y="18669"/>
                      <a:pt x="15147" y="18574"/>
                    </a:cubicBezTo>
                    <a:cubicBezTo>
                      <a:pt x="15339" y="18391"/>
                      <a:pt x="19190" y="14809"/>
                      <a:pt x="21013" y="12618"/>
                    </a:cubicBezTo>
                    <a:cubicBezTo>
                      <a:pt x="21575" y="11961"/>
                      <a:pt x="21493" y="11293"/>
                      <a:pt x="20807" y="10625"/>
                    </a:cubicBezTo>
                    <a:cubicBezTo>
                      <a:pt x="15819" y="5837"/>
                      <a:pt x="2935" y="954"/>
                      <a:pt x="400" y="24"/>
                    </a:cubicBezTo>
                    <a:cubicBezTo>
                      <a:pt x="372" y="8"/>
                      <a:pt x="290" y="0"/>
                      <a:pt x="20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5" name="Google Shape;690;p37"/>
              <p:cNvSpPr/>
              <p:nvPr/>
            </p:nvSpPr>
            <p:spPr>
              <a:xfrm>
                <a:off x="1527974" y="1902586"/>
                <a:ext cx="304382" cy="1305679"/>
              </a:xfrm>
              <a:custGeom>
                <a:avLst/>
                <a:gdLst/>
                <a:ahLst/>
                <a:cxnLst>
                  <a:cxn ang="0">
                    <a:pos x="wd2" y="hd2"/>
                  </a:cxn>
                  <a:cxn ang="5400000">
                    <a:pos x="wd2" y="hd2"/>
                  </a:cxn>
                  <a:cxn ang="10800000">
                    <a:pos x="wd2" y="hd2"/>
                  </a:cxn>
                  <a:cxn ang="16200000">
                    <a:pos x="wd2" y="hd2"/>
                  </a:cxn>
                </a:cxnLst>
                <a:rect l="0" t="0" r="r" b="b"/>
                <a:pathLst>
                  <a:path w="21588" h="21600" fill="norm" stroke="1" extrusionOk="0">
                    <a:moveTo>
                      <a:pt x="52" y="0"/>
                    </a:moveTo>
                    <a:cubicBezTo>
                      <a:pt x="48" y="0"/>
                      <a:pt x="45" y="0"/>
                      <a:pt x="42" y="0"/>
                    </a:cubicBezTo>
                    <a:cubicBezTo>
                      <a:pt x="12" y="2"/>
                      <a:pt x="-5" y="9"/>
                      <a:pt x="2" y="16"/>
                    </a:cubicBezTo>
                    <a:cubicBezTo>
                      <a:pt x="25" y="36"/>
                      <a:pt x="2303" y="2054"/>
                      <a:pt x="4447" y="4065"/>
                    </a:cubicBezTo>
                    <a:cubicBezTo>
                      <a:pt x="5708" y="5246"/>
                      <a:pt x="6678" y="6194"/>
                      <a:pt x="7330" y="6881"/>
                    </a:cubicBezTo>
                    <a:cubicBezTo>
                      <a:pt x="8428" y="8044"/>
                      <a:pt x="8368" y="8203"/>
                      <a:pt x="8288" y="8217"/>
                    </a:cubicBezTo>
                    <a:cubicBezTo>
                      <a:pt x="8188" y="8233"/>
                      <a:pt x="8105" y="8241"/>
                      <a:pt x="8028" y="8241"/>
                    </a:cubicBezTo>
                    <a:cubicBezTo>
                      <a:pt x="8012" y="8241"/>
                      <a:pt x="7992" y="8240"/>
                      <a:pt x="7975" y="8239"/>
                    </a:cubicBezTo>
                    <a:cubicBezTo>
                      <a:pt x="7809" y="8227"/>
                      <a:pt x="7696" y="8168"/>
                      <a:pt x="7586" y="8105"/>
                    </a:cubicBezTo>
                    <a:cubicBezTo>
                      <a:pt x="7423" y="8020"/>
                      <a:pt x="7247" y="7923"/>
                      <a:pt x="6855" y="7923"/>
                    </a:cubicBezTo>
                    <a:cubicBezTo>
                      <a:pt x="6805" y="7923"/>
                      <a:pt x="6752" y="7925"/>
                      <a:pt x="6695" y="7928"/>
                    </a:cubicBezTo>
                    <a:cubicBezTo>
                      <a:pt x="6669" y="7930"/>
                      <a:pt x="6649" y="7934"/>
                      <a:pt x="6635" y="7943"/>
                    </a:cubicBezTo>
                    <a:cubicBezTo>
                      <a:pt x="6416" y="8039"/>
                      <a:pt x="7111" y="8908"/>
                      <a:pt x="7733" y="9622"/>
                    </a:cubicBezTo>
                    <a:cubicBezTo>
                      <a:pt x="8617" y="10636"/>
                      <a:pt x="9887" y="11950"/>
                      <a:pt x="11310" y="13320"/>
                    </a:cubicBezTo>
                    <a:cubicBezTo>
                      <a:pt x="13013" y="14957"/>
                      <a:pt x="17415" y="19044"/>
                      <a:pt x="21489" y="21591"/>
                    </a:cubicBezTo>
                    <a:cubicBezTo>
                      <a:pt x="21495" y="21597"/>
                      <a:pt x="21515" y="21599"/>
                      <a:pt x="21535" y="21599"/>
                    </a:cubicBezTo>
                    <a:lnTo>
                      <a:pt x="21535" y="21600"/>
                    </a:lnTo>
                    <a:cubicBezTo>
                      <a:pt x="21538" y="21600"/>
                      <a:pt x="21548" y="21599"/>
                      <a:pt x="21555" y="21599"/>
                    </a:cubicBezTo>
                    <a:cubicBezTo>
                      <a:pt x="21582" y="21597"/>
                      <a:pt x="21595" y="21589"/>
                      <a:pt x="21585" y="21584"/>
                    </a:cubicBezTo>
                    <a:cubicBezTo>
                      <a:pt x="17488" y="19019"/>
                      <a:pt x="13059" y="14904"/>
                      <a:pt x="11350" y="13255"/>
                    </a:cubicBezTo>
                    <a:cubicBezTo>
                      <a:pt x="9917" y="11877"/>
                      <a:pt x="8654" y="10563"/>
                      <a:pt x="7782" y="9557"/>
                    </a:cubicBezTo>
                    <a:cubicBezTo>
                      <a:pt x="6522" y="8103"/>
                      <a:pt x="6678" y="7964"/>
                      <a:pt x="6725" y="7952"/>
                    </a:cubicBezTo>
                    <a:cubicBezTo>
                      <a:pt x="6772" y="7949"/>
                      <a:pt x="6815" y="7948"/>
                      <a:pt x="6855" y="7948"/>
                    </a:cubicBezTo>
                    <a:cubicBezTo>
                      <a:pt x="7181" y="7948"/>
                      <a:pt x="7340" y="8033"/>
                      <a:pt x="7490" y="8114"/>
                    </a:cubicBezTo>
                    <a:cubicBezTo>
                      <a:pt x="7616" y="8183"/>
                      <a:pt x="7733" y="8248"/>
                      <a:pt x="7945" y="8262"/>
                    </a:cubicBezTo>
                    <a:cubicBezTo>
                      <a:pt x="7975" y="8264"/>
                      <a:pt x="8005" y="8265"/>
                      <a:pt x="8035" y="8265"/>
                    </a:cubicBezTo>
                    <a:cubicBezTo>
                      <a:pt x="8132" y="8265"/>
                      <a:pt x="8235" y="8255"/>
                      <a:pt x="8348" y="8237"/>
                    </a:cubicBezTo>
                    <a:cubicBezTo>
                      <a:pt x="8484" y="8214"/>
                      <a:pt x="8913" y="8144"/>
                      <a:pt x="4554" y="4064"/>
                    </a:cubicBezTo>
                    <a:cubicBezTo>
                      <a:pt x="2409" y="2051"/>
                      <a:pt x="128" y="30"/>
                      <a:pt x="101" y="10"/>
                    </a:cubicBezTo>
                    <a:cubicBezTo>
                      <a:pt x="98" y="4"/>
                      <a:pt x="75" y="0"/>
                      <a:pt x="52"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6" name="Google Shape;691;p37"/>
              <p:cNvSpPr/>
              <p:nvPr/>
            </p:nvSpPr>
            <p:spPr>
              <a:xfrm>
                <a:off x="1674401" y="1803616"/>
                <a:ext cx="276440" cy="250822"/>
              </a:xfrm>
              <a:custGeom>
                <a:avLst/>
                <a:gdLst/>
                <a:ahLst/>
                <a:cxnLst>
                  <a:cxn ang="0">
                    <a:pos x="wd2" y="hd2"/>
                  </a:cxn>
                  <a:cxn ang="5400000">
                    <a:pos x="wd2" y="hd2"/>
                  </a:cxn>
                  <a:cxn ang="10800000">
                    <a:pos x="wd2" y="hd2"/>
                  </a:cxn>
                  <a:cxn ang="16200000">
                    <a:pos x="wd2" y="hd2"/>
                  </a:cxn>
                </a:cxnLst>
                <a:rect l="0" t="0" r="r" b="b"/>
                <a:pathLst>
                  <a:path w="21587" h="21600" fill="norm" stroke="1" extrusionOk="0">
                    <a:moveTo>
                      <a:pt x="63" y="0"/>
                    </a:moveTo>
                    <a:cubicBezTo>
                      <a:pt x="44" y="0"/>
                      <a:pt x="30" y="4"/>
                      <a:pt x="19" y="20"/>
                    </a:cubicBezTo>
                    <a:cubicBezTo>
                      <a:pt x="-7" y="44"/>
                      <a:pt x="-7" y="81"/>
                      <a:pt x="22" y="105"/>
                    </a:cubicBezTo>
                    <a:cubicBezTo>
                      <a:pt x="198" y="291"/>
                      <a:pt x="17540" y="18560"/>
                      <a:pt x="21498" y="21584"/>
                    </a:cubicBezTo>
                    <a:cubicBezTo>
                      <a:pt x="21509" y="21600"/>
                      <a:pt x="21523" y="21600"/>
                      <a:pt x="21534" y="21600"/>
                    </a:cubicBezTo>
                    <a:cubicBezTo>
                      <a:pt x="21549" y="21600"/>
                      <a:pt x="21567" y="21592"/>
                      <a:pt x="21578" y="21572"/>
                    </a:cubicBezTo>
                    <a:cubicBezTo>
                      <a:pt x="21593" y="21543"/>
                      <a:pt x="21589" y="21507"/>
                      <a:pt x="21560" y="21487"/>
                    </a:cubicBezTo>
                    <a:cubicBezTo>
                      <a:pt x="17613" y="18467"/>
                      <a:pt x="275" y="198"/>
                      <a:pt x="103" y="12"/>
                    </a:cubicBezTo>
                    <a:cubicBezTo>
                      <a:pt x="92" y="4"/>
                      <a:pt x="77" y="0"/>
                      <a:pt x="6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7" name="Google Shape;692;p37"/>
              <p:cNvSpPr/>
              <p:nvPr/>
            </p:nvSpPr>
            <p:spPr>
              <a:xfrm>
                <a:off x="2025570" y="2296117"/>
                <a:ext cx="86131" cy="129959"/>
              </a:xfrm>
              <a:custGeom>
                <a:avLst/>
                <a:gdLst/>
                <a:ahLst/>
                <a:cxnLst>
                  <a:cxn ang="0">
                    <a:pos x="wd2" y="hd2"/>
                  </a:cxn>
                  <a:cxn ang="5400000">
                    <a:pos x="wd2" y="hd2"/>
                  </a:cxn>
                  <a:cxn ang="10800000">
                    <a:pos x="wd2" y="hd2"/>
                  </a:cxn>
                  <a:cxn ang="16200000">
                    <a:pos x="wd2" y="hd2"/>
                  </a:cxn>
                </a:cxnLst>
                <a:rect l="0" t="0" r="r" b="b"/>
                <a:pathLst>
                  <a:path w="20974" h="21600" fill="norm" stroke="1" extrusionOk="0">
                    <a:moveTo>
                      <a:pt x="20581" y="0"/>
                    </a:moveTo>
                    <a:cubicBezTo>
                      <a:pt x="20489" y="0"/>
                      <a:pt x="20421" y="55"/>
                      <a:pt x="20421" y="132"/>
                    </a:cubicBezTo>
                    <a:cubicBezTo>
                      <a:pt x="20432" y="203"/>
                      <a:pt x="21209" y="7956"/>
                      <a:pt x="19576" y="10925"/>
                    </a:cubicBezTo>
                    <a:cubicBezTo>
                      <a:pt x="17978" y="13894"/>
                      <a:pt x="259" y="21296"/>
                      <a:pt x="88" y="21374"/>
                    </a:cubicBezTo>
                    <a:cubicBezTo>
                      <a:pt x="-3" y="21405"/>
                      <a:pt x="-26" y="21475"/>
                      <a:pt x="31" y="21538"/>
                    </a:cubicBezTo>
                    <a:cubicBezTo>
                      <a:pt x="54" y="21577"/>
                      <a:pt x="122" y="21600"/>
                      <a:pt x="168" y="21600"/>
                    </a:cubicBezTo>
                    <a:cubicBezTo>
                      <a:pt x="202" y="21600"/>
                      <a:pt x="237" y="21584"/>
                      <a:pt x="271" y="21577"/>
                    </a:cubicBezTo>
                    <a:cubicBezTo>
                      <a:pt x="1013" y="21273"/>
                      <a:pt x="18275" y="14057"/>
                      <a:pt x="19907" y="11018"/>
                    </a:cubicBezTo>
                    <a:cubicBezTo>
                      <a:pt x="21574" y="7995"/>
                      <a:pt x="20798" y="429"/>
                      <a:pt x="20763" y="109"/>
                    </a:cubicBezTo>
                    <a:cubicBezTo>
                      <a:pt x="20763" y="47"/>
                      <a:pt x="20684" y="0"/>
                      <a:pt x="2058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8" name="Google Shape;693;p37"/>
              <p:cNvSpPr/>
              <p:nvPr/>
            </p:nvSpPr>
            <p:spPr>
              <a:xfrm>
                <a:off x="1810050" y="2479193"/>
                <a:ext cx="77815" cy="104783"/>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21389" y="0"/>
                    </a:moveTo>
                    <a:cubicBezTo>
                      <a:pt x="21272" y="0"/>
                      <a:pt x="21168" y="58"/>
                      <a:pt x="21168" y="145"/>
                    </a:cubicBezTo>
                    <a:cubicBezTo>
                      <a:pt x="21168" y="174"/>
                      <a:pt x="20856" y="3247"/>
                      <a:pt x="18088" y="7364"/>
                    </a:cubicBezTo>
                    <a:cubicBezTo>
                      <a:pt x="15567" y="11182"/>
                      <a:pt x="10381" y="16690"/>
                      <a:pt x="88" y="21320"/>
                    </a:cubicBezTo>
                    <a:cubicBezTo>
                      <a:pt x="-3" y="21358"/>
                      <a:pt x="-29" y="21445"/>
                      <a:pt x="36" y="21523"/>
                    </a:cubicBezTo>
                    <a:cubicBezTo>
                      <a:pt x="49" y="21571"/>
                      <a:pt x="127" y="21600"/>
                      <a:pt x="192" y="21600"/>
                    </a:cubicBezTo>
                    <a:cubicBezTo>
                      <a:pt x="231" y="21600"/>
                      <a:pt x="270" y="21600"/>
                      <a:pt x="309" y="21581"/>
                    </a:cubicBezTo>
                    <a:cubicBezTo>
                      <a:pt x="10680" y="16913"/>
                      <a:pt x="15905" y="11346"/>
                      <a:pt x="18465" y="7490"/>
                    </a:cubicBezTo>
                    <a:cubicBezTo>
                      <a:pt x="21259" y="3325"/>
                      <a:pt x="21571" y="184"/>
                      <a:pt x="21571" y="155"/>
                    </a:cubicBezTo>
                    <a:cubicBezTo>
                      <a:pt x="21571" y="87"/>
                      <a:pt x="21493" y="10"/>
                      <a:pt x="2138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9" name="Google Shape;694;p37"/>
              <p:cNvSpPr/>
              <p:nvPr/>
            </p:nvSpPr>
            <p:spPr>
              <a:xfrm>
                <a:off x="1469745" y="2483319"/>
                <a:ext cx="114134" cy="359355"/>
              </a:xfrm>
              <a:custGeom>
                <a:avLst/>
                <a:gdLst/>
                <a:ahLst/>
                <a:cxnLst>
                  <a:cxn ang="0">
                    <a:pos x="wd2" y="hd2"/>
                  </a:cxn>
                  <a:cxn ang="5400000">
                    <a:pos x="wd2" y="hd2"/>
                  </a:cxn>
                  <a:cxn ang="10800000">
                    <a:pos x="wd2" y="hd2"/>
                  </a:cxn>
                  <a:cxn ang="16200000">
                    <a:pos x="wd2" y="hd2"/>
                  </a:cxn>
                </a:cxnLst>
                <a:rect l="0" t="0" r="r" b="b"/>
                <a:pathLst>
                  <a:path w="21419" h="21600" fill="norm" stroke="1" extrusionOk="0">
                    <a:moveTo>
                      <a:pt x="2335" y="0"/>
                    </a:moveTo>
                    <a:cubicBezTo>
                      <a:pt x="2265" y="6"/>
                      <a:pt x="2186" y="8"/>
                      <a:pt x="2115" y="14"/>
                    </a:cubicBezTo>
                    <a:cubicBezTo>
                      <a:pt x="734" y="107"/>
                      <a:pt x="-181" y="530"/>
                      <a:pt x="30" y="978"/>
                    </a:cubicBezTo>
                    <a:cubicBezTo>
                      <a:pt x="1473" y="3917"/>
                      <a:pt x="7324" y="15564"/>
                      <a:pt x="12207" y="21538"/>
                    </a:cubicBezTo>
                    <a:cubicBezTo>
                      <a:pt x="12823" y="21580"/>
                      <a:pt x="13483" y="21600"/>
                      <a:pt x="14178" y="21600"/>
                    </a:cubicBezTo>
                    <a:cubicBezTo>
                      <a:pt x="16448" y="21600"/>
                      <a:pt x="19043" y="21389"/>
                      <a:pt x="21419" y="21050"/>
                    </a:cubicBezTo>
                    <a:cubicBezTo>
                      <a:pt x="15005" y="14003"/>
                      <a:pt x="8160" y="6467"/>
                      <a:pt x="233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0" name="Google Shape;695;p37"/>
              <p:cNvSpPr/>
              <p:nvPr/>
            </p:nvSpPr>
            <p:spPr>
              <a:xfrm>
                <a:off x="1778356" y="2662316"/>
                <a:ext cx="59710" cy="252230"/>
              </a:xfrm>
              <a:custGeom>
                <a:avLst/>
                <a:gdLst/>
                <a:ahLst/>
                <a:cxnLst>
                  <a:cxn ang="0">
                    <a:pos x="wd2" y="hd2"/>
                  </a:cxn>
                  <a:cxn ang="5400000">
                    <a:pos x="wd2" y="hd2"/>
                  </a:cxn>
                  <a:cxn ang="10800000">
                    <a:pos x="wd2" y="hd2"/>
                  </a:cxn>
                  <a:cxn ang="16200000">
                    <a:pos x="wd2" y="hd2"/>
                  </a:cxn>
                </a:cxnLst>
                <a:rect l="0" t="0" r="r" b="b"/>
                <a:pathLst>
                  <a:path w="21525" h="21600" fill="norm" stroke="1" extrusionOk="0">
                    <a:moveTo>
                      <a:pt x="267" y="0"/>
                    </a:moveTo>
                    <a:cubicBezTo>
                      <a:pt x="233" y="0"/>
                      <a:pt x="217" y="0"/>
                      <a:pt x="200" y="0"/>
                    </a:cubicBezTo>
                    <a:cubicBezTo>
                      <a:pt x="64" y="4"/>
                      <a:pt x="-37" y="44"/>
                      <a:pt x="14" y="72"/>
                    </a:cubicBezTo>
                    <a:cubicBezTo>
                      <a:pt x="183" y="237"/>
                      <a:pt x="16459" y="16927"/>
                      <a:pt x="21022" y="21552"/>
                    </a:cubicBezTo>
                    <a:cubicBezTo>
                      <a:pt x="21056" y="21576"/>
                      <a:pt x="21157" y="21600"/>
                      <a:pt x="21259" y="21600"/>
                    </a:cubicBezTo>
                    <a:cubicBezTo>
                      <a:pt x="21293" y="21600"/>
                      <a:pt x="21309" y="21600"/>
                      <a:pt x="21343" y="21592"/>
                    </a:cubicBezTo>
                    <a:cubicBezTo>
                      <a:pt x="21462" y="21588"/>
                      <a:pt x="21563" y="21556"/>
                      <a:pt x="21512" y="21520"/>
                    </a:cubicBezTo>
                    <a:cubicBezTo>
                      <a:pt x="16949" y="16899"/>
                      <a:pt x="690" y="213"/>
                      <a:pt x="504" y="44"/>
                    </a:cubicBezTo>
                    <a:cubicBezTo>
                      <a:pt x="487" y="16"/>
                      <a:pt x="386" y="0"/>
                      <a:pt x="26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1" name="Google Shape;696;p37"/>
              <p:cNvSpPr/>
              <p:nvPr/>
            </p:nvSpPr>
            <p:spPr>
              <a:xfrm>
                <a:off x="1724009" y="3235643"/>
                <a:ext cx="179890" cy="250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6"/>
                    </a:moveTo>
                    <a:lnTo>
                      <a:pt x="0" y="384"/>
                    </a:lnTo>
                    <a:cubicBezTo>
                      <a:pt x="0" y="384"/>
                      <a:pt x="0" y="384"/>
                      <a:pt x="0" y="384"/>
                    </a:cubicBezTo>
                    <a:cubicBezTo>
                      <a:pt x="0" y="384"/>
                      <a:pt x="0" y="380"/>
                      <a:pt x="0" y="376"/>
                    </a:cubicBezTo>
                    <a:close/>
                    <a:moveTo>
                      <a:pt x="16078" y="0"/>
                    </a:moveTo>
                    <a:cubicBezTo>
                      <a:pt x="12700" y="344"/>
                      <a:pt x="8467" y="437"/>
                      <a:pt x="4886" y="437"/>
                    </a:cubicBezTo>
                    <a:cubicBezTo>
                      <a:pt x="3006" y="437"/>
                      <a:pt x="1306" y="413"/>
                      <a:pt x="0" y="384"/>
                    </a:cubicBezTo>
                    <a:cubicBezTo>
                      <a:pt x="220" y="923"/>
                      <a:pt x="473" y="1558"/>
                      <a:pt x="777" y="2270"/>
                    </a:cubicBezTo>
                    <a:cubicBezTo>
                      <a:pt x="3175" y="8022"/>
                      <a:pt x="8028" y="18791"/>
                      <a:pt x="9063" y="21070"/>
                    </a:cubicBezTo>
                    <a:cubicBezTo>
                      <a:pt x="11321" y="21446"/>
                      <a:pt x="13105" y="21600"/>
                      <a:pt x="14529" y="21600"/>
                    </a:cubicBezTo>
                    <a:cubicBezTo>
                      <a:pt x="20975" y="21600"/>
                      <a:pt x="20029" y="18451"/>
                      <a:pt x="21600" y="18354"/>
                    </a:cubicBezTo>
                    <a:cubicBezTo>
                      <a:pt x="19596" y="13360"/>
                      <a:pt x="17412" y="5213"/>
                      <a:pt x="16432" y="1392"/>
                    </a:cubicBezTo>
                    <a:cubicBezTo>
                      <a:pt x="16286" y="826"/>
                      <a:pt x="16162" y="352"/>
                      <a:pt x="1607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2" name="Google Shape;697;p37"/>
              <p:cNvSpPr/>
              <p:nvPr/>
            </p:nvSpPr>
            <p:spPr>
              <a:xfrm>
                <a:off x="1724009" y="3235643"/>
                <a:ext cx="136851" cy="2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34" y="0"/>
                    </a:moveTo>
                    <a:cubicBezTo>
                      <a:pt x="16731" y="2882"/>
                      <a:pt x="11233" y="3662"/>
                      <a:pt x="6556" y="3662"/>
                    </a:cubicBezTo>
                    <a:cubicBezTo>
                      <a:pt x="4025" y="3662"/>
                      <a:pt x="1739" y="3425"/>
                      <a:pt x="0" y="3154"/>
                    </a:cubicBezTo>
                    <a:cubicBezTo>
                      <a:pt x="281" y="7663"/>
                      <a:pt x="622" y="13021"/>
                      <a:pt x="1021" y="19023"/>
                    </a:cubicBezTo>
                    <a:cubicBezTo>
                      <a:pt x="4247" y="20854"/>
                      <a:pt x="7037" y="21600"/>
                      <a:pt x="9435" y="21600"/>
                    </a:cubicBezTo>
                    <a:cubicBezTo>
                      <a:pt x="16790" y="21600"/>
                      <a:pt x="20386" y="14683"/>
                      <a:pt x="21600" y="11665"/>
                    </a:cubicBezTo>
                    <a:cubicBezTo>
                      <a:pt x="21408" y="6917"/>
                      <a:pt x="21245" y="2950"/>
                      <a:pt x="21134"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3" name="Google Shape;698;p37"/>
              <p:cNvSpPr/>
              <p:nvPr/>
            </p:nvSpPr>
            <p:spPr>
              <a:xfrm>
                <a:off x="1787536" y="3448114"/>
                <a:ext cx="347839" cy="145571"/>
              </a:xfrm>
              <a:custGeom>
                <a:avLst/>
                <a:gdLst/>
                <a:ahLst/>
                <a:cxnLst>
                  <a:cxn ang="0">
                    <a:pos x="wd2" y="hd2"/>
                  </a:cxn>
                  <a:cxn ang="5400000">
                    <a:pos x="wd2" y="hd2"/>
                  </a:cxn>
                  <a:cxn ang="10800000">
                    <a:pos x="wd2" y="hd2"/>
                  </a:cxn>
                  <a:cxn ang="16200000">
                    <a:pos x="wd2" y="hd2"/>
                  </a:cxn>
                </a:cxnLst>
                <a:rect l="0" t="0" r="r" b="b"/>
                <a:pathLst>
                  <a:path w="21459" h="21600" fill="norm" stroke="1" extrusionOk="0">
                    <a:moveTo>
                      <a:pt x="7373" y="0"/>
                    </a:moveTo>
                    <a:cubicBezTo>
                      <a:pt x="7309" y="0"/>
                      <a:pt x="7246" y="7"/>
                      <a:pt x="7179" y="21"/>
                    </a:cubicBezTo>
                    <a:cubicBezTo>
                      <a:pt x="6372" y="174"/>
                      <a:pt x="6858" y="5600"/>
                      <a:pt x="3546" y="5600"/>
                    </a:cubicBezTo>
                    <a:cubicBezTo>
                      <a:pt x="2815" y="5600"/>
                      <a:pt x="1895" y="5336"/>
                      <a:pt x="738" y="4689"/>
                    </a:cubicBezTo>
                    <a:cubicBezTo>
                      <a:pt x="718" y="4682"/>
                      <a:pt x="697" y="4675"/>
                      <a:pt x="677" y="4675"/>
                    </a:cubicBezTo>
                    <a:cubicBezTo>
                      <a:pt x="232" y="4675"/>
                      <a:pt x="-69" y="6769"/>
                      <a:pt x="18" y="9871"/>
                    </a:cubicBezTo>
                    <a:cubicBezTo>
                      <a:pt x="70" y="11805"/>
                      <a:pt x="52" y="15583"/>
                      <a:pt x="29" y="18337"/>
                    </a:cubicBezTo>
                    <a:cubicBezTo>
                      <a:pt x="18" y="20209"/>
                      <a:pt x="0" y="21600"/>
                      <a:pt x="0" y="21600"/>
                    </a:cubicBezTo>
                    <a:lnTo>
                      <a:pt x="19879" y="21600"/>
                    </a:lnTo>
                    <a:cubicBezTo>
                      <a:pt x="20770" y="21600"/>
                      <a:pt x="21340" y="20049"/>
                      <a:pt x="21441" y="18337"/>
                    </a:cubicBezTo>
                    <a:cubicBezTo>
                      <a:pt x="21531" y="16911"/>
                      <a:pt x="21297" y="15367"/>
                      <a:pt x="20655" y="14497"/>
                    </a:cubicBezTo>
                    <a:cubicBezTo>
                      <a:pt x="20513" y="14317"/>
                      <a:pt x="20362" y="14136"/>
                      <a:pt x="20189" y="13976"/>
                    </a:cubicBezTo>
                    <a:cubicBezTo>
                      <a:pt x="17684" y="11631"/>
                      <a:pt x="15214" y="11325"/>
                      <a:pt x="11414" y="6170"/>
                    </a:cubicBezTo>
                    <a:cubicBezTo>
                      <a:pt x="9250" y="3228"/>
                      <a:pt x="8758" y="0"/>
                      <a:pt x="737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4" name="Google Shape;699;p37"/>
              <p:cNvSpPr/>
              <p:nvPr/>
            </p:nvSpPr>
            <p:spPr>
              <a:xfrm>
                <a:off x="1656123" y="1357951"/>
                <a:ext cx="32820" cy="31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01" y="0"/>
                    </a:moveTo>
                    <a:cubicBezTo>
                      <a:pt x="9535" y="476"/>
                      <a:pt x="4968" y="858"/>
                      <a:pt x="0" y="1112"/>
                    </a:cubicBezTo>
                    <a:cubicBezTo>
                      <a:pt x="4721" y="7560"/>
                      <a:pt x="8115" y="14929"/>
                      <a:pt x="10584" y="21600"/>
                    </a:cubicBezTo>
                    <a:cubicBezTo>
                      <a:pt x="14349" y="19980"/>
                      <a:pt x="18082" y="18392"/>
                      <a:pt x="21600" y="16804"/>
                    </a:cubicBezTo>
                    <a:cubicBezTo>
                      <a:pt x="19625" y="11404"/>
                      <a:pt x="17033" y="5559"/>
                      <a:pt x="1370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5" name="Google Shape;700;p37"/>
              <p:cNvSpPr/>
              <p:nvPr/>
            </p:nvSpPr>
            <p:spPr>
              <a:xfrm>
                <a:off x="1421804" y="1410131"/>
                <a:ext cx="29257" cy="55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00" y="0"/>
                    </a:moveTo>
                    <a:cubicBezTo>
                      <a:pt x="8412" y="1806"/>
                      <a:pt x="4188" y="4123"/>
                      <a:pt x="0" y="6239"/>
                    </a:cubicBezTo>
                    <a:cubicBezTo>
                      <a:pt x="1592" y="10563"/>
                      <a:pt x="4188" y="15945"/>
                      <a:pt x="8308" y="21600"/>
                    </a:cubicBezTo>
                    <a:lnTo>
                      <a:pt x="21600" y="20068"/>
                    </a:lnTo>
                    <a:cubicBezTo>
                      <a:pt x="15577" y="12004"/>
                      <a:pt x="12877" y="4433"/>
                      <a:pt x="117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6" name="Google Shape;701;p37"/>
              <p:cNvSpPr/>
              <p:nvPr/>
            </p:nvSpPr>
            <p:spPr>
              <a:xfrm>
                <a:off x="1294566" y="1344075"/>
                <a:ext cx="480265" cy="145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06" y="0"/>
                    </a:moveTo>
                    <a:cubicBezTo>
                      <a:pt x="21197" y="35"/>
                      <a:pt x="21191" y="70"/>
                      <a:pt x="21180" y="90"/>
                    </a:cubicBezTo>
                    <a:cubicBezTo>
                      <a:pt x="20381" y="1885"/>
                      <a:pt x="17710" y="6127"/>
                      <a:pt x="14269" y="10285"/>
                    </a:cubicBezTo>
                    <a:cubicBezTo>
                      <a:pt x="13992" y="10612"/>
                      <a:pt x="13712" y="10953"/>
                      <a:pt x="13427" y="11273"/>
                    </a:cubicBezTo>
                    <a:cubicBezTo>
                      <a:pt x="13370" y="11349"/>
                      <a:pt x="13311" y="11412"/>
                      <a:pt x="13254" y="11475"/>
                    </a:cubicBezTo>
                    <a:cubicBezTo>
                      <a:pt x="12921" y="11857"/>
                      <a:pt x="12580" y="12240"/>
                      <a:pt x="12236" y="12622"/>
                    </a:cubicBezTo>
                    <a:cubicBezTo>
                      <a:pt x="12194" y="12664"/>
                      <a:pt x="12154" y="12705"/>
                      <a:pt x="12112" y="12754"/>
                    </a:cubicBezTo>
                    <a:cubicBezTo>
                      <a:pt x="12025" y="12845"/>
                      <a:pt x="11934" y="12942"/>
                      <a:pt x="11848" y="13039"/>
                    </a:cubicBezTo>
                    <a:cubicBezTo>
                      <a:pt x="11730" y="13164"/>
                      <a:pt x="11605" y="13297"/>
                      <a:pt x="11487" y="13422"/>
                    </a:cubicBezTo>
                    <a:cubicBezTo>
                      <a:pt x="7884" y="17184"/>
                      <a:pt x="3833" y="20279"/>
                      <a:pt x="316" y="20439"/>
                    </a:cubicBezTo>
                    <a:cubicBezTo>
                      <a:pt x="314" y="20439"/>
                      <a:pt x="312" y="20439"/>
                      <a:pt x="312" y="20439"/>
                    </a:cubicBezTo>
                    <a:cubicBezTo>
                      <a:pt x="211" y="20439"/>
                      <a:pt x="133" y="20167"/>
                      <a:pt x="133" y="19834"/>
                    </a:cubicBezTo>
                    <a:cubicBezTo>
                      <a:pt x="89" y="20174"/>
                      <a:pt x="42" y="20515"/>
                      <a:pt x="0" y="20856"/>
                    </a:cubicBezTo>
                    <a:cubicBezTo>
                      <a:pt x="55" y="21099"/>
                      <a:pt x="110" y="21350"/>
                      <a:pt x="164" y="21600"/>
                    </a:cubicBezTo>
                    <a:cubicBezTo>
                      <a:pt x="5655" y="21148"/>
                      <a:pt x="10682" y="16544"/>
                      <a:pt x="14505" y="11697"/>
                    </a:cubicBezTo>
                    <a:cubicBezTo>
                      <a:pt x="18254" y="6947"/>
                      <a:pt x="20851" y="1968"/>
                      <a:pt x="21600" y="459"/>
                    </a:cubicBezTo>
                    <a:cubicBezTo>
                      <a:pt x="21448" y="278"/>
                      <a:pt x="21309" y="118"/>
                      <a:pt x="2120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7" name="Google Shape;702;p37"/>
              <p:cNvSpPr/>
              <p:nvPr/>
            </p:nvSpPr>
            <p:spPr>
              <a:xfrm>
                <a:off x="1592692" y="562074"/>
                <a:ext cx="197824" cy="446651"/>
              </a:xfrm>
              <a:custGeom>
                <a:avLst/>
                <a:gdLst/>
                <a:ahLst/>
                <a:cxnLst>
                  <a:cxn ang="0">
                    <a:pos x="wd2" y="hd2"/>
                  </a:cxn>
                  <a:cxn ang="5400000">
                    <a:pos x="wd2" y="hd2"/>
                  </a:cxn>
                  <a:cxn ang="10800000">
                    <a:pos x="wd2" y="hd2"/>
                  </a:cxn>
                  <a:cxn ang="16200000">
                    <a:pos x="wd2" y="hd2"/>
                  </a:cxn>
                </a:cxnLst>
                <a:rect l="0" t="0" r="r" b="b"/>
                <a:pathLst>
                  <a:path w="21030" h="21600" fill="norm" stroke="1" extrusionOk="0">
                    <a:moveTo>
                      <a:pt x="508" y="0"/>
                    </a:moveTo>
                    <a:cubicBezTo>
                      <a:pt x="219" y="0"/>
                      <a:pt x="0" y="52"/>
                      <a:pt x="0" y="52"/>
                    </a:cubicBezTo>
                    <a:cubicBezTo>
                      <a:pt x="1371" y="1814"/>
                      <a:pt x="5662" y="7457"/>
                      <a:pt x="6464" y="10511"/>
                    </a:cubicBezTo>
                    <a:cubicBezTo>
                      <a:pt x="6913" y="12209"/>
                      <a:pt x="8343" y="16739"/>
                      <a:pt x="9390" y="21194"/>
                    </a:cubicBezTo>
                    <a:cubicBezTo>
                      <a:pt x="9634" y="21298"/>
                      <a:pt x="9908" y="21410"/>
                      <a:pt x="10197" y="21530"/>
                    </a:cubicBezTo>
                    <a:cubicBezTo>
                      <a:pt x="10307" y="21577"/>
                      <a:pt x="10451" y="21600"/>
                      <a:pt x="10596" y="21600"/>
                    </a:cubicBezTo>
                    <a:cubicBezTo>
                      <a:pt x="10700" y="21600"/>
                      <a:pt x="10805" y="21589"/>
                      <a:pt x="10895" y="21561"/>
                    </a:cubicBezTo>
                    <a:cubicBezTo>
                      <a:pt x="11119" y="21503"/>
                      <a:pt x="11323" y="21437"/>
                      <a:pt x="11528" y="21376"/>
                    </a:cubicBezTo>
                    <a:cubicBezTo>
                      <a:pt x="17015" y="19659"/>
                      <a:pt x="17349" y="16855"/>
                      <a:pt x="17733" y="14483"/>
                    </a:cubicBezTo>
                    <a:cubicBezTo>
                      <a:pt x="17792" y="14068"/>
                      <a:pt x="17862" y="13665"/>
                      <a:pt x="17962" y="13284"/>
                    </a:cubicBezTo>
                    <a:cubicBezTo>
                      <a:pt x="17997" y="13145"/>
                      <a:pt x="18037" y="13021"/>
                      <a:pt x="18076" y="12903"/>
                    </a:cubicBezTo>
                    <a:cubicBezTo>
                      <a:pt x="18435" y="11887"/>
                      <a:pt x="19003" y="11620"/>
                      <a:pt x="19512" y="11620"/>
                    </a:cubicBezTo>
                    <a:cubicBezTo>
                      <a:pt x="20070" y="11620"/>
                      <a:pt x="20543" y="11946"/>
                      <a:pt x="20573" y="11964"/>
                    </a:cubicBezTo>
                    <a:cubicBezTo>
                      <a:pt x="20573" y="11964"/>
                      <a:pt x="21600" y="11236"/>
                      <a:pt x="20573" y="10404"/>
                    </a:cubicBezTo>
                    <a:cubicBezTo>
                      <a:pt x="19681" y="9683"/>
                      <a:pt x="16626" y="9636"/>
                      <a:pt x="15844" y="9636"/>
                    </a:cubicBezTo>
                    <a:cubicBezTo>
                      <a:pt x="15724" y="9636"/>
                      <a:pt x="15659" y="9638"/>
                      <a:pt x="15659" y="9638"/>
                    </a:cubicBezTo>
                    <a:cubicBezTo>
                      <a:pt x="15659" y="9638"/>
                      <a:pt x="15475" y="6945"/>
                      <a:pt x="14234" y="5489"/>
                    </a:cubicBezTo>
                    <a:cubicBezTo>
                      <a:pt x="12993" y="4029"/>
                      <a:pt x="3140" y="884"/>
                      <a:pt x="1580" y="406"/>
                    </a:cubicBezTo>
                    <a:cubicBezTo>
                      <a:pt x="1291" y="75"/>
                      <a:pt x="852" y="0"/>
                      <a:pt x="508"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8" name="Google Shape;703;p37"/>
              <p:cNvSpPr/>
              <p:nvPr/>
            </p:nvSpPr>
            <p:spPr>
              <a:xfrm>
                <a:off x="1689654" y="753543"/>
                <a:ext cx="96090" cy="22504"/>
              </a:xfrm>
              <a:custGeom>
                <a:avLst/>
                <a:gdLst/>
                <a:ahLst/>
                <a:cxnLst>
                  <a:cxn ang="0">
                    <a:pos x="wd2" y="hd2"/>
                  </a:cxn>
                  <a:cxn ang="5400000">
                    <a:pos x="wd2" y="hd2"/>
                  </a:cxn>
                  <a:cxn ang="10800000">
                    <a:pos x="wd2" y="hd2"/>
                  </a:cxn>
                  <a:cxn ang="16200000">
                    <a:pos x="wd2" y="hd2"/>
                  </a:cxn>
                </a:cxnLst>
                <a:rect l="0" t="0" r="r" b="b"/>
                <a:pathLst>
                  <a:path w="21554" h="21600" fill="norm" stroke="1" extrusionOk="0">
                    <a:moveTo>
                      <a:pt x="166" y="0"/>
                    </a:moveTo>
                    <a:cubicBezTo>
                      <a:pt x="114" y="0"/>
                      <a:pt x="51" y="135"/>
                      <a:pt x="19" y="360"/>
                    </a:cubicBezTo>
                    <a:cubicBezTo>
                      <a:pt x="-23" y="675"/>
                      <a:pt x="9" y="1125"/>
                      <a:pt x="82" y="1305"/>
                    </a:cubicBezTo>
                    <a:cubicBezTo>
                      <a:pt x="198" y="1575"/>
                      <a:pt x="2964" y="7920"/>
                      <a:pt x="11303" y="8190"/>
                    </a:cubicBezTo>
                    <a:cubicBezTo>
                      <a:pt x="19474" y="8460"/>
                      <a:pt x="21230" y="21150"/>
                      <a:pt x="21240" y="21285"/>
                    </a:cubicBezTo>
                    <a:cubicBezTo>
                      <a:pt x="21272" y="21465"/>
                      <a:pt x="21335" y="21600"/>
                      <a:pt x="21388" y="21600"/>
                    </a:cubicBezTo>
                    <a:cubicBezTo>
                      <a:pt x="21419" y="21600"/>
                      <a:pt x="21440" y="21600"/>
                      <a:pt x="21472" y="21555"/>
                    </a:cubicBezTo>
                    <a:cubicBezTo>
                      <a:pt x="21545" y="21330"/>
                      <a:pt x="21577" y="20925"/>
                      <a:pt x="21535" y="20565"/>
                    </a:cubicBezTo>
                    <a:cubicBezTo>
                      <a:pt x="21472" y="20025"/>
                      <a:pt x="19705" y="7110"/>
                      <a:pt x="11303" y="6795"/>
                    </a:cubicBezTo>
                    <a:cubicBezTo>
                      <a:pt x="3058" y="6525"/>
                      <a:pt x="261" y="135"/>
                      <a:pt x="250" y="90"/>
                    </a:cubicBezTo>
                    <a:cubicBezTo>
                      <a:pt x="219" y="0"/>
                      <a:pt x="198" y="0"/>
                      <a:pt x="16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9" name="Google Shape;704;p37"/>
              <p:cNvSpPr/>
              <p:nvPr/>
            </p:nvSpPr>
            <p:spPr>
              <a:xfrm>
                <a:off x="1690273" y="793673"/>
                <a:ext cx="27306" cy="161137"/>
              </a:xfrm>
              <a:custGeom>
                <a:avLst/>
                <a:gdLst/>
                <a:ahLst/>
                <a:cxnLst>
                  <a:cxn ang="0">
                    <a:pos x="wd2" y="hd2"/>
                  </a:cxn>
                  <a:cxn ang="5400000">
                    <a:pos x="wd2" y="hd2"/>
                  </a:cxn>
                  <a:cxn ang="10800000">
                    <a:pos x="wd2" y="hd2"/>
                  </a:cxn>
                  <a:cxn ang="16200000">
                    <a:pos x="wd2" y="hd2"/>
                  </a:cxn>
                </a:cxnLst>
                <a:rect l="0" t="0" r="r" b="b"/>
                <a:pathLst>
                  <a:path w="19937" h="21600" fill="norm" stroke="1" extrusionOk="0">
                    <a:moveTo>
                      <a:pt x="19430" y="0"/>
                    </a:moveTo>
                    <a:cubicBezTo>
                      <a:pt x="19259" y="0"/>
                      <a:pt x="19088" y="13"/>
                      <a:pt x="18985" y="38"/>
                    </a:cubicBezTo>
                    <a:cubicBezTo>
                      <a:pt x="18917" y="57"/>
                      <a:pt x="13268" y="1691"/>
                      <a:pt x="8202" y="5141"/>
                    </a:cubicBezTo>
                    <a:cubicBezTo>
                      <a:pt x="3547" y="8321"/>
                      <a:pt x="-1588" y="13744"/>
                      <a:pt x="466" y="21506"/>
                    </a:cubicBezTo>
                    <a:cubicBezTo>
                      <a:pt x="466" y="21562"/>
                      <a:pt x="706" y="21600"/>
                      <a:pt x="979" y="21600"/>
                    </a:cubicBezTo>
                    <a:lnTo>
                      <a:pt x="1014" y="21600"/>
                    </a:lnTo>
                    <a:cubicBezTo>
                      <a:pt x="1287" y="21600"/>
                      <a:pt x="1561" y="21556"/>
                      <a:pt x="1493" y="21493"/>
                    </a:cubicBezTo>
                    <a:cubicBezTo>
                      <a:pt x="-527" y="13763"/>
                      <a:pt x="4539" y="8358"/>
                      <a:pt x="9195" y="5197"/>
                    </a:cubicBezTo>
                    <a:cubicBezTo>
                      <a:pt x="14227" y="1772"/>
                      <a:pt x="19807" y="163"/>
                      <a:pt x="19875" y="145"/>
                    </a:cubicBezTo>
                    <a:cubicBezTo>
                      <a:pt x="20012" y="101"/>
                      <a:pt x="19909" y="38"/>
                      <a:pt x="19704" y="13"/>
                    </a:cubicBezTo>
                    <a:cubicBezTo>
                      <a:pt x="19635" y="0"/>
                      <a:pt x="19533" y="0"/>
                      <a:pt x="1943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0" name="Google Shape;705;p37"/>
              <p:cNvSpPr/>
              <p:nvPr/>
            </p:nvSpPr>
            <p:spPr>
              <a:xfrm>
                <a:off x="1677527" y="764092"/>
                <a:ext cx="12701" cy="186921"/>
              </a:xfrm>
              <a:custGeom>
                <a:avLst/>
                <a:gdLst/>
                <a:ahLst/>
                <a:cxnLst>
                  <a:cxn ang="0">
                    <a:pos x="wd2" y="hd2"/>
                  </a:cxn>
                  <a:cxn ang="5400000">
                    <a:pos x="wd2" y="hd2"/>
                  </a:cxn>
                  <a:cxn ang="10800000">
                    <a:pos x="wd2" y="hd2"/>
                  </a:cxn>
                  <a:cxn ang="16200000">
                    <a:pos x="wd2" y="hd2"/>
                  </a:cxn>
                </a:cxnLst>
                <a:rect l="0" t="0" r="r" b="b"/>
                <a:pathLst>
                  <a:path w="14782" h="21600" fill="norm" stroke="1" extrusionOk="0">
                    <a:moveTo>
                      <a:pt x="3970" y="0"/>
                    </a:moveTo>
                    <a:cubicBezTo>
                      <a:pt x="3115" y="0"/>
                      <a:pt x="2259" y="33"/>
                      <a:pt x="2259" y="81"/>
                    </a:cubicBezTo>
                    <a:cubicBezTo>
                      <a:pt x="2152" y="206"/>
                      <a:pt x="-6723" y="12672"/>
                      <a:pt x="11455" y="21524"/>
                    </a:cubicBezTo>
                    <a:cubicBezTo>
                      <a:pt x="11455" y="21567"/>
                      <a:pt x="12311" y="21600"/>
                      <a:pt x="13059" y="21600"/>
                    </a:cubicBezTo>
                    <a:lnTo>
                      <a:pt x="13273" y="21600"/>
                    </a:lnTo>
                    <a:cubicBezTo>
                      <a:pt x="14235" y="21600"/>
                      <a:pt x="14877" y="21562"/>
                      <a:pt x="14770" y="21508"/>
                    </a:cubicBezTo>
                    <a:cubicBezTo>
                      <a:pt x="-3408" y="12666"/>
                      <a:pt x="5574" y="217"/>
                      <a:pt x="5574" y="92"/>
                    </a:cubicBezTo>
                    <a:cubicBezTo>
                      <a:pt x="5574" y="43"/>
                      <a:pt x="4932" y="0"/>
                      <a:pt x="397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1" name="Google Shape;706;p37"/>
              <p:cNvSpPr/>
              <p:nvPr/>
            </p:nvSpPr>
            <p:spPr>
              <a:xfrm>
                <a:off x="1755764" y="613270"/>
                <a:ext cx="221553" cy="471076"/>
              </a:xfrm>
              <a:custGeom>
                <a:avLst/>
                <a:gdLst/>
                <a:ahLst/>
                <a:cxnLst>
                  <a:cxn ang="0">
                    <a:pos x="wd2" y="hd2"/>
                  </a:cxn>
                  <a:cxn ang="5400000">
                    <a:pos x="wd2" y="hd2"/>
                  </a:cxn>
                  <a:cxn ang="10800000">
                    <a:pos x="wd2" y="hd2"/>
                  </a:cxn>
                  <a:cxn ang="16200000">
                    <a:pos x="wd2" y="hd2"/>
                  </a:cxn>
                </a:cxnLst>
                <a:rect l="0" t="0" r="r" b="b"/>
                <a:pathLst>
                  <a:path w="19465" h="21600" fill="norm" stroke="1" extrusionOk="0">
                    <a:moveTo>
                      <a:pt x="12306" y="0"/>
                    </a:moveTo>
                    <a:cubicBezTo>
                      <a:pt x="12146" y="297"/>
                      <a:pt x="11973" y="634"/>
                      <a:pt x="11775" y="1010"/>
                    </a:cubicBezTo>
                    <a:cubicBezTo>
                      <a:pt x="10238" y="3925"/>
                      <a:pt x="7549" y="8874"/>
                      <a:pt x="6000" y="10944"/>
                    </a:cubicBezTo>
                    <a:cubicBezTo>
                      <a:pt x="5535" y="11570"/>
                      <a:pt x="4867" y="12193"/>
                      <a:pt x="4151" y="12827"/>
                    </a:cubicBezTo>
                    <a:cubicBezTo>
                      <a:pt x="1399" y="15256"/>
                      <a:pt x="-2135" y="17797"/>
                      <a:pt x="1654" y="20811"/>
                    </a:cubicBezTo>
                    <a:lnTo>
                      <a:pt x="1663" y="20811"/>
                    </a:lnTo>
                    <a:cubicBezTo>
                      <a:pt x="2692" y="21430"/>
                      <a:pt x="4357" y="21600"/>
                      <a:pt x="5868" y="21600"/>
                    </a:cubicBezTo>
                    <a:cubicBezTo>
                      <a:pt x="6581" y="21600"/>
                      <a:pt x="7256" y="21563"/>
                      <a:pt x="7816" y="21518"/>
                    </a:cubicBezTo>
                    <a:cubicBezTo>
                      <a:pt x="8710" y="21445"/>
                      <a:pt x="9464" y="21129"/>
                      <a:pt x="9806" y="20693"/>
                    </a:cubicBezTo>
                    <a:cubicBezTo>
                      <a:pt x="11367" y="18661"/>
                      <a:pt x="16063" y="12038"/>
                      <a:pt x="19288" y="1877"/>
                    </a:cubicBezTo>
                    <a:cubicBezTo>
                      <a:pt x="19346" y="1694"/>
                      <a:pt x="19403" y="1503"/>
                      <a:pt x="19465" y="1316"/>
                    </a:cubicBezTo>
                    <a:lnTo>
                      <a:pt x="12306" y="0"/>
                    </a:ln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2" name="Google Shape;707;p37"/>
              <p:cNvSpPr/>
              <p:nvPr/>
            </p:nvSpPr>
            <p:spPr>
              <a:xfrm>
                <a:off x="1701224" y="828883"/>
                <a:ext cx="101831" cy="238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48" y="0"/>
                    </a:moveTo>
                    <a:cubicBezTo>
                      <a:pt x="12968" y="221"/>
                      <a:pt x="12888" y="455"/>
                      <a:pt x="12819" y="714"/>
                    </a:cubicBezTo>
                    <a:cubicBezTo>
                      <a:pt x="12630" y="1428"/>
                      <a:pt x="12501" y="2185"/>
                      <a:pt x="12361" y="2962"/>
                    </a:cubicBezTo>
                    <a:cubicBezTo>
                      <a:pt x="11596" y="7408"/>
                      <a:pt x="10929" y="12670"/>
                      <a:pt x="0" y="15883"/>
                    </a:cubicBezTo>
                    <a:lnTo>
                      <a:pt x="5609" y="17940"/>
                    </a:lnTo>
                    <a:lnTo>
                      <a:pt x="15583" y="21600"/>
                    </a:lnTo>
                    <a:cubicBezTo>
                      <a:pt x="6414" y="15645"/>
                      <a:pt x="14947" y="10617"/>
                      <a:pt x="21600" y="5814"/>
                    </a:cubicBezTo>
                    <a:cubicBezTo>
                      <a:pt x="20586" y="5207"/>
                      <a:pt x="19531" y="4531"/>
                      <a:pt x="18537" y="3859"/>
                    </a:cubicBezTo>
                    <a:cubicBezTo>
                      <a:pt x="18179" y="3626"/>
                      <a:pt x="17831" y="3400"/>
                      <a:pt x="17513" y="3171"/>
                    </a:cubicBezTo>
                    <a:cubicBezTo>
                      <a:pt x="15504" y="1806"/>
                      <a:pt x="13783" y="553"/>
                      <a:pt x="13048" y="0"/>
                    </a:cubicBezTo>
                    <a:close/>
                  </a:path>
                </a:pathLst>
              </a:custGeom>
              <a:solidFill>
                <a:srgbClr val="F4A68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3" name="Google Shape;708;p37"/>
              <p:cNvSpPr/>
              <p:nvPr/>
            </p:nvSpPr>
            <p:spPr>
              <a:xfrm>
                <a:off x="1762734" y="802348"/>
                <a:ext cx="23523" cy="61511"/>
              </a:xfrm>
              <a:custGeom>
                <a:avLst/>
                <a:gdLst/>
                <a:ahLst/>
                <a:cxnLst>
                  <a:cxn ang="0">
                    <a:pos x="wd2" y="hd2"/>
                  </a:cxn>
                  <a:cxn ang="5400000">
                    <a:pos x="wd2" y="hd2"/>
                  </a:cxn>
                  <a:cxn ang="10800000">
                    <a:pos x="wd2" y="hd2"/>
                  </a:cxn>
                  <a:cxn ang="16200000">
                    <a:pos x="wd2" y="hd2"/>
                  </a:cxn>
                </a:cxnLst>
                <a:rect l="0" t="0" r="r" b="b"/>
                <a:pathLst>
                  <a:path w="21166" h="21600" fill="norm" stroke="1" extrusionOk="0">
                    <a:moveTo>
                      <a:pt x="12192" y="0"/>
                    </a:moveTo>
                    <a:cubicBezTo>
                      <a:pt x="7889" y="0"/>
                      <a:pt x="3037" y="1943"/>
                      <a:pt x="42" y="9318"/>
                    </a:cubicBezTo>
                    <a:lnTo>
                      <a:pt x="0" y="9318"/>
                    </a:lnTo>
                    <a:cubicBezTo>
                      <a:pt x="3122" y="11459"/>
                      <a:pt x="10420" y="16315"/>
                      <a:pt x="18900" y="21600"/>
                    </a:cubicBezTo>
                    <a:cubicBezTo>
                      <a:pt x="21600" y="11837"/>
                      <a:pt x="21136" y="2502"/>
                      <a:pt x="21136" y="2502"/>
                    </a:cubicBezTo>
                    <a:cubicBezTo>
                      <a:pt x="20925" y="2371"/>
                      <a:pt x="16875" y="0"/>
                      <a:pt x="1219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4" name="Google Shape;709;p37"/>
              <p:cNvSpPr/>
              <p:nvPr/>
            </p:nvSpPr>
            <p:spPr>
              <a:xfrm>
                <a:off x="1701224" y="828883"/>
                <a:ext cx="87390" cy="197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3" y="0"/>
                    </a:moveTo>
                    <a:cubicBezTo>
                      <a:pt x="15111" y="266"/>
                      <a:pt x="15018" y="548"/>
                      <a:pt x="14937" y="860"/>
                    </a:cubicBezTo>
                    <a:cubicBezTo>
                      <a:pt x="14717" y="1719"/>
                      <a:pt x="14566" y="2630"/>
                      <a:pt x="14404" y="3567"/>
                    </a:cubicBezTo>
                    <a:cubicBezTo>
                      <a:pt x="13512" y="8919"/>
                      <a:pt x="12735" y="15255"/>
                      <a:pt x="0" y="19123"/>
                    </a:cubicBezTo>
                    <a:lnTo>
                      <a:pt x="6536" y="21600"/>
                    </a:lnTo>
                    <a:cubicBezTo>
                      <a:pt x="8506" y="15664"/>
                      <a:pt x="19155" y="6642"/>
                      <a:pt x="21600" y="4646"/>
                    </a:cubicBezTo>
                    <a:cubicBezTo>
                      <a:pt x="21183" y="4365"/>
                      <a:pt x="20777" y="4094"/>
                      <a:pt x="20406" y="3817"/>
                    </a:cubicBezTo>
                    <a:cubicBezTo>
                      <a:pt x="18066" y="2175"/>
                      <a:pt x="16061" y="665"/>
                      <a:pt x="15203"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5" name="Google Shape;710;p37"/>
              <p:cNvSpPr/>
              <p:nvPr/>
            </p:nvSpPr>
            <p:spPr>
              <a:xfrm>
                <a:off x="1877955" y="369200"/>
                <a:ext cx="208924" cy="281296"/>
              </a:xfrm>
              <a:custGeom>
                <a:avLst/>
                <a:gdLst/>
                <a:ahLst/>
                <a:cxnLst>
                  <a:cxn ang="0">
                    <a:pos x="wd2" y="hd2"/>
                  </a:cxn>
                  <a:cxn ang="5400000">
                    <a:pos x="wd2" y="hd2"/>
                  </a:cxn>
                  <a:cxn ang="10800000">
                    <a:pos x="wd2" y="hd2"/>
                  </a:cxn>
                  <a:cxn ang="16200000">
                    <a:pos x="wd2" y="hd2"/>
                  </a:cxn>
                </a:cxnLst>
                <a:rect l="0" t="0" r="r" b="b"/>
                <a:pathLst>
                  <a:path w="21524" h="21600" fill="norm" stroke="1" extrusionOk="0">
                    <a:moveTo>
                      <a:pt x="8749" y="0"/>
                    </a:moveTo>
                    <a:cubicBezTo>
                      <a:pt x="8628" y="0"/>
                      <a:pt x="8512" y="58"/>
                      <a:pt x="8474" y="144"/>
                    </a:cubicBezTo>
                    <a:lnTo>
                      <a:pt x="16" y="18025"/>
                    </a:lnTo>
                    <a:cubicBezTo>
                      <a:pt x="-37" y="18144"/>
                      <a:pt x="45" y="18270"/>
                      <a:pt x="200" y="18306"/>
                    </a:cubicBezTo>
                    <a:lnTo>
                      <a:pt x="1842" y="18742"/>
                    </a:lnTo>
                    <a:lnTo>
                      <a:pt x="10237" y="20945"/>
                    </a:lnTo>
                    <a:lnTo>
                      <a:pt x="12681" y="21589"/>
                    </a:lnTo>
                    <a:cubicBezTo>
                      <a:pt x="12714" y="21596"/>
                      <a:pt x="12743" y="21600"/>
                      <a:pt x="12777" y="21600"/>
                    </a:cubicBezTo>
                    <a:cubicBezTo>
                      <a:pt x="12903" y="21600"/>
                      <a:pt x="13019" y="21542"/>
                      <a:pt x="13057" y="21456"/>
                    </a:cubicBezTo>
                    <a:lnTo>
                      <a:pt x="21505" y="3568"/>
                    </a:lnTo>
                    <a:cubicBezTo>
                      <a:pt x="21563" y="3456"/>
                      <a:pt x="21486" y="3330"/>
                      <a:pt x="21326" y="3294"/>
                    </a:cubicBezTo>
                    <a:lnTo>
                      <a:pt x="8841" y="11"/>
                    </a:lnTo>
                    <a:cubicBezTo>
                      <a:pt x="8812" y="4"/>
                      <a:pt x="8778" y="0"/>
                      <a:pt x="874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6" name="Google Shape;711;p37"/>
              <p:cNvSpPr/>
              <p:nvPr/>
            </p:nvSpPr>
            <p:spPr>
              <a:xfrm>
                <a:off x="1860749" y="363152"/>
                <a:ext cx="103019" cy="244446"/>
              </a:xfrm>
              <a:custGeom>
                <a:avLst/>
                <a:gdLst/>
                <a:ahLst/>
                <a:cxnLst>
                  <a:cxn ang="0">
                    <a:pos x="wd2" y="hd2"/>
                  </a:cxn>
                  <a:cxn ang="5400000">
                    <a:pos x="wd2" y="hd2"/>
                  </a:cxn>
                  <a:cxn ang="10800000">
                    <a:pos x="wd2" y="hd2"/>
                  </a:cxn>
                  <a:cxn ang="16200000">
                    <a:pos x="wd2" y="hd2"/>
                  </a:cxn>
                </a:cxnLst>
                <a:rect l="0" t="0" r="r" b="b"/>
                <a:pathLst>
                  <a:path w="21525" h="21600" fill="norm" stroke="1" extrusionOk="0">
                    <a:moveTo>
                      <a:pt x="17724" y="0"/>
                    </a:moveTo>
                    <a:cubicBezTo>
                      <a:pt x="17489" y="0"/>
                      <a:pt x="17264" y="66"/>
                      <a:pt x="17185" y="170"/>
                    </a:cubicBezTo>
                    <a:lnTo>
                      <a:pt x="33" y="20747"/>
                    </a:lnTo>
                    <a:cubicBezTo>
                      <a:pt x="-75" y="20879"/>
                      <a:pt x="92" y="21024"/>
                      <a:pt x="395" y="21070"/>
                    </a:cubicBezTo>
                    <a:lnTo>
                      <a:pt x="3990" y="21600"/>
                    </a:lnTo>
                    <a:cubicBezTo>
                      <a:pt x="3687" y="21554"/>
                      <a:pt x="3530" y="21409"/>
                      <a:pt x="3628" y="21285"/>
                    </a:cubicBezTo>
                    <a:lnTo>
                      <a:pt x="20781" y="708"/>
                    </a:lnTo>
                    <a:cubicBezTo>
                      <a:pt x="20859" y="601"/>
                      <a:pt x="21094" y="534"/>
                      <a:pt x="21339" y="534"/>
                    </a:cubicBezTo>
                    <a:cubicBezTo>
                      <a:pt x="21398" y="534"/>
                      <a:pt x="21466" y="539"/>
                      <a:pt x="21525" y="547"/>
                    </a:cubicBezTo>
                    <a:lnTo>
                      <a:pt x="17930" y="17"/>
                    </a:lnTo>
                    <a:cubicBezTo>
                      <a:pt x="17861" y="4"/>
                      <a:pt x="17793" y="0"/>
                      <a:pt x="17724" y="0"/>
                    </a:cubicBezTo>
                    <a:close/>
                    <a:moveTo>
                      <a:pt x="3990" y="21600"/>
                    </a:moveTo>
                    <a:cubicBezTo>
                      <a:pt x="3990" y="21600"/>
                      <a:pt x="4000" y="21600"/>
                      <a:pt x="4000" y="21600"/>
                    </a:cubicBezTo>
                    <a:lnTo>
                      <a:pt x="3990" y="2160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7" name="Google Shape;712;p37"/>
              <p:cNvSpPr/>
              <p:nvPr/>
            </p:nvSpPr>
            <p:spPr>
              <a:xfrm>
                <a:off x="1991851" y="418990"/>
                <a:ext cx="31135" cy="39945"/>
              </a:xfrm>
              <a:custGeom>
                <a:avLst/>
                <a:gdLst/>
                <a:ahLst/>
                <a:cxnLst>
                  <a:cxn ang="0">
                    <a:pos x="wd2" y="hd2"/>
                  </a:cxn>
                  <a:cxn ang="5400000">
                    <a:pos x="wd2" y="hd2"/>
                  </a:cxn>
                  <a:cxn ang="10800000">
                    <a:pos x="wd2" y="hd2"/>
                  </a:cxn>
                  <a:cxn ang="16200000">
                    <a:pos x="wd2" y="hd2"/>
                  </a:cxn>
                </a:cxnLst>
                <a:rect l="0" t="0" r="r" b="b"/>
                <a:pathLst>
                  <a:path w="18924" h="21600" fill="norm" stroke="1" extrusionOk="0">
                    <a:moveTo>
                      <a:pt x="11368" y="0"/>
                    </a:moveTo>
                    <a:cubicBezTo>
                      <a:pt x="7236" y="0"/>
                      <a:pt x="2876" y="3245"/>
                      <a:pt x="967" y="8113"/>
                    </a:cubicBezTo>
                    <a:cubicBezTo>
                      <a:pt x="-1341" y="13893"/>
                      <a:pt x="625" y="19800"/>
                      <a:pt x="5327" y="21270"/>
                    </a:cubicBezTo>
                    <a:cubicBezTo>
                      <a:pt x="6039" y="21499"/>
                      <a:pt x="6809" y="21600"/>
                      <a:pt x="7578" y="21600"/>
                    </a:cubicBezTo>
                    <a:cubicBezTo>
                      <a:pt x="11710" y="21600"/>
                      <a:pt x="16042" y="18355"/>
                      <a:pt x="17951" y="13462"/>
                    </a:cubicBezTo>
                    <a:cubicBezTo>
                      <a:pt x="20259" y="7707"/>
                      <a:pt x="18321" y="1800"/>
                      <a:pt x="13591" y="330"/>
                    </a:cubicBezTo>
                    <a:cubicBezTo>
                      <a:pt x="12879" y="101"/>
                      <a:pt x="12109" y="0"/>
                      <a:pt x="1136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8" name="Google Shape;713;p37"/>
              <p:cNvSpPr/>
              <p:nvPr/>
            </p:nvSpPr>
            <p:spPr>
              <a:xfrm>
                <a:off x="1995498" y="422646"/>
                <a:ext cx="23847" cy="32631"/>
              </a:xfrm>
              <a:custGeom>
                <a:avLst/>
                <a:gdLst/>
                <a:ahLst/>
                <a:cxnLst>
                  <a:cxn ang="0">
                    <a:pos x="wd2" y="hd2"/>
                  </a:cxn>
                  <a:cxn ang="5400000">
                    <a:pos x="wd2" y="hd2"/>
                  </a:cxn>
                  <a:cxn ang="10800000">
                    <a:pos x="wd2" y="hd2"/>
                  </a:cxn>
                  <a:cxn ang="16200000">
                    <a:pos x="wd2" y="hd2"/>
                  </a:cxn>
                </a:cxnLst>
                <a:rect l="0" t="0" r="r" b="b"/>
                <a:pathLst>
                  <a:path w="18910" h="21600" fill="norm" stroke="1" extrusionOk="0">
                    <a:moveTo>
                      <a:pt x="11940" y="0"/>
                    </a:moveTo>
                    <a:cubicBezTo>
                      <a:pt x="7776" y="0"/>
                      <a:pt x="3166" y="3414"/>
                      <a:pt x="1047" y="8317"/>
                    </a:cubicBezTo>
                    <a:cubicBezTo>
                      <a:pt x="-1332" y="14028"/>
                      <a:pt x="490" y="20017"/>
                      <a:pt x="5025" y="21321"/>
                    </a:cubicBezTo>
                    <a:cubicBezTo>
                      <a:pt x="5657" y="21507"/>
                      <a:pt x="6289" y="21600"/>
                      <a:pt x="6959" y="21600"/>
                    </a:cubicBezTo>
                    <a:cubicBezTo>
                      <a:pt x="11122" y="21600"/>
                      <a:pt x="15770" y="18186"/>
                      <a:pt x="17814" y="13252"/>
                    </a:cubicBezTo>
                    <a:cubicBezTo>
                      <a:pt x="20268" y="7572"/>
                      <a:pt x="18446" y="1583"/>
                      <a:pt x="13874" y="279"/>
                    </a:cubicBezTo>
                    <a:cubicBezTo>
                      <a:pt x="13279" y="93"/>
                      <a:pt x="12609" y="0"/>
                      <a:pt x="11940" y="0"/>
                    </a:cubicBezTo>
                    <a:close/>
                  </a:path>
                </a:pathLst>
              </a:custGeom>
              <a:solidFill>
                <a:schemeClr val="accent4">
                  <a:lumOff val="44000"/>
                  <a:alpha val="2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9" name="Google Shape;714;p37"/>
              <p:cNvSpPr/>
              <p:nvPr/>
            </p:nvSpPr>
            <p:spPr>
              <a:xfrm>
                <a:off x="1925041" y="383921"/>
                <a:ext cx="23302" cy="52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15" y="0"/>
                    </a:moveTo>
                    <a:cubicBezTo>
                      <a:pt x="16950" y="115"/>
                      <a:pt x="16645" y="173"/>
                      <a:pt x="16080" y="288"/>
                    </a:cubicBezTo>
                    <a:lnTo>
                      <a:pt x="0" y="20448"/>
                    </a:lnTo>
                    <a:cubicBezTo>
                      <a:pt x="304" y="20698"/>
                      <a:pt x="435" y="20832"/>
                      <a:pt x="695" y="21082"/>
                    </a:cubicBezTo>
                    <a:lnTo>
                      <a:pt x="4129" y="21600"/>
                    </a:lnTo>
                    <a:cubicBezTo>
                      <a:pt x="4694" y="21504"/>
                      <a:pt x="4955" y="21427"/>
                      <a:pt x="5520" y="21312"/>
                    </a:cubicBezTo>
                    <a:lnTo>
                      <a:pt x="21600" y="1133"/>
                    </a:lnTo>
                    <a:cubicBezTo>
                      <a:pt x="21339" y="902"/>
                      <a:pt x="21209" y="787"/>
                      <a:pt x="20948" y="518"/>
                    </a:cubicBezTo>
                    <a:lnTo>
                      <a:pt x="17515" y="0"/>
                    </a:lnTo>
                    <a:close/>
                  </a:path>
                </a:pathLst>
              </a:custGeom>
              <a:solidFill>
                <a:schemeClr val="accent4">
                  <a:lumOff val="44000"/>
                  <a:alpha val="2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0" name="Google Shape;715;p37"/>
              <p:cNvSpPr/>
              <p:nvPr/>
            </p:nvSpPr>
            <p:spPr>
              <a:xfrm>
                <a:off x="1983416" y="485422"/>
                <a:ext cx="78847" cy="59166"/>
              </a:xfrm>
              <a:custGeom>
                <a:avLst/>
                <a:gdLst/>
                <a:ahLst/>
                <a:cxnLst>
                  <a:cxn ang="0">
                    <a:pos x="wd2" y="hd2"/>
                  </a:cxn>
                  <a:cxn ang="5400000">
                    <a:pos x="wd2" y="hd2"/>
                  </a:cxn>
                  <a:cxn ang="10800000">
                    <a:pos x="wd2" y="hd2"/>
                  </a:cxn>
                  <a:cxn ang="16200000">
                    <a:pos x="wd2" y="hd2"/>
                  </a:cxn>
                </a:cxnLst>
                <a:rect l="0" t="0" r="r" b="b"/>
                <a:pathLst>
                  <a:path w="19960" h="21600" fill="norm" stroke="1" extrusionOk="0">
                    <a:moveTo>
                      <a:pt x="4033" y="0"/>
                    </a:moveTo>
                    <a:cubicBezTo>
                      <a:pt x="-797" y="0"/>
                      <a:pt x="-1355" y="6932"/>
                      <a:pt x="2716" y="8318"/>
                    </a:cubicBezTo>
                    <a:cubicBezTo>
                      <a:pt x="8496" y="10269"/>
                      <a:pt x="11427" y="14155"/>
                      <a:pt x="12922" y="17390"/>
                    </a:cubicBezTo>
                    <a:cubicBezTo>
                      <a:pt x="14501" y="18810"/>
                      <a:pt x="15569" y="20214"/>
                      <a:pt x="16234" y="21600"/>
                    </a:cubicBezTo>
                    <a:cubicBezTo>
                      <a:pt x="19557" y="19461"/>
                      <a:pt x="20245" y="16842"/>
                      <a:pt x="19865" y="13128"/>
                    </a:cubicBezTo>
                    <a:cubicBezTo>
                      <a:pt x="19485" y="9277"/>
                      <a:pt x="15925" y="4673"/>
                      <a:pt x="6953" y="702"/>
                    </a:cubicBezTo>
                    <a:cubicBezTo>
                      <a:pt x="5849" y="205"/>
                      <a:pt x="4876" y="0"/>
                      <a:pt x="4033"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1" name="Google Shape;716;p37"/>
              <p:cNvSpPr/>
              <p:nvPr/>
            </p:nvSpPr>
            <p:spPr>
              <a:xfrm>
                <a:off x="1972286" y="516364"/>
                <a:ext cx="78866" cy="59214"/>
              </a:xfrm>
              <a:custGeom>
                <a:avLst/>
                <a:gdLst/>
                <a:ahLst/>
                <a:cxnLst>
                  <a:cxn ang="0">
                    <a:pos x="wd2" y="hd2"/>
                  </a:cxn>
                  <a:cxn ang="5400000">
                    <a:pos x="wd2" y="hd2"/>
                  </a:cxn>
                  <a:cxn ang="10800000">
                    <a:pos x="wd2" y="hd2"/>
                  </a:cxn>
                  <a:cxn ang="16200000">
                    <a:pos x="wd2" y="hd2"/>
                  </a:cxn>
                </a:cxnLst>
                <a:rect l="0" t="0" r="r" b="b"/>
                <a:pathLst>
                  <a:path w="19965" h="21600" fill="norm" stroke="1" extrusionOk="0">
                    <a:moveTo>
                      <a:pt x="4026" y="0"/>
                    </a:moveTo>
                    <a:cubicBezTo>
                      <a:pt x="-804" y="0"/>
                      <a:pt x="-1350" y="6943"/>
                      <a:pt x="2721" y="8312"/>
                    </a:cubicBezTo>
                    <a:cubicBezTo>
                      <a:pt x="8501" y="10278"/>
                      <a:pt x="11432" y="14178"/>
                      <a:pt x="12927" y="17393"/>
                    </a:cubicBezTo>
                    <a:cubicBezTo>
                      <a:pt x="14506" y="18795"/>
                      <a:pt x="15574" y="20215"/>
                      <a:pt x="16239" y="21600"/>
                    </a:cubicBezTo>
                    <a:cubicBezTo>
                      <a:pt x="19562" y="19462"/>
                      <a:pt x="20250" y="16846"/>
                      <a:pt x="19870" y="13134"/>
                    </a:cubicBezTo>
                    <a:cubicBezTo>
                      <a:pt x="19775" y="12211"/>
                      <a:pt x="19526" y="11270"/>
                      <a:pt x="19051" y="10295"/>
                    </a:cubicBezTo>
                    <a:cubicBezTo>
                      <a:pt x="18387" y="8910"/>
                      <a:pt x="17295" y="7508"/>
                      <a:pt x="15740" y="6088"/>
                    </a:cubicBezTo>
                    <a:cubicBezTo>
                      <a:pt x="13687" y="4241"/>
                      <a:pt x="10839" y="2411"/>
                      <a:pt x="6958" y="701"/>
                    </a:cubicBezTo>
                    <a:cubicBezTo>
                      <a:pt x="5854" y="222"/>
                      <a:pt x="4869" y="0"/>
                      <a:pt x="4026"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2" name="Google Shape;717;p37"/>
              <p:cNvSpPr/>
              <p:nvPr/>
            </p:nvSpPr>
            <p:spPr>
              <a:xfrm>
                <a:off x="1961214" y="547307"/>
                <a:ext cx="78901" cy="58088"/>
              </a:xfrm>
              <a:custGeom>
                <a:avLst/>
                <a:gdLst/>
                <a:ahLst/>
                <a:cxnLst>
                  <a:cxn ang="0">
                    <a:pos x="wd2" y="hd2"/>
                  </a:cxn>
                  <a:cxn ang="5400000">
                    <a:pos x="wd2" y="hd2"/>
                  </a:cxn>
                  <a:cxn ang="10800000">
                    <a:pos x="wd2" y="hd2"/>
                  </a:cxn>
                  <a:cxn ang="16200000">
                    <a:pos x="wd2" y="hd2"/>
                  </a:cxn>
                </a:cxnLst>
                <a:rect l="0" t="0" r="r" b="b"/>
                <a:pathLst>
                  <a:path w="19984" h="21600" fill="norm" stroke="1" extrusionOk="0">
                    <a:moveTo>
                      <a:pt x="4043" y="0"/>
                    </a:moveTo>
                    <a:cubicBezTo>
                      <a:pt x="-802" y="0"/>
                      <a:pt x="-1360" y="7061"/>
                      <a:pt x="2737" y="8490"/>
                    </a:cubicBezTo>
                    <a:cubicBezTo>
                      <a:pt x="7261" y="10059"/>
                      <a:pt x="10040" y="12831"/>
                      <a:pt x="11738" y="15516"/>
                    </a:cubicBezTo>
                    <a:cubicBezTo>
                      <a:pt x="14481" y="17573"/>
                      <a:pt x="16084" y="19647"/>
                      <a:pt x="16844" y="21600"/>
                    </a:cubicBezTo>
                    <a:cubicBezTo>
                      <a:pt x="19658" y="19525"/>
                      <a:pt x="20240" y="16928"/>
                      <a:pt x="19896" y="13389"/>
                    </a:cubicBezTo>
                    <a:cubicBezTo>
                      <a:pt x="19801" y="12465"/>
                      <a:pt x="19528" y="11506"/>
                      <a:pt x="19053" y="10512"/>
                    </a:cubicBezTo>
                    <a:cubicBezTo>
                      <a:pt x="18388" y="9100"/>
                      <a:pt x="17319" y="7653"/>
                      <a:pt x="15740" y="6189"/>
                    </a:cubicBezTo>
                    <a:cubicBezTo>
                      <a:pt x="13697" y="4323"/>
                      <a:pt x="10835" y="2458"/>
                      <a:pt x="6952" y="697"/>
                    </a:cubicBezTo>
                    <a:cubicBezTo>
                      <a:pt x="5848" y="209"/>
                      <a:pt x="4886" y="0"/>
                      <a:pt x="4043"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3" name="Google Shape;718;p37"/>
              <p:cNvSpPr/>
              <p:nvPr/>
            </p:nvSpPr>
            <p:spPr>
              <a:xfrm>
                <a:off x="1955957" y="577171"/>
                <a:ext cx="74030" cy="58135"/>
              </a:xfrm>
              <a:custGeom>
                <a:avLst/>
                <a:gdLst/>
                <a:ahLst/>
                <a:cxnLst>
                  <a:cxn ang="0">
                    <a:pos x="wd2" y="hd2"/>
                  </a:cxn>
                  <a:cxn ang="5400000">
                    <a:pos x="wd2" y="hd2"/>
                  </a:cxn>
                  <a:cxn ang="10800000">
                    <a:pos x="wd2" y="hd2"/>
                  </a:cxn>
                  <a:cxn ang="16200000">
                    <a:pos x="wd2" y="hd2"/>
                  </a:cxn>
                </a:cxnLst>
                <a:rect l="0" t="0" r="r" b="b"/>
                <a:pathLst>
                  <a:path w="19899" h="21600" fill="norm" stroke="1" extrusionOk="0">
                    <a:moveTo>
                      <a:pt x="4040" y="0"/>
                    </a:moveTo>
                    <a:cubicBezTo>
                      <a:pt x="-800" y="0"/>
                      <a:pt x="-1354" y="6619"/>
                      <a:pt x="2716" y="7961"/>
                    </a:cubicBezTo>
                    <a:cubicBezTo>
                      <a:pt x="13579" y="11497"/>
                      <a:pt x="14373" y="21600"/>
                      <a:pt x="14373" y="21600"/>
                    </a:cubicBezTo>
                    <a:cubicBezTo>
                      <a:pt x="19250" y="19388"/>
                      <a:pt x="20246" y="16670"/>
                      <a:pt x="19805" y="12542"/>
                    </a:cubicBezTo>
                    <a:cubicBezTo>
                      <a:pt x="19755" y="11863"/>
                      <a:pt x="19578" y="11201"/>
                      <a:pt x="19288" y="10486"/>
                    </a:cubicBezTo>
                    <a:cubicBezTo>
                      <a:pt x="18482" y="8535"/>
                      <a:pt x="16780" y="6463"/>
                      <a:pt x="13869" y="4407"/>
                    </a:cubicBezTo>
                    <a:cubicBezTo>
                      <a:pt x="12067" y="3135"/>
                      <a:pt x="9774" y="1881"/>
                      <a:pt x="6938" y="662"/>
                    </a:cubicBezTo>
                    <a:cubicBezTo>
                      <a:pt x="5842" y="192"/>
                      <a:pt x="4871" y="0"/>
                      <a:pt x="4040"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4" name="Google Shape;719;p37"/>
              <p:cNvSpPr/>
              <p:nvPr/>
            </p:nvSpPr>
            <p:spPr>
              <a:xfrm>
                <a:off x="1304411" y="347916"/>
                <a:ext cx="157479" cy="1538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9" y="395"/>
                      <a:pt x="39" y="830"/>
                      <a:pt x="58" y="1277"/>
                    </a:cubicBezTo>
                    <a:cubicBezTo>
                      <a:pt x="71" y="1448"/>
                      <a:pt x="71" y="1633"/>
                      <a:pt x="77" y="1804"/>
                    </a:cubicBezTo>
                    <a:cubicBezTo>
                      <a:pt x="77" y="1903"/>
                      <a:pt x="90" y="2008"/>
                      <a:pt x="90" y="2107"/>
                    </a:cubicBezTo>
                    <a:cubicBezTo>
                      <a:pt x="90" y="2390"/>
                      <a:pt x="96" y="2679"/>
                      <a:pt x="96" y="2982"/>
                    </a:cubicBezTo>
                    <a:lnTo>
                      <a:pt x="96" y="2989"/>
                    </a:lnTo>
                    <a:cubicBezTo>
                      <a:pt x="116" y="3799"/>
                      <a:pt x="116" y="4654"/>
                      <a:pt x="109" y="5537"/>
                    </a:cubicBezTo>
                    <a:cubicBezTo>
                      <a:pt x="109" y="5760"/>
                      <a:pt x="109" y="5978"/>
                      <a:pt x="109" y="6215"/>
                    </a:cubicBezTo>
                    <a:cubicBezTo>
                      <a:pt x="109" y="6320"/>
                      <a:pt x="96" y="6432"/>
                      <a:pt x="96" y="6544"/>
                    </a:cubicBezTo>
                    <a:cubicBezTo>
                      <a:pt x="96" y="6774"/>
                      <a:pt x="96" y="6998"/>
                      <a:pt x="90" y="7229"/>
                    </a:cubicBezTo>
                    <a:cubicBezTo>
                      <a:pt x="90" y="7340"/>
                      <a:pt x="90" y="7459"/>
                      <a:pt x="90" y="7571"/>
                    </a:cubicBezTo>
                    <a:cubicBezTo>
                      <a:pt x="77" y="7689"/>
                      <a:pt x="77" y="7801"/>
                      <a:pt x="77" y="7913"/>
                    </a:cubicBezTo>
                    <a:cubicBezTo>
                      <a:pt x="77" y="8051"/>
                      <a:pt x="71" y="8183"/>
                      <a:pt x="71" y="8328"/>
                    </a:cubicBezTo>
                    <a:cubicBezTo>
                      <a:pt x="58" y="8881"/>
                      <a:pt x="51" y="9441"/>
                      <a:pt x="32" y="10007"/>
                    </a:cubicBezTo>
                    <a:cubicBezTo>
                      <a:pt x="7479" y="20823"/>
                      <a:pt x="18417" y="21600"/>
                      <a:pt x="21414" y="21600"/>
                    </a:cubicBezTo>
                    <a:cubicBezTo>
                      <a:pt x="21478" y="21600"/>
                      <a:pt x="21542" y="21600"/>
                      <a:pt x="21600" y="21600"/>
                    </a:cubicBezTo>
                    <a:cubicBezTo>
                      <a:pt x="21568" y="21389"/>
                      <a:pt x="21542" y="21165"/>
                      <a:pt x="21523" y="20955"/>
                    </a:cubicBezTo>
                    <a:cubicBezTo>
                      <a:pt x="21504" y="20797"/>
                      <a:pt x="21491" y="20632"/>
                      <a:pt x="21471" y="20474"/>
                    </a:cubicBezTo>
                    <a:cubicBezTo>
                      <a:pt x="16449" y="19882"/>
                      <a:pt x="9781" y="16472"/>
                      <a:pt x="1595" y="7584"/>
                    </a:cubicBezTo>
                    <a:cubicBezTo>
                      <a:pt x="1550" y="7518"/>
                      <a:pt x="1492" y="7419"/>
                      <a:pt x="1453" y="7360"/>
                    </a:cubicBezTo>
                    <a:cubicBezTo>
                      <a:pt x="1434" y="7327"/>
                      <a:pt x="1428" y="7308"/>
                      <a:pt x="1415" y="7281"/>
                    </a:cubicBezTo>
                    <a:cubicBezTo>
                      <a:pt x="1395" y="7248"/>
                      <a:pt x="1389" y="7215"/>
                      <a:pt x="1376" y="7189"/>
                    </a:cubicBezTo>
                    <a:cubicBezTo>
                      <a:pt x="1325" y="7077"/>
                      <a:pt x="1286" y="6959"/>
                      <a:pt x="1248" y="6834"/>
                    </a:cubicBezTo>
                    <a:cubicBezTo>
                      <a:pt x="1228" y="6794"/>
                      <a:pt x="1222" y="6748"/>
                      <a:pt x="1196" y="6708"/>
                    </a:cubicBezTo>
                    <a:cubicBezTo>
                      <a:pt x="1157" y="6577"/>
                      <a:pt x="1119" y="6432"/>
                      <a:pt x="1074" y="6294"/>
                    </a:cubicBezTo>
                    <a:cubicBezTo>
                      <a:pt x="1061" y="6241"/>
                      <a:pt x="1055" y="6195"/>
                      <a:pt x="1029" y="6142"/>
                    </a:cubicBezTo>
                    <a:cubicBezTo>
                      <a:pt x="1022" y="6103"/>
                      <a:pt x="1010" y="6063"/>
                      <a:pt x="990" y="6011"/>
                    </a:cubicBezTo>
                    <a:cubicBezTo>
                      <a:pt x="990" y="5978"/>
                      <a:pt x="984" y="5951"/>
                      <a:pt x="971" y="5912"/>
                    </a:cubicBezTo>
                    <a:cubicBezTo>
                      <a:pt x="965" y="5879"/>
                      <a:pt x="952" y="5839"/>
                      <a:pt x="945" y="5800"/>
                    </a:cubicBezTo>
                    <a:cubicBezTo>
                      <a:pt x="913" y="5701"/>
                      <a:pt x="894" y="5589"/>
                      <a:pt x="862" y="5477"/>
                    </a:cubicBezTo>
                    <a:cubicBezTo>
                      <a:pt x="855" y="5438"/>
                      <a:pt x="842" y="5385"/>
                      <a:pt x="836" y="5339"/>
                    </a:cubicBezTo>
                    <a:cubicBezTo>
                      <a:pt x="502" y="3845"/>
                      <a:pt x="225" y="1922"/>
                      <a:pt x="0"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5" name="Google Shape;720;p37"/>
              <p:cNvSpPr/>
              <p:nvPr/>
            </p:nvSpPr>
            <p:spPr>
              <a:xfrm>
                <a:off x="1480103" y="181764"/>
                <a:ext cx="47395" cy="206518"/>
              </a:xfrm>
              <a:custGeom>
                <a:avLst/>
                <a:gdLst/>
                <a:ahLst/>
                <a:cxnLst>
                  <a:cxn ang="0">
                    <a:pos x="wd2" y="hd2"/>
                  </a:cxn>
                  <a:cxn ang="5400000">
                    <a:pos x="wd2" y="hd2"/>
                  </a:cxn>
                  <a:cxn ang="10800000">
                    <a:pos x="wd2" y="hd2"/>
                  </a:cxn>
                  <a:cxn ang="16200000">
                    <a:pos x="wd2" y="hd2"/>
                  </a:cxn>
                </a:cxnLst>
                <a:rect l="0" t="0" r="r" b="b"/>
                <a:pathLst>
                  <a:path w="21407" h="21600" fill="norm" stroke="1" extrusionOk="0">
                    <a:moveTo>
                      <a:pt x="477" y="0"/>
                    </a:moveTo>
                    <a:cubicBezTo>
                      <a:pt x="434" y="0"/>
                      <a:pt x="392" y="0"/>
                      <a:pt x="350" y="0"/>
                    </a:cubicBezTo>
                    <a:cubicBezTo>
                      <a:pt x="95" y="15"/>
                      <a:pt x="-74" y="83"/>
                      <a:pt x="32" y="142"/>
                    </a:cubicBezTo>
                    <a:cubicBezTo>
                      <a:pt x="117" y="226"/>
                      <a:pt x="10324" y="8542"/>
                      <a:pt x="12230" y="16809"/>
                    </a:cubicBezTo>
                    <a:cubicBezTo>
                      <a:pt x="12230" y="16848"/>
                      <a:pt x="12335" y="16883"/>
                      <a:pt x="12462" y="16907"/>
                    </a:cubicBezTo>
                    <a:cubicBezTo>
                      <a:pt x="12547" y="16917"/>
                      <a:pt x="12653" y="16922"/>
                      <a:pt x="12738" y="16922"/>
                    </a:cubicBezTo>
                    <a:cubicBezTo>
                      <a:pt x="12801" y="16922"/>
                      <a:pt x="12865" y="16922"/>
                      <a:pt x="12907" y="16917"/>
                    </a:cubicBezTo>
                    <a:lnTo>
                      <a:pt x="19260" y="16270"/>
                    </a:lnTo>
                    <a:cubicBezTo>
                      <a:pt x="19366" y="16260"/>
                      <a:pt x="19472" y="16255"/>
                      <a:pt x="19578" y="16255"/>
                    </a:cubicBezTo>
                    <a:cubicBezTo>
                      <a:pt x="19768" y="16255"/>
                      <a:pt x="19959" y="16270"/>
                      <a:pt x="20128" y="16299"/>
                    </a:cubicBezTo>
                    <a:cubicBezTo>
                      <a:pt x="20361" y="16353"/>
                      <a:pt x="20446" y="16427"/>
                      <a:pt x="20382" y="16495"/>
                    </a:cubicBezTo>
                    <a:cubicBezTo>
                      <a:pt x="19451" y="17275"/>
                      <a:pt x="17227" y="18633"/>
                      <a:pt x="12886" y="18947"/>
                    </a:cubicBezTo>
                    <a:cubicBezTo>
                      <a:pt x="12695" y="18962"/>
                      <a:pt x="12526" y="19001"/>
                      <a:pt x="12526" y="19050"/>
                    </a:cubicBezTo>
                    <a:cubicBezTo>
                      <a:pt x="12484" y="19359"/>
                      <a:pt x="12462" y="19683"/>
                      <a:pt x="12462" y="19987"/>
                    </a:cubicBezTo>
                    <a:cubicBezTo>
                      <a:pt x="12420" y="20477"/>
                      <a:pt x="12420" y="20987"/>
                      <a:pt x="12293" y="21482"/>
                    </a:cubicBezTo>
                    <a:cubicBezTo>
                      <a:pt x="12293" y="21541"/>
                      <a:pt x="12484" y="21595"/>
                      <a:pt x="12759" y="21600"/>
                    </a:cubicBezTo>
                    <a:lnTo>
                      <a:pt x="12822" y="21600"/>
                    </a:lnTo>
                    <a:cubicBezTo>
                      <a:pt x="13077" y="21600"/>
                      <a:pt x="13310" y="21546"/>
                      <a:pt x="13310" y="21487"/>
                    </a:cubicBezTo>
                    <a:cubicBezTo>
                      <a:pt x="13394" y="20992"/>
                      <a:pt x="13437" y="20482"/>
                      <a:pt x="13458" y="19987"/>
                    </a:cubicBezTo>
                    <a:cubicBezTo>
                      <a:pt x="13458" y="19702"/>
                      <a:pt x="13500" y="19418"/>
                      <a:pt x="13521" y="19134"/>
                    </a:cubicBezTo>
                    <a:cubicBezTo>
                      <a:pt x="18095" y="18751"/>
                      <a:pt x="20382" y="17363"/>
                      <a:pt x="21335" y="16564"/>
                    </a:cubicBezTo>
                    <a:cubicBezTo>
                      <a:pt x="21526" y="16397"/>
                      <a:pt x="21335" y="16231"/>
                      <a:pt x="20785" y="16128"/>
                    </a:cubicBezTo>
                    <a:cubicBezTo>
                      <a:pt x="20425" y="16059"/>
                      <a:pt x="20001" y="16025"/>
                      <a:pt x="19578" y="16025"/>
                    </a:cubicBezTo>
                    <a:cubicBezTo>
                      <a:pt x="19345" y="16025"/>
                      <a:pt x="19112" y="16035"/>
                      <a:pt x="18879" y="16059"/>
                    </a:cubicBezTo>
                    <a:lnTo>
                      <a:pt x="13161" y="16638"/>
                    </a:lnTo>
                    <a:cubicBezTo>
                      <a:pt x="11192" y="8390"/>
                      <a:pt x="1070" y="167"/>
                      <a:pt x="964" y="78"/>
                    </a:cubicBezTo>
                    <a:cubicBezTo>
                      <a:pt x="921" y="29"/>
                      <a:pt x="710" y="0"/>
                      <a:pt x="477"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6" name="Google Shape;721;p37"/>
              <p:cNvSpPr/>
              <p:nvPr/>
            </p:nvSpPr>
            <p:spPr>
              <a:xfrm>
                <a:off x="1495100" y="418708"/>
                <a:ext cx="15695" cy="51337"/>
              </a:xfrm>
              <a:custGeom>
                <a:avLst/>
                <a:gdLst/>
                <a:ahLst/>
                <a:cxnLst>
                  <a:cxn ang="0">
                    <a:pos x="wd2" y="hd2"/>
                  </a:cxn>
                  <a:cxn ang="5400000">
                    <a:pos x="wd2" y="hd2"/>
                  </a:cxn>
                  <a:cxn ang="10800000">
                    <a:pos x="wd2" y="hd2"/>
                  </a:cxn>
                  <a:cxn ang="16200000">
                    <a:pos x="wd2" y="hd2"/>
                  </a:cxn>
                </a:cxnLst>
                <a:rect l="0" t="0" r="r" b="b"/>
                <a:pathLst>
                  <a:path w="21394" h="21600" fill="norm" stroke="1" extrusionOk="0">
                    <a:moveTo>
                      <a:pt x="1447" y="0"/>
                    </a:moveTo>
                    <a:cubicBezTo>
                      <a:pt x="808" y="0"/>
                      <a:pt x="232" y="138"/>
                      <a:pt x="41" y="375"/>
                    </a:cubicBezTo>
                    <a:cubicBezTo>
                      <a:pt x="-151" y="612"/>
                      <a:pt x="360" y="868"/>
                      <a:pt x="1127" y="927"/>
                    </a:cubicBezTo>
                    <a:cubicBezTo>
                      <a:pt x="4642" y="1184"/>
                      <a:pt x="13525" y="2032"/>
                      <a:pt x="17359" y="3215"/>
                    </a:cubicBezTo>
                    <a:cubicBezTo>
                      <a:pt x="10713" y="3748"/>
                      <a:pt x="5409" y="3787"/>
                      <a:pt x="5409" y="3787"/>
                    </a:cubicBezTo>
                    <a:cubicBezTo>
                      <a:pt x="4961" y="3787"/>
                      <a:pt x="4578" y="3847"/>
                      <a:pt x="4258" y="3945"/>
                    </a:cubicBezTo>
                    <a:cubicBezTo>
                      <a:pt x="3939" y="4064"/>
                      <a:pt x="3875" y="4202"/>
                      <a:pt x="3939" y="4320"/>
                    </a:cubicBezTo>
                    <a:cubicBezTo>
                      <a:pt x="3939" y="4458"/>
                      <a:pt x="11416" y="15524"/>
                      <a:pt x="9243" y="21087"/>
                    </a:cubicBezTo>
                    <a:cubicBezTo>
                      <a:pt x="9115" y="21363"/>
                      <a:pt x="9754" y="21580"/>
                      <a:pt x="10521" y="21600"/>
                    </a:cubicBezTo>
                    <a:lnTo>
                      <a:pt x="10713" y="21600"/>
                    </a:lnTo>
                    <a:cubicBezTo>
                      <a:pt x="11416" y="21600"/>
                      <a:pt x="12055" y="21422"/>
                      <a:pt x="12183" y="21225"/>
                    </a:cubicBezTo>
                    <a:cubicBezTo>
                      <a:pt x="14228" y="16116"/>
                      <a:pt x="8668" y="6983"/>
                      <a:pt x="7198" y="4655"/>
                    </a:cubicBezTo>
                    <a:cubicBezTo>
                      <a:pt x="9754" y="4636"/>
                      <a:pt x="14739" y="4458"/>
                      <a:pt x="20363" y="3906"/>
                    </a:cubicBezTo>
                    <a:cubicBezTo>
                      <a:pt x="20746" y="3847"/>
                      <a:pt x="21193" y="3748"/>
                      <a:pt x="21257" y="3630"/>
                    </a:cubicBezTo>
                    <a:cubicBezTo>
                      <a:pt x="21449" y="3492"/>
                      <a:pt x="21449" y="3334"/>
                      <a:pt x="21193" y="3215"/>
                    </a:cubicBezTo>
                    <a:cubicBezTo>
                      <a:pt x="17359" y="1184"/>
                      <a:pt x="2469" y="79"/>
                      <a:pt x="1830" y="20"/>
                    </a:cubicBezTo>
                    <a:cubicBezTo>
                      <a:pt x="1702" y="0"/>
                      <a:pt x="1574" y="0"/>
                      <a:pt x="1447"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7" name="Google Shape;722;p37"/>
              <p:cNvSpPr/>
              <p:nvPr/>
            </p:nvSpPr>
            <p:spPr>
              <a:xfrm>
                <a:off x="1514423" y="206659"/>
                <a:ext cx="12701" cy="39195"/>
              </a:xfrm>
              <a:custGeom>
                <a:avLst/>
                <a:gdLst/>
                <a:ahLst/>
                <a:cxnLst>
                  <a:cxn ang="0">
                    <a:pos x="wd2" y="hd2"/>
                  </a:cxn>
                  <a:cxn ang="5400000">
                    <a:pos x="wd2" y="hd2"/>
                  </a:cxn>
                  <a:cxn ang="10800000">
                    <a:pos x="wd2" y="hd2"/>
                  </a:cxn>
                  <a:cxn ang="16200000">
                    <a:pos x="wd2" y="hd2"/>
                  </a:cxn>
                </a:cxnLst>
                <a:rect l="0" t="0" r="r" b="b"/>
                <a:pathLst>
                  <a:path w="19397" h="21600" fill="norm" stroke="1" extrusionOk="0">
                    <a:moveTo>
                      <a:pt x="7260" y="0"/>
                    </a:moveTo>
                    <a:cubicBezTo>
                      <a:pt x="7186" y="0"/>
                      <a:pt x="7112" y="0"/>
                      <a:pt x="7038" y="0"/>
                    </a:cubicBezTo>
                    <a:cubicBezTo>
                      <a:pt x="1860" y="155"/>
                      <a:pt x="-1099" y="5142"/>
                      <a:pt x="380" y="11110"/>
                    </a:cubicBezTo>
                    <a:cubicBezTo>
                      <a:pt x="1786" y="16975"/>
                      <a:pt x="6964" y="21600"/>
                      <a:pt x="12068" y="21600"/>
                    </a:cubicBezTo>
                    <a:cubicBezTo>
                      <a:pt x="12142" y="21600"/>
                      <a:pt x="12290" y="21600"/>
                      <a:pt x="12364" y="21600"/>
                    </a:cubicBezTo>
                    <a:cubicBezTo>
                      <a:pt x="17468" y="21445"/>
                      <a:pt x="20501" y="16458"/>
                      <a:pt x="19022" y="10542"/>
                    </a:cubicBezTo>
                    <a:cubicBezTo>
                      <a:pt x="17542" y="4677"/>
                      <a:pt x="12290" y="0"/>
                      <a:pt x="726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8" name="Google Shape;723;p37"/>
              <p:cNvSpPr/>
              <p:nvPr/>
            </p:nvSpPr>
            <p:spPr>
              <a:xfrm>
                <a:off x="1426941" y="220442"/>
                <a:ext cx="13971" cy="38632"/>
              </a:xfrm>
              <a:custGeom>
                <a:avLst/>
                <a:gdLst/>
                <a:ahLst/>
                <a:cxnLst>
                  <a:cxn ang="0">
                    <a:pos x="wd2" y="hd2"/>
                  </a:cxn>
                  <a:cxn ang="5400000">
                    <a:pos x="wd2" y="hd2"/>
                  </a:cxn>
                  <a:cxn ang="10800000">
                    <a:pos x="wd2" y="hd2"/>
                  </a:cxn>
                  <a:cxn ang="16200000">
                    <a:pos x="wd2" y="hd2"/>
                  </a:cxn>
                </a:cxnLst>
                <a:rect l="0" t="0" r="r" b="b"/>
                <a:pathLst>
                  <a:path w="18986" h="21600" fill="norm" stroke="1" extrusionOk="0">
                    <a:moveTo>
                      <a:pt x="4743" y="0"/>
                    </a:moveTo>
                    <a:cubicBezTo>
                      <a:pt x="4552" y="0"/>
                      <a:pt x="4425" y="0"/>
                      <a:pt x="4233" y="26"/>
                    </a:cubicBezTo>
                    <a:cubicBezTo>
                      <a:pt x="-163" y="393"/>
                      <a:pt x="-1310" y="5505"/>
                      <a:pt x="1621" y="11482"/>
                    </a:cubicBezTo>
                    <a:cubicBezTo>
                      <a:pt x="4425" y="17196"/>
                      <a:pt x="10032" y="21600"/>
                      <a:pt x="14364" y="21600"/>
                    </a:cubicBezTo>
                    <a:cubicBezTo>
                      <a:pt x="14555" y="21600"/>
                      <a:pt x="14683" y="21600"/>
                      <a:pt x="14874" y="21574"/>
                    </a:cubicBezTo>
                    <a:cubicBezTo>
                      <a:pt x="19143" y="21233"/>
                      <a:pt x="20290" y="16095"/>
                      <a:pt x="17359" y="10171"/>
                    </a:cubicBezTo>
                    <a:cubicBezTo>
                      <a:pt x="14555" y="4404"/>
                      <a:pt x="9076" y="0"/>
                      <a:pt x="474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9" name="Google Shape;724;p37"/>
              <p:cNvSpPr/>
              <p:nvPr/>
            </p:nvSpPr>
            <p:spPr>
              <a:xfrm>
                <a:off x="1491046" y="179373"/>
                <a:ext cx="55058" cy="25036"/>
              </a:xfrm>
              <a:custGeom>
                <a:avLst/>
                <a:gdLst/>
                <a:ahLst/>
                <a:cxnLst>
                  <a:cxn ang="0">
                    <a:pos x="wd2" y="hd2"/>
                  </a:cxn>
                  <a:cxn ang="5400000">
                    <a:pos x="wd2" y="hd2"/>
                  </a:cxn>
                  <a:cxn ang="10800000">
                    <a:pos x="wd2" y="hd2"/>
                  </a:cxn>
                  <a:cxn ang="16200000">
                    <a:pos x="wd2" y="hd2"/>
                  </a:cxn>
                </a:cxnLst>
                <a:rect l="0" t="0" r="r" b="b"/>
                <a:pathLst>
                  <a:path w="21479" h="21600" fill="norm" stroke="1" extrusionOk="0">
                    <a:moveTo>
                      <a:pt x="221" y="0"/>
                    </a:moveTo>
                    <a:cubicBezTo>
                      <a:pt x="111" y="0"/>
                      <a:pt x="-17" y="283"/>
                      <a:pt x="1" y="607"/>
                    </a:cubicBezTo>
                    <a:lnTo>
                      <a:pt x="696" y="9263"/>
                    </a:lnTo>
                    <a:cubicBezTo>
                      <a:pt x="861" y="11447"/>
                      <a:pt x="1702" y="12984"/>
                      <a:pt x="2690" y="12984"/>
                    </a:cubicBezTo>
                    <a:cubicBezTo>
                      <a:pt x="2708" y="12984"/>
                      <a:pt x="2726" y="12944"/>
                      <a:pt x="2745" y="12944"/>
                    </a:cubicBezTo>
                    <a:cubicBezTo>
                      <a:pt x="3019" y="12944"/>
                      <a:pt x="3330" y="12944"/>
                      <a:pt x="3677" y="12944"/>
                    </a:cubicBezTo>
                    <a:cubicBezTo>
                      <a:pt x="7317" y="12944"/>
                      <a:pt x="14139" y="14076"/>
                      <a:pt x="20943" y="21479"/>
                    </a:cubicBezTo>
                    <a:cubicBezTo>
                      <a:pt x="20998" y="21560"/>
                      <a:pt x="21071" y="21600"/>
                      <a:pt x="21126" y="21600"/>
                    </a:cubicBezTo>
                    <a:cubicBezTo>
                      <a:pt x="21382" y="21600"/>
                      <a:pt x="21583" y="20953"/>
                      <a:pt x="21418" y="20387"/>
                    </a:cubicBezTo>
                    <a:cubicBezTo>
                      <a:pt x="20083" y="15249"/>
                      <a:pt x="15182" y="7321"/>
                      <a:pt x="3275" y="4692"/>
                    </a:cubicBezTo>
                    <a:cubicBezTo>
                      <a:pt x="2470" y="4490"/>
                      <a:pt x="1702" y="3640"/>
                      <a:pt x="1172" y="2265"/>
                    </a:cubicBezTo>
                    <a:lnTo>
                      <a:pt x="404" y="243"/>
                    </a:lnTo>
                    <a:cubicBezTo>
                      <a:pt x="349" y="81"/>
                      <a:pt x="294" y="0"/>
                      <a:pt x="221" y="0"/>
                    </a:cubicBezTo>
                    <a:close/>
                  </a:path>
                </a:pathLst>
              </a:custGeom>
              <a:solidFill>
                <a:srgbClr val="9E3C1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0" name="Google Shape;725;p37"/>
              <p:cNvSpPr/>
              <p:nvPr/>
            </p:nvSpPr>
            <p:spPr>
              <a:xfrm>
                <a:off x="1387645" y="174966"/>
                <a:ext cx="67825" cy="55228"/>
              </a:xfrm>
              <a:custGeom>
                <a:avLst/>
                <a:gdLst/>
                <a:ahLst/>
                <a:cxnLst>
                  <a:cxn ang="0">
                    <a:pos x="wd2" y="hd2"/>
                  </a:cxn>
                  <a:cxn ang="5400000">
                    <a:pos x="wd2" y="hd2"/>
                  </a:cxn>
                  <a:cxn ang="10800000">
                    <a:pos x="wd2" y="hd2"/>
                  </a:cxn>
                  <a:cxn ang="16200000">
                    <a:pos x="wd2" y="hd2"/>
                  </a:cxn>
                </a:cxnLst>
                <a:rect l="0" t="0" r="r" b="b"/>
                <a:pathLst>
                  <a:path w="21432" h="21600" fill="norm" stroke="1" extrusionOk="0">
                    <a:moveTo>
                      <a:pt x="20691" y="0"/>
                    </a:moveTo>
                    <a:cubicBezTo>
                      <a:pt x="20587" y="0"/>
                      <a:pt x="20498" y="55"/>
                      <a:pt x="20454" y="165"/>
                    </a:cubicBezTo>
                    <a:lnTo>
                      <a:pt x="19876" y="1760"/>
                    </a:lnTo>
                    <a:cubicBezTo>
                      <a:pt x="19476" y="2805"/>
                      <a:pt x="18765" y="3649"/>
                      <a:pt x="17891" y="4071"/>
                    </a:cubicBezTo>
                    <a:cubicBezTo>
                      <a:pt x="5061" y="10397"/>
                      <a:pt x="780" y="17236"/>
                      <a:pt x="9" y="20922"/>
                    </a:cubicBezTo>
                    <a:cubicBezTo>
                      <a:pt x="-50" y="21307"/>
                      <a:pt x="187" y="21600"/>
                      <a:pt x="454" y="21600"/>
                    </a:cubicBezTo>
                    <a:cubicBezTo>
                      <a:pt x="543" y="21600"/>
                      <a:pt x="646" y="21545"/>
                      <a:pt x="735" y="21453"/>
                    </a:cubicBezTo>
                    <a:cubicBezTo>
                      <a:pt x="7787" y="13514"/>
                      <a:pt x="15980" y="10177"/>
                      <a:pt x="19683" y="9021"/>
                    </a:cubicBezTo>
                    <a:cubicBezTo>
                      <a:pt x="20809" y="8673"/>
                      <a:pt x="21550" y="7353"/>
                      <a:pt x="21417" y="5923"/>
                    </a:cubicBezTo>
                    <a:lnTo>
                      <a:pt x="20943" y="275"/>
                    </a:lnTo>
                    <a:cubicBezTo>
                      <a:pt x="20928" y="92"/>
                      <a:pt x="20809" y="0"/>
                      <a:pt x="20691" y="0"/>
                    </a:cubicBezTo>
                    <a:close/>
                  </a:path>
                </a:pathLst>
              </a:custGeom>
              <a:solidFill>
                <a:srgbClr val="9E3C1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1" name="Google Shape;726;p37"/>
              <p:cNvSpPr/>
              <p:nvPr/>
            </p:nvSpPr>
            <p:spPr>
              <a:xfrm>
                <a:off x="1326634" y="148806"/>
                <a:ext cx="219177" cy="154901"/>
              </a:xfrm>
              <a:custGeom>
                <a:avLst/>
                <a:gdLst/>
                <a:ahLst/>
                <a:cxnLst>
                  <a:cxn ang="0">
                    <a:pos x="wd2" y="hd2"/>
                  </a:cxn>
                  <a:cxn ang="5400000">
                    <a:pos x="wd2" y="hd2"/>
                  </a:cxn>
                  <a:cxn ang="10800000">
                    <a:pos x="wd2" y="hd2"/>
                  </a:cxn>
                  <a:cxn ang="16200000">
                    <a:pos x="wd2" y="hd2"/>
                  </a:cxn>
                </a:cxnLst>
                <a:rect l="0" t="0" r="r" b="b"/>
                <a:pathLst>
                  <a:path w="19042" h="21600" fill="norm" stroke="1" extrusionOk="0">
                    <a:moveTo>
                      <a:pt x="12272" y="0"/>
                    </a:moveTo>
                    <a:cubicBezTo>
                      <a:pt x="11515" y="0"/>
                      <a:pt x="10680" y="111"/>
                      <a:pt x="9759" y="353"/>
                    </a:cubicBezTo>
                    <a:cubicBezTo>
                      <a:pt x="-2558" y="3576"/>
                      <a:pt x="9653" y="19822"/>
                      <a:pt x="130" y="20541"/>
                    </a:cubicBezTo>
                    <a:cubicBezTo>
                      <a:pt x="94" y="20848"/>
                      <a:pt x="49" y="21149"/>
                      <a:pt x="0" y="21443"/>
                    </a:cubicBezTo>
                    <a:cubicBezTo>
                      <a:pt x="265" y="21522"/>
                      <a:pt x="639" y="21600"/>
                      <a:pt x="1071" y="21600"/>
                    </a:cubicBezTo>
                    <a:cubicBezTo>
                      <a:pt x="2122" y="21600"/>
                      <a:pt x="3519" y="21129"/>
                      <a:pt x="4489" y="19044"/>
                    </a:cubicBezTo>
                    <a:cubicBezTo>
                      <a:pt x="6240" y="15265"/>
                      <a:pt x="4285" y="7616"/>
                      <a:pt x="5063" y="6694"/>
                    </a:cubicBezTo>
                    <a:cubicBezTo>
                      <a:pt x="7715" y="3654"/>
                      <a:pt x="10199" y="2654"/>
                      <a:pt x="12325" y="2654"/>
                    </a:cubicBezTo>
                    <a:cubicBezTo>
                      <a:pt x="15853" y="2654"/>
                      <a:pt x="18390" y="5413"/>
                      <a:pt x="19042" y="6198"/>
                    </a:cubicBezTo>
                    <a:cubicBezTo>
                      <a:pt x="19030" y="5877"/>
                      <a:pt x="19018" y="5577"/>
                      <a:pt x="19013" y="5315"/>
                    </a:cubicBezTo>
                    <a:cubicBezTo>
                      <a:pt x="18985" y="5230"/>
                      <a:pt x="17588" y="0"/>
                      <a:pt x="12272"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2" name="Google Shape;727;p37"/>
              <p:cNvSpPr/>
              <p:nvPr/>
            </p:nvSpPr>
            <p:spPr>
              <a:xfrm>
                <a:off x="1834629" y="2074972"/>
                <a:ext cx="158494" cy="203519"/>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21475" y="0"/>
                    </a:moveTo>
                    <a:cubicBezTo>
                      <a:pt x="21443" y="0"/>
                      <a:pt x="21411" y="15"/>
                      <a:pt x="21399" y="40"/>
                    </a:cubicBezTo>
                    <a:cubicBezTo>
                      <a:pt x="21322" y="144"/>
                      <a:pt x="14167" y="10927"/>
                      <a:pt x="28" y="21471"/>
                    </a:cubicBezTo>
                    <a:cubicBezTo>
                      <a:pt x="-10" y="21491"/>
                      <a:pt x="-10" y="21545"/>
                      <a:pt x="28" y="21575"/>
                    </a:cubicBezTo>
                    <a:cubicBezTo>
                      <a:pt x="47" y="21590"/>
                      <a:pt x="67" y="21600"/>
                      <a:pt x="92" y="21600"/>
                    </a:cubicBezTo>
                    <a:cubicBezTo>
                      <a:pt x="124" y="21600"/>
                      <a:pt x="143" y="21590"/>
                      <a:pt x="162" y="21575"/>
                    </a:cubicBezTo>
                    <a:cubicBezTo>
                      <a:pt x="14320" y="11026"/>
                      <a:pt x="21507" y="224"/>
                      <a:pt x="21571" y="109"/>
                    </a:cubicBezTo>
                    <a:cubicBezTo>
                      <a:pt x="21590" y="70"/>
                      <a:pt x="21571" y="25"/>
                      <a:pt x="21526" y="10"/>
                    </a:cubicBezTo>
                    <a:cubicBezTo>
                      <a:pt x="21507" y="0"/>
                      <a:pt x="21494" y="0"/>
                      <a:pt x="2147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3" name="Google Shape;728;p37"/>
              <p:cNvSpPr/>
              <p:nvPr/>
            </p:nvSpPr>
            <p:spPr>
              <a:xfrm>
                <a:off x="1206626" y="1688"/>
                <a:ext cx="51420" cy="82467"/>
              </a:xfrm>
              <a:custGeom>
                <a:avLst/>
                <a:gdLst/>
                <a:ahLst/>
                <a:cxnLst>
                  <a:cxn ang="0">
                    <a:pos x="wd2" y="hd2"/>
                  </a:cxn>
                  <a:cxn ang="5400000">
                    <a:pos x="wd2" y="hd2"/>
                  </a:cxn>
                  <a:cxn ang="10800000">
                    <a:pos x="wd2" y="hd2"/>
                  </a:cxn>
                  <a:cxn ang="16200000">
                    <a:pos x="wd2" y="hd2"/>
                  </a:cxn>
                </a:cxnLst>
                <a:rect l="0" t="0" r="r" b="b"/>
                <a:pathLst>
                  <a:path w="19514" h="21600" fill="norm" stroke="1" extrusionOk="0">
                    <a:moveTo>
                      <a:pt x="11134" y="0"/>
                    </a:moveTo>
                    <a:cubicBezTo>
                      <a:pt x="11063" y="0"/>
                      <a:pt x="10974" y="0"/>
                      <a:pt x="10885" y="12"/>
                    </a:cubicBezTo>
                    <a:cubicBezTo>
                      <a:pt x="5333" y="540"/>
                      <a:pt x="12539" y="15964"/>
                      <a:pt x="12539" y="15964"/>
                    </a:cubicBezTo>
                    <a:cubicBezTo>
                      <a:pt x="12539" y="15964"/>
                      <a:pt x="5102" y="8952"/>
                      <a:pt x="1437" y="8952"/>
                    </a:cubicBezTo>
                    <a:cubicBezTo>
                      <a:pt x="1028" y="8952"/>
                      <a:pt x="654" y="9050"/>
                      <a:pt x="352" y="9247"/>
                    </a:cubicBezTo>
                    <a:cubicBezTo>
                      <a:pt x="-2086" y="10904"/>
                      <a:pt x="8821" y="19034"/>
                      <a:pt x="12415" y="21600"/>
                    </a:cubicBezTo>
                    <a:cubicBezTo>
                      <a:pt x="14585" y="19402"/>
                      <a:pt x="16987" y="17413"/>
                      <a:pt x="19514" y="15608"/>
                    </a:cubicBezTo>
                    <a:cubicBezTo>
                      <a:pt x="18607" y="11617"/>
                      <a:pt x="15617" y="0"/>
                      <a:pt x="11134" y="0"/>
                    </a:cubicBezTo>
                    <a:close/>
                  </a:path>
                </a:pathLst>
              </a:custGeom>
              <a:solidFill>
                <a:srgbClr val="9E3C1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4" name="Google Shape;729;p37"/>
              <p:cNvSpPr/>
              <p:nvPr/>
            </p:nvSpPr>
            <p:spPr>
              <a:xfrm>
                <a:off x="1328134" y="59119"/>
                <a:ext cx="239256" cy="236992"/>
              </a:xfrm>
              <a:custGeom>
                <a:avLst/>
                <a:gdLst/>
                <a:ahLst/>
                <a:cxnLst>
                  <a:cxn ang="0">
                    <a:pos x="wd2" y="hd2"/>
                  </a:cxn>
                  <a:cxn ang="5400000">
                    <a:pos x="wd2" y="hd2"/>
                  </a:cxn>
                  <a:cxn ang="10800000">
                    <a:pos x="wd2" y="hd2"/>
                  </a:cxn>
                  <a:cxn ang="16200000">
                    <a:pos x="wd2" y="hd2"/>
                  </a:cxn>
                </a:cxnLst>
                <a:rect l="0" t="0" r="r" b="b"/>
                <a:pathLst>
                  <a:path w="19018" h="21600" fill="norm" stroke="1" extrusionOk="0">
                    <a:moveTo>
                      <a:pt x="12052" y="0"/>
                    </a:moveTo>
                    <a:cubicBezTo>
                      <a:pt x="11698" y="0"/>
                      <a:pt x="11344" y="30"/>
                      <a:pt x="10990" y="85"/>
                    </a:cubicBezTo>
                    <a:cubicBezTo>
                      <a:pt x="7722" y="615"/>
                      <a:pt x="3235" y="3145"/>
                      <a:pt x="1334" y="12507"/>
                    </a:cubicBezTo>
                    <a:cubicBezTo>
                      <a:pt x="991" y="14870"/>
                      <a:pt x="4576" y="20104"/>
                      <a:pt x="0" y="21600"/>
                    </a:cubicBezTo>
                    <a:cubicBezTo>
                      <a:pt x="8717" y="21130"/>
                      <a:pt x="-2456" y="10512"/>
                      <a:pt x="8814" y="8405"/>
                    </a:cubicBezTo>
                    <a:cubicBezTo>
                      <a:pt x="9656" y="8247"/>
                      <a:pt x="10420" y="8174"/>
                      <a:pt x="11113" y="8174"/>
                    </a:cubicBezTo>
                    <a:cubicBezTo>
                      <a:pt x="15973" y="8174"/>
                      <a:pt x="17255" y="11593"/>
                      <a:pt x="17277" y="11648"/>
                    </a:cubicBezTo>
                    <a:cubicBezTo>
                      <a:pt x="17277" y="11648"/>
                      <a:pt x="17277" y="11644"/>
                      <a:pt x="17288" y="11635"/>
                    </a:cubicBezTo>
                    <a:cubicBezTo>
                      <a:pt x="17288" y="11635"/>
                      <a:pt x="17288" y="11631"/>
                      <a:pt x="17292" y="11631"/>
                    </a:cubicBezTo>
                    <a:cubicBezTo>
                      <a:pt x="17456" y="11426"/>
                      <a:pt x="18667" y="9918"/>
                      <a:pt x="18958" y="7824"/>
                    </a:cubicBezTo>
                    <a:cubicBezTo>
                      <a:pt x="19144" y="6456"/>
                      <a:pt x="18939" y="4837"/>
                      <a:pt x="17806" y="3171"/>
                    </a:cubicBezTo>
                    <a:cubicBezTo>
                      <a:pt x="16990" y="1983"/>
                      <a:pt x="15924" y="1098"/>
                      <a:pt x="14739" y="577"/>
                    </a:cubicBezTo>
                    <a:lnTo>
                      <a:pt x="14735" y="577"/>
                    </a:lnTo>
                    <a:cubicBezTo>
                      <a:pt x="13886" y="197"/>
                      <a:pt x="12976" y="0"/>
                      <a:pt x="12052" y="0"/>
                    </a:cubicBezTo>
                    <a:close/>
                  </a:path>
                </a:pathLst>
              </a:custGeom>
              <a:solidFill>
                <a:srgbClr val="AA5C3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5" name="Google Shape;730;p37"/>
              <p:cNvSpPr/>
              <p:nvPr/>
            </p:nvSpPr>
            <p:spPr>
              <a:xfrm>
                <a:off x="1451363" y="397121"/>
                <a:ext cx="63249" cy="12701"/>
              </a:xfrm>
              <a:custGeom>
                <a:avLst/>
                <a:gdLst/>
                <a:ahLst/>
                <a:cxnLst>
                  <a:cxn ang="0">
                    <a:pos x="wd2" y="hd2"/>
                  </a:cxn>
                  <a:cxn ang="5400000">
                    <a:pos x="wd2" y="hd2"/>
                  </a:cxn>
                  <a:cxn ang="10800000">
                    <a:pos x="wd2" y="hd2"/>
                  </a:cxn>
                  <a:cxn ang="16200000">
                    <a:pos x="wd2" y="hd2"/>
                  </a:cxn>
                </a:cxnLst>
                <a:rect l="0" t="0" r="r" b="b"/>
                <a:pathLst>
                  <a:path w="21506" h="21600" fill="norm" stroke="1" extrusionOk="0">
                    <a:moveTo>
                      <a:pt x="375" y="0"/>
                    </a:moveTo>
                    <a:cubicBezTo>
                      <a:pt x="248" y="0"/>
                      <a:pt x="104" y="443"/>
                      <a:pt x="41" y="1239"/>
                    </a:cubicBezTo>
                    <a:cubicBezTo>
                      <a:pt x="-55" y="2125"/>
                      <a:pt x="25" y="3364"/>
                      <a:pt x="216" y="3895"/>
                    </a:cubicBezTo>
                    <a:cubicBezTo>
                      <a:pt x="5668" y="18502"/>
                      <a:pt x="11693" y="21600"/>
                      <a:pt x="15886" y="21600"/>
                    </a:cubicBezTo>
                    <a:cubicBezTo>
                      <a:pt x="19026" y="21600"/>
                      <a:pt x="21146" y="19918"/>
                      <a:pt x="21194" y="19918"/>
                    </a:cubicBezTo>
                    <a:cubicBezTo>
                      <a:pt x="21386" y="19652"/>
                      <a:pt x="21545" y="18502"/>
                      <a:pt x="21497" y="17439"/>
                    </a:cubicBezTo>
                    <a:cubicBezTo>
                      <a:pt x="21465" y="16466"/>
                      <a:pt x="21322" y="15757"/>
                      <a:pt x="21146" y="15757"/>
                    </a:cubicBezTo>
                    <a:cubicBezTo>
                      <a:pt x="21131" y="15757"/>
                      <a:pt x="21099" y="15757"/>
                      <a:pt x="21083" y="15846"/>
                    </a:cubicBezTo>
                    <a:cubicBezTo>
                      <a:pt x="21035" y="15846"/>
                      <a:pt x="18979" y="17528"/>
                      <a:pt x="15902" y="17528"/>
                    </a:cubicBezTo>
                    <a:cubicBezTo>
                      <a:pt x="11789" y="17528"/>
                      <a:pt x="5875" y="14518"/>
                      <a:pt x="535" y="266"/>
                    </a:cubicBezTo>
                    <a:cubicBezTo>
                      <a:pt x="487" y="89"/>
                      <a:pt x="423" y="0"/>
                      <a:pt x="375"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6" name="Google Shape;731;p37"/>
              <p:cNvSpPr/>
              <p:nvPr/>
            </p:nvSpPr>
            <p:spPr>
              <a:xfrm>
                <a:off x="1787697" y="3571696"/>
                <a:ext cx="347542" cy="21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 y="0"/>
                    </a:moveTo>
                    <a:cubicBezTo>
                      <a:pt x="17" y="12389"/>
                      <a:pt x="0" y="21600"/>
                      <a:pt x="0" y="21600"/>
                    </a:cubicBezTo>
                    <a:lnTo>
                      <a:pt x="20027" y="21600"/>
                    </a:lnTo>
                    <a:cubicBezTo>
                      <a:pt x="20924" y="21600"/>
                      <a:pt x="21498" y="11330"/>
                      <a:pt x="21600"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7" name="Google Shape;732;p37"/>
              <p:cNvSpPr/>
              <p:nvPr/>
            </p:nvSpPr>
            <p:spPr>
              <a:xfrm>
                <a:off x="1522883" y="1350757"/>
                <a:ext cx="175829" cy="12701"/>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04" y="0"/>
                    </a:moveTo>
                    <a:cubicBezTo>
                      <a:pt x="52" y="0"/>
                      <a:pt x="6" y="820"/>
                      <a:pt x="0" y="1914"/>
                    </a:cubicBezTo>
                    <a:cubicBezTo>
                      <a:pt x="0" y="3144"/>
                      <a:pt x="35" y="4238"/>
                      <a:pt x="81" y="4375"/>
                    </a:cubicBezTo>
                    <a:cubicBezTo>
                      <a:pt x="4796" y="17362"/>
                      <a:pt x="8802" y="21600"/>
                      <a:pt x="12032" y="21600"/>
                    </a:cubicBezTo>
                    <a:cubicBezTo>
                      <a:pt x="18140" y="21600"/>
                      <a:pt x="21468" y="6562"/>
                      <a:pt x="21519" y="6152"/>
                    </a:cubicBezTo>
                    <a:cubicBezTo>
                      <a:pt x="21565" y="5878"/>
                      <a:pt x="21600" y="4785"/>
                      <a:pt x="21588" y="3554"/>
                    </a:cubicBezTo>
                    <a:cubicBezTo>
                      <a:pt x="21577" y="2597"/>
                      <a:pt x="21537" y="1914"/>
                      <a:pt x="21496" y="1914"/>
                    </a:cubicBezTo>
                    <a:cubicBezTo>
                      <a:pt x="21496" y="1914"/>
                      <a:pt x="21491" y="1914"/>
                      <a:pt x="21485" y="1914"/>
                    </a:cubicBezTo>
                    <a:cubicBezTo>
                      <a:pt x="21433" y="2187"/>
                      <a:pt x="18123" y="17225"/>
                      <a:pt x="12049" y="17225"/>
                    </a:cubicBezTo>
                    <a:cubicBezTo>
                      <a:pt x="8820" y="17225"/>
                      <a:pt x="4819" y="12987"/>
                      <a:pt x="104"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8" name="Google Shape;733;p37"/>
              <p:cNvSpPr/>
              <p:nvPr/>
            </p:nvSpPr>
            <p:spPr>
              <a:xfrm>
                <a:off x="1437745" y="1165123"/>
                <a:ext cx="12701" cy="206144"/>
              </a:xfrm>
              <a:custGeom>
                <a:avLst/>
                <a:gdLst/>
                <a:ahLst/>
                <a:cxnLst>
                  <a:cxn ang="0">
                    <a:pos x="wd2" y="hd2"/>
                  </a:cxn>
                  <a:cxn ang="5400000">
                    <a:pos x="wd2" y="hd2"/>
                  </a:cxn>
                  <a:cxn ang="10800000">
                    <a:pos x="wd2" y="hd2"/>
                  </a:cxn>
                  <a:cxn ang="16200000">
                    <a:pos x="wd2" y="hd2"/>
                  </a:cxn>
                </a:cxnLst>
                <a:rect l="0" t="0" r="r" b="b"/>
                <a:pathLst>
                  <a:path w="21490" h="21600" fill="norm" stroke="1" extrusionOk="0">
                    <a:moveTo>
                      <a:pt x="19670" y="0"/>
                    </a:moveTo>
                    <a:cubicBezTo>
                      <a:pt x="18578" y="0"/>
                      <a:pt x="17607" y="29"/>
                      <a:pt x="17607" y="74"/>
                    </a:cubicBezTo>
                    <a:cubicBezTo>
                      <a:pt x="17607" y="211"/>
                      <a:pt x="10933" y="13750"/>
                      <a:pt x="11" y="21516"/>
                    </a:cubicBezTo>
                    <a:cubicBezTo>
                      <a:pt x="-110" y="21561"/>
                      <a:pt x="739" y="21600"/>
                      <a:pt x="1710" y="21600"/>
                    </a:cubicBezTo>
                    <a:lnTo>
                      <a:pt x="1832" y="21600"/>
                    </a:lnTo>
                    <a:cubicBezTo>
                      <a:pt x="2802" y="21600"/>
                      <a:pt x="3773" y="21571"/>
                      <a:pt x="3773" y="21526"/>
                    </a:cubicBezTo>
                    <a:cubicBezTo>
                      <a:pt x="14816" y="13760"/>
                      <a:pt x="21369" y="211"/>
                      <a:pt x="21490" y="74"/>
                    </a:cubicBezTo>
                    <a:cubicBezTo>
                      <a:pt x="21490" y="39"/>
                      <a:pt x="20641" y="0"/>
                      <a:pt x="1967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9" name="Google Shape;734;p37"/>
              <p:cNvSpPr/>
              <p:nvPr/>
            </p:nvSpPr>
            <p:spPr>
              <a:xfrm>
                <a:off x="1327436" y="991237"/>
                <a:ext cx="100746" cy="380031"/>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160" y="0"/>
                    </a:moveTo>
                    <a:cubicBezTo>
                      <a:pt x="140" y="0"/>
                      <a:pt x="120" y="3"/>
                      <a:pt x="100" y="3"/>
                    </a:cubicBezTo>
                    <a:cubicBezTo>
                      <a:pt x="29" y="11"/>
                      <a:pt x="-21" y="32"/>
                      <a:pt x="9" y="56"/>
                    </a:cubicBezTo>
                    <a:cubicBezTo>
                      <a:pt x="210" y="219"/>
                      <a:pt x="20123" y="16329"/>
                      <a:pt x="21258" y="21563"/>
                    </a:cubicBezTo>
                    <a:cubicBezTo>
                      <a:pt x="21278" y="21584"/>
                      <a:pt x="21338" y="21600"/>
                      <a:pt x="21408" y="21600"/>
                    </a:cubicBezTo>
                    <a:lnTo>
                      <a:pt x="21428" y="21600"/>
                    </a:lnTo>
                    <a:cubicBezTo>
                      <a:pt x="21519" y="21600"/>
                      <a:pt x="21579" y="21579"/>
                      <a:pt x="21579" y="21555"/>
                    </a:cubicBezTo>
                    <a:cubicBezTo>
                      <a:pt x="20434" y="16311"/>
                      <a:pt x="501" y="192"/>
                      <a:pt x="300" y="29"/>
                    </a:cubicBezTo>
                    <a:cubicBezTo>
                      <a:pt x="280" y="13"/>
                      <a:pt x="230" y="0"/>
                      <a:pt x="16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0" name="Google Shape;735;p37"/>
              <p:cNvSpPr/>
              <p:nvPr/>
            </p:nvSpPr>
            <p:spPr>
              <a:xfrm>
                <a:off x="1743778" y="2285334"/>
                <a:ext cx="54875" cy="345150"/>
              </a:xfrm>
              <a:custGeom>
                <a:avLst/>
                <a:gdLst/>
                <a:ahLst/>
                <a:cxnLst>
                  <a:cxn ang="0">
                    <a:pos x="wd2" y="hd2"/>
                  </a:cxn>
                  <a:cxn ang="5400000">
                    <a:pos x="wd2" y="hd2"/>
                  </a:cxn>
                  <a:cxn ang="10800000">
                    <a:pos x="wd2" y="hd2"/>
                  </a:cxn>
                  <a:cxn ang="16200000">
                    <a:pos x="wd2" y="hd2"/>
                  </a:cxn>
                </a:cxnLst>
                <a:rect l="0" t="0" r="r" b="b"/>
                <a:pathLst>
                  <a:path w="21553" h="21600" fill="norm" stroke="1" extrusionOk="0">
                    <a:moveTo>
                      <a:pt x="300" y="0"/>
                    </a:moveTo>
                    <a:cubicBezTo>
                      <a:pt x="282" y="0"/>
                      <a:pt x="264" y="0"/>
                      <a:pt x="264" y="3"/>
                    </a:cubicBezTo>
                    <a:cubicBezTo>
                      <a:pt x="98" y="6"/>
                      <a:pt x="-31" y="29"/>
                      <a:pt x="6" y="56"/>
                    </a:cubicBezTo>
                    <a:lnTo>
                      <a:pt x="20980" y="21565"/>
                    </a:lnTo>
                    <a:cubicBezTo>
                      <a:pt x="20998" y="21585"/>
                      <a:pt x="21127" y="21600"/>
                      <a:pt x="21256" y="21600"/>
                    </a:cubicBezTo>
                    <a:lnTo>
                      <a:pt x="21311" y="21600"/>
                    </a:lnTo>
                    <a:cubicBezTo>
                      <a:pt x="21459" y="21594"/>
                      <a:pt x="21569" y="21574"/>
                      <a:pt x="21551" y="21547"/>
                    </a:cubicBezTo>
                    <a:lnTo>
                      <a:pt x="577" y="41"/>
                    </a:lnTo>
                    <a:cubicBezTo>
                      <a:pt x="540" y="18"/>
                      <a:pt x="429" y="0"/>
                      <a:pt x="3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1" name="Google Shape;736;p37"/>
              <p:cNvSpPr/>
              <p:nvPr/>
            </p:nvSpPr>
            <p:spPr>
              <a:xfrm>
                <a:off x="1402549" y="541493"/>
                <a:ext cx="137634" cy="171919"/>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51" y="0"/>
                    </a:moveTo>
                    <a:cubicBezTo>
                      <a:pt x="21407" y="0"/>
                      <a:pt x="21363" y="24"/>
                      <a:pt x="21348" y="65"/>
                    </a:cubicBezTo>
                    <a:cubicBezTo>
                      <a:pt x="21326" y="124"/>
                      <a:pt x="19276" y="5360"/>
                      <a:pt x="11025" y="8164"/>
                    </a:cubicBezTo>
                    <a:cubicBezTo>
                      <a:pt x="8263" y="4930"/>
                      <a:pt x="5985" y="1461"/>
                      <a:pt x="5963" y="1425"/>
                    </a:cubicBezTo>
                    <a:cubicBezTo>
                      <a:pt x="5941" y="1396"/>
                      <a:pt x="5905" y="1378"/>
                      <a:pt x="5853" y="1378"/>
                    </a:cubicBezTo>
                    <a:cubicBezTo>
                      <a:pt x="5846" y="1378"/>
                      <a:pt x="5839" y="1378"/>
                      <a:pt x="5824" y="1384"/>
                    </a:cubicBezTo>
                    <a:cubicBezTo>
                      <a:pt x="5780" y="1390"/>
                      <a:pt x="5750" y="1437"/>
                      <a:pt x="5750" y="1478"/>
                    </a:cubicBezTo>
                    <a:lnTo>
                      <a:pt x="6257" y="8724"/>
                    </a:lnTo>
                    <a:cubicBezTo>
                      <a:pt x="6257" y="8747"/>
                      <a:pt x="6265" y="8765"/>
                      <a:pt x="6287" y="8783"/>
                    </a:cubicBezTo>
                    <a:lnTo>
                      <a:pt x="10151" y="11533"/>
                    </a:lnTo>
                    <a:cubicBezTo>
                      <a:pt x="10195" y="12063"/>
                      <a:pt x="10790" y="18036"/>
                      <a:pt x="10621" y="20940"/>
                    </a:cubicBezTo>
                    <a:cubicBezTo>
                      <a:pt x="10041" y="19267"/>
                      <a:pt x="7896" y="13943"/>
                      <a:pt x="2547" y="7581"/>
                    </a:cubicBezTo>
                    <a:lnTo>
                      <a:pt x="4479" y="5596"/>
                    </a:lnTo>
                    <a:cubicBezTo>
                      <a:pt x="4501" y="5572"/>
                      <a:pt x="4501" y="5525"/>
                      <a:pt x="4479" y="5490"/>
                    </a:cubicBezTo>
                    <a:cubicBezTo>
                      <a:pt x="4354" y="5360"/>
                      <a:pt x="1629" y="2439"/>
                      <a:pt x="174" y="1632"/>
                    </a:cubicBezTo>
                    <a:cubicBezTo>
                      <a:pt x="159" y="1626"/>
                      <a:pt x="137" y="1620"/>
                      <a:pt x="115" y="1620"/>
                    </a:cubicBezTo>
                    <a:cubicBezTo>
                      <a:pt x="79" y="1620"/>
                      <a:pt x="42" y="1632"/>
                      <a:pt x="20" y="1661"/>
                    </a:cubicBezTo>
                    <a:cubicBezTo>
                      <a:pt x="-17" y="1696"/>
                      <a:pt x="-2" y="1761"/>
                      <a:pt x="56" y="1785"/>
                    </a:cubicBezTo>
                    <a:cubicBezTo>
                      <a:pt x="1364" y="2515"/>
                      <a:pt x="3847" y="5131"/>
                      <a:pt x="4244" y="5543"/>
                    </a:cubicBezTo>
                    <a:lnTo>
                      <a:pt x="2312" y="7516"/>
                    </a:lnTo>
                    <a:cubicBezTo>
                      <a:pt x="2290" y="7551"/>
                      <a:pt x="2290" y="7599"/>
                      <a:pt x="2312" y="7622"/>
                    </a:cubicBezTo>
                    <a:cubicBezTo>
                      <a:pt x="8785" y="15297"/>
                      <a:pt x="10570" y="21465"/>
                      <a:pt x="10577" y="21529"/>
                    </a:cubicBezTo>
                    <a:cubicBezTo>
                      <a:pt x="10592" y="21565"/>
                      <a:pt x="10636" y="21600"/>
                      <a:pt x="10687" y="21600"/>
                    </a:cubicBezTo>
                    <a:lnTo>
                      <a:pt x="10702" y="21600"/>
                    </a:lnTo>
                    <a:cubicBezTo>
                      <a:pt x="10761" y="21600"/>
                      <a:pt x="10805" y="21565"/>
                      <a:pt x="10805" y="21518"/>
                    </a:cubicBezTo>
                    <a:cubicBezTo>
                      <a:pt x="11121" y="18790"/>
                      <a:pt x="10379" y="11557"/>
                      <a:pt x="10379" y="11486"/>
                    </a:cubicBezTo>
                    <a:cubicBezTo>
                      <a:pt x="10364" y="11457"/>
                      <a:pt x="10357" y="11439"/>
                      <a:pt x="10335" y="11421"/>
                    </a:cubicBezTo>
                    <a:lnTo>
                      <a:pt x="6478" y="8677"/>
                    </a:lnTo>
                    <a:lnTo>
                      <a:pt x="6007" y="1879"/>
                    </a:lnTo>
                    <a:cubicBezTo>
                      <a:pt x="6669" y="2869"/>
                      <a:pt x="8623" y="5684"/>
                      <a:pt x="10893" y="8323"/>
                    </a:cubicBezTo>
                    <a:cubicBezTo>
                      <a:pt x="10915" y="8353"/>
                      <a:pt x="10952" y="8370"/>
                      <a:pt x="10989" y="8370"/>
                    </a:cubicBezTo>
                    <a:cubicBezTo>
                      <a:pt x="11003" y="8370"/>
                      <a:pt x="11018" y="8364"/>
                      <a:pt x="11025" y="8364"/>
                    </a:cubicBezTo>
                    <a:cubicBezTo>
                      <a:pt x="15434" y="6886"/>
                      <a:pt x="18056" y="4724"/>
                      <a:pt x="19489" y="3175"/>
                    </a:cubicBezTo>
                    <a:cubicBezTo>
                      <a:pt x="21039" y="1490"/>
                      <a:pt x="21561" y="130"/>
                      <a:pt x="21561" y="124"/>
                    </a:cubicBezTo>
                    <a:cubicBezTo>
                      <a:pt x="21583" y="65"/>
                      <a:pt x="21554" y="24"/>
                      <a:pt x="21487" y="6"/>
                    </a:cubicBezTo>
                    <a:cubicBezTo>
                      <a:pt x="21473" y="0"/>
                      <a:pt x="21458" y="0"/>
                      <a:pt x="21451"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2" name="Google Shape;737;p37"/>
              <p:cNvSpPr/>
              <p:nvPr/>
            </p:nvSpPr>
            <p:spPr>
              <a:xfrm>
                <a:off x="1470061" y="711957"/>
                <a:ext cx="172623" cy="648481"/>
              </a:xfrm>
              <a:custGeom>
                <a:avLst/>
                <a:gdLst/>
                <a:ahLst/>
                <a:cxnLst>
                  <a:cxn ang="0">
                    <a:pos x="wd2" y="hd2"/>
                  </a:cxn>
                  <a:cxn ang="5400000">
                    <a:pos x="wd2" y="hd2"/>
                  </a:cxn>
                  <a:cxn ang="10800000">
                    <a:pos x="wd2" y="hd2"/>
                  </a:cxn>
                  <a:cxn ang="16200000">
                    <a:pos x="wd2" y="hd2"/>
                  </a:cxn>
                </a:cxnLst>
                <a:rect l="0" t="0" r="r" b="b"/>
                <a:pathLst>
                  <a:path w="21096" h="21600" fill="norm" stroke="1" extrusionOk="0">
                    <a:moveTo>
                      <a:pt x="90" y="0"/>
                    </a:moveTo>
                    <a:cubicBezTo>
                      <a:pt x="67" y="0"/>
                      <a:pt x="50" y="2"/>
                      <a:pt x="33" y="5"/>
                    </a:cubicBezTo>
                    <a:cubicBezTo>
                      <a:pt x="-7" y="12"/>
                      <a:pt x="-7" y="30"/>
                      <a:pt x="16" y="39"/>
                    </a:cubicBezTo>
                    <a:cubicBezTo>
                      <a:pt x="33" y="44"/>
                      <a:pt x="1202" y="433"/>
                      <a:pt x="2164" y="1115"/>
                    </a:cubicBezTo>
                    <a:cubicBezTo>
                      <a:pt x="3058" y="1749"/>
                      <a:pt x="3958" y="2766"/>
                      <a:pt x="3190" y="4030"/>
                    </a:cubicBezTo>
                    <a:cubicBezTo>
                      <a:pt x="2279" y="5525"/>
                      <a:pt x="4640" y="7895"/>
                      <a:pt x="6129" y="9173"/>
                    </a:cubicBezTo>
                    <a:cubicBezTo>
                      <a:pt x="8312" y="11040"/>
                      <a:pt x="11314" y="12891"/>
                      <a:pt x="13606" y="13784"/>
                    </a:cubicBezTo>
                    <a:cubicBezTo>
                      <a:pt x="15251" y="14423"/>
                      <a:pt x="17657" y="15735"/>
                      <a:pt x="19324" y="17220"/>
                    </a:cubicBezTo>
                    <a:cubicBezTo>
                      <a:pt x="21129" y="18836"/>
                      <a:pt x="21415" y="20123"/>
                      <a:pt x="20132" y="20841"/>
                    </a:cubicBezTo>
                    <a:cubicBezTo>
                      <a:pt x="19330" y="21285"/>
                      <a:pt x="17932" y="21523"/>
                      <a:pt x="15978" y="21550"/>
                    </a:cubicBezTo>
                    <a:cubicBezTo>
                      <a:pt x="15927" y="21552"/>
                      <a:pt x="15892" y="21563"/>
                      <a:pt x="15892" y="21577"/>
                    </a:cubicBezTo>
                    <a:cubicBezTo>
                      <a:pt x="15892" y="21588"/>
                      <a:pt x="15932" y="21600"/>
                      <a:pt x="15978" y="21600"/>
                    </a:cubicBezTo>
                    <a:lnTo>
                      <a:pt x="15984" y="21600"/>
                    </a:lnTo>
                    <a:cubicBezTo>
                      <a:pt x="18012" y="21572"/>
                      <a:pt x="19462" y="21324"/>
                      <a:pt x="20287" y="20863"/>
                    </a:cubicBezTo>
                    <a:cubicBezTo>
                      <a:pt x="21593" y="20134"/>
                      <a:pt x="21312" y="18836"/>
                      <a:pt x="19490" y="17207"/>
                    </a:cubicBezTo>
                    <a:cubicBezTo>
                      <a:pt x="17823" y="15714"/>
                      <a:pt x="15405" y="14396"/>
                      <a:pt x="13755" y="13755"/>
                    </a:cubicBezTo>
                    <a:cubicBezTo>
                      <a:pt x="11463" y="12866"/>
                      <a:pt x="8478" y="11022"/>
                      <a:pt x="6307" y="9159"/>
                    </a:cubicBezTo>
                    <a:cubicBezTo>
                      <a:pt x="4817" y="7884"/>
                      <a:pt x="2462" y="5523"/>
                      <a:pt x="3362" y="4038"/>
                    </a:cubicBezTo>
                    <a:cubicBezTo>
                      <a:pt x="4141" y="2761"/>
                      <a:pt x="3230" y="1733"/>
                      <a:pt x="2331" y="1096"/>
                    </a:cubicBezTo>
                    <a:cubicBezTo>
                      <a:pt x="1351" y="406"/>
                      <a:pt x="165" y="12"/>
                      <a:pt x="159" y="8"/>
                    </a:cubicBezTo>
                    <a:cubicBezTo>
                      <a:pt x="136" y="3"/>
                      <a:pt x="113" y="0"/>
                      <a:pt x="9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3" name="Google Shape;738;p37"/>
              <p:cNvSpPr/>
              <p:nvPr/>
            </p:nvSpPr>
            <p:spPr>
              <a:xfrm>
                <a:off x="1250972" y="480265"/>
                <a:ext cx="153309" cy="142617"/>
              </a:xfrm>
              <a:custGeom>
                <a:avLst/>
                <a:gdLst/>
                <a:ahLst/>
                <a:cxnLst>
                  <a:cxn ang="0">
                    <a:pos x="wd2" y="hd2"/>
                  </a:cxn>
                  <a:cxn ang="5400000">
                    <a:pos x="wd2" y="hd2"/>
                  </a:cxn>
                  <a:cxn ang="10800000">
                    <a:pos x="wd2" y="hd2"/>
                  </a:cxn>
                  <a:cxn ang="16200000">
                    <a:pos x="wd2" y="hd2"/>
                  </a:cxn>
                </a:cxnLst>
                <a:rect l="0" t="0" r="r" b="b"/>
                <a:pathLst>
                  <a:path w="21528" h="21600" fill="norm" stroke="1" extrusionOk="0">
                    <a:moveTo>
                      <a:pt x="3527" y="355"/>
                    </a:moveTo>
                    <a:cubicBezTo>
                      <a:pt x="3850" y="944"/>
                      <a:pt x="4897" y="2698"/>
                      <a:pt x="6878" y="4644"/>
                    </a:cubicBezTo>
                    <a:cubicBezTo>
                      <a:pt x="8116" y="5858"/>
                      <a:pt x="9498" y="6937"/>
                      <a:pt x="10986" y="7853"/>
                    </a:cubicBezTo>
                    <a:cubicBezTo>
                      <a:pt x="14015" y="9714"/>
                      <a:pt x="17477" y="10921"/>
                      <a:pt x="21289" y="11439"/>
                    </a:cubicBezTo>
                    <a:cubicBezTo>
                      <a:pt x="21315" y="11702"/>
                      <a:pt x="21362" y="12568"/>
                      <a:pt x="21243" y="13796"/>
                    </a:cubicBezTo>
                    <a:cubicBezTo>
                      <a:pt x="21204" y="14286"/>
                      <a:pt x="21131" y="14783"/>
                      <a:pt x="21039" y="15273"/>
                    </a:cubicBezTo>
                    <a:cubicBezTo>
                      <a:pt x="21039" y="15280"/>
                      <a:pt x="21039" y="15280"/>
                      <a:pt x="21039" y="15280"/>
                    </a:cubicBezTo>
                    <a:cubicBezTo>
                      <a:pt x="20960" y="15728"/>
                      <a:pt x="20861" y="16175"/>
                      <a:pt x="20749" y="16594"/>
                    </a:cubicBezTo>
                    <a:cubicBezTo>
                      <a:pt x="20308" y="18291"/>
                      <a:pt x="19630" y="19896"/>
                      <a:pt x="18735" y="21380"/>
                    </a:cubicBezTo>
                    <a:cubicBezTo>
                      <a:pt x="16371" y="21351"/>
                      <a:pt x="12454" y="19768"/>
                      <a:pt x="8511" y="17226"/>
                    </a:cubicBezTo>
                    <a:cubicBezTo>
                      <a:pt x="4462" y="14620"/>
                      <a:pt x="1361" y="11666"/>
                      <a:pt x="216" y="9323"/>
                    </a:cubicBezTo>
                    <a:cubicBezTo>
                      <a:pt x="459" y="8663"/>
                      <a:pt x="696" y="8009"/>
                      <a:pt x="933" y="7378"/>
                    </a:cubicBezTo>
                    <a:cubicBezTo>
                      <a:pt x="2191" y="3941"/>
                      <a:pt x="3238" y="1129"/>
                      <a:pt x="3527" y="355"/>
                    </a:cubicBezTo>
                    <a:close/>
                    <a:moveTo>
                      <a:pt x="3508" y="0"/>
                    </a:moveTo>
                    <a:cubicBezTo>
                      <a:pt x="3468" y="0"/>
                      <a:pt x="3435" y="28"/>
                      <a:pt x="3415" y="64"/>
                    </a:cubicBezTo>
                    <a:cubicBezTo>
                      <a:pt x="3409" y="92"/>
                      <a:pt x="2217" y="3266"/>
                      <a:pt x="743" y="7307"/>
                    </a:cubicBezTo>
                    <a:cubicBezTo>
                      <a:pt x="499" y="7946"/>
                      <a:pt x="255" y="8606"/>
                      <a:pt x="5" y="9288"/>
                    </a:cubicBezTo>
                    <a:cubicBezTo>
                      <a:pt x="-8" y="9309"/>
                      <a:pt x="5" y="9344"/>
                      <a:pt x="12" y="9380"/>
                    </a:cubicBezTo>
                    <a:cubicBezTo>
                      <a:pt x="1164" y="11766"/>
                      <a:pt x="4304" y="14769"/>
                      <a:pt x="8412" y="17418"/>
                    </a:cubicBezTo>
                    <a:cubicBezTo>
                      <a:pt x="12415" y="19995"/>
                      <a:pt x="16391" y="21600"/>
                      <a:pt x="18794" y="21600"/>
                    </a:cubicBezTo>
                    <a:cubicBezTo>
                      <a:pt x="18827" y="21600"/>
                      <a:pt x="18860" y="21586"/>
                      <a:pt x="18880" y="21557"/>
                    </a:cubicBezTo>
                    <a:cubicBezTo>
                      <a:pt x="19801" y="20038"/>
                      <a:pt x="20499" y="18398"/>
                      <a:pt x="20940" y="16658"/>
                    </a:cubicBezTo>
                    <a:cubicBezTo>
                      <a:pt x="21059" y="16225"/>
                      <a:pt x="21151" y="15785"/>
                      <a:pt x="21230" y="15337"/>
                    </a:cubicBezTo>
                    <a:cubicBezTo>
                      <a:pt x="21230" y="15337"/>
                      <a:pt x="21243" y="15337"/>
                      <a:pt x="21243" y="15323"/>
                    </a:cubicBezTo>
                    <a:cubicBezTo>
                      <a:pt x="21335" y="14826"/>
                      <a:pt x="21401" y="14315"/>
                      <a:pt x="21454" y="13818"/>
                    </a:cubicBezTo>
                    <a:cubicBezTo>
                      <a:pt x="21592" y="12305"/>
                      <a:pt x="21493" y="11361"/>
                      <a:pt x="21493" y="11333"/>
                    </a:cubicBezTo>
                    <a:cubicBezTo>
                      <a:pt x="21487" y="11276"/>
                      <a:pt x="21441" y="11233"/>
                      <a:pt x="21401" y="11233"/>
                    </a:cubicBezTo>
                    <a:cubicBezTo>
                      <a:pt x="17576" y="10722"/>
                      <a:pt x="14107" y="9515"/>
                      <a:pt x="11085" y="7662"/>
                    </a:cubicBezTo>
                    <a:cubicBezTo>
                      <a:pt x="9604" y="6753"/>
                      <a:pt x="8241" y="5688"/>
                      <a:pt x="7023" y="4495"/>
                    </a:cubicBezTo>
                    <a:cubicBezTo>
                      <a:pt x="4633" y="2144"/>
                      <a:pt x="3619" y="71"/>
                      <a:pt x="3606" y="50"/>
                    </a:cubicBezTo>
                    <a:cubicBezTo>
                      <a:pt x="3587" y="21"/>
                      <a:pt x="3547" y="0"/>
                      <a:pt x="3508"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4" name="Google Shape;739;p37"/>
              <p:cNvSpPr/>
              <p:nvPr/>
            </p:nvSpPr>
            <p:spPr>
              <a:xfrm>
                <a:off x="1246933" y="541868"/>
                <a:ext cx="152511" cy="98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7" y="0"/>
                    </a:moveTo>
                    <a:cubicBezTo>
                      <a:pt x="458" y="143"/>
                      <a:pt x="232" y="287"/>
                      <a:pt x="0" y="440"/>
                    </a:cubicBezTo>
                    <a:cubicBezTo>
                      <a:pt x="6049" y="17872"/>
                      <a:pt x="19894" y="21600"/>
                      <a:pt x="19894" y="21600"/>
                    </a:cubicBezTo>
                    <a:lnTo>
                      <a:pt x="21600" y="10529"/>
                    </a:lnTo>
                    <a:cubicBezTo>
                      <a:pt x="21593" y="10539"/>
                      <a:pt x="21593" y="10559"/>
                      <a:pt x="21593" y="10570"/>
                    </a:cubicBezTo>
                    <a:cubicBezTo>
                      <a:pt x="21573" y="10703"/>
                      <a:pt x="21554" y="10826"/>
                      <a:pt x="21520" y="10938"/>
                    </a:cubicBezTo>
                    <a:cubicBezTo>
                      <a:pt x="21500" y="11041"/>
                      <a:pt x="21480" y="11133"/>
                      <a:pt x="21461" y="11246"/>
                    </a:cubicBezTo>
                    <a:cubicBezTo>
                      <a:pt x="21334" y="11860"/>
                      <a:pt x="21195" y="12485"/>
                      <a:pt x="21022" y="13130"/>
                    </a:cubicBezTo>
                    <a:cubicBezTo>
                      <a:pt x="21002" y="13222"/>
                      <a:pt x="20969" y="13325"/>
                      <a:pt x="20949" y="13427"/>
                    </a:cubicBezTo>
                    <a:cubicBezTo>
                      <a:pt x="20943" y="13468"/>
                      <a:pt x="20929" y="13499"/>
                      <a:pt x="20909" y="13550"/>
                    </a:cubicBezTo>
                    <a:cubicBezTo>
                      <a:pt x="20890" y="13632"/>
                      <a:pt x="20870" y="13704"/>
                      <a:pt x="20850" y="13785"/>
                    </a:cubicBezTo>
                    <a:cubicBezTo>
                      <a:pt x="20830" y="13878"/>
                      <a:pt x="20797" y="13970"/>
                      <a:pt x="20770" y="14052"/>
                    </a:cubicBezTo>
                    <a:cubicBezTo>
                      <a:pt x="20737" y="14195"/>
                      <a:pt x="20697" y="14318"/>
                      <a:pt x="20657" y="14441"/>
                    </a:cubicBezTo>
                    <a:cubicBezTo>
                      <a:pt x="20624" y="14554"/>
                      <a:pt x="20597" y="14646"/>
                      <a:pt x="20558" y="14758"/>
                    </a:cubicBezTo>
                    <a:cubicBezTo>
                      <a:pt x="20504" y="14922"/>
                      <a:pt x="20451" y="15096"/>
                      <a:pt x="20392" y="15271"/>
                    </a:cubicBezTo>
                    <a:cubicBezTo>
                      <a:pt x="20352" y="15363"/>
                      <a:pt x="20325" y="15475"/>
                      <a:pt x="20279" y="15568"/>
                    </a:cubicBezTo>
                    <a:cubicBezTo>
                      <a:pt x="20232" y="15721"/>
                      <a:pt x="20179" y="15865"/>
                      <a:pt x="20133" y="16018"/>
                    </a:cubicBezTo>
                    <a:cubicBezTo>
                      <a:pt x="20086" y="16131"/>
                      <a:pt x="20046" y="16254"/>
                      <a:pt x="20000" y="16366"/>
                    </a:cubicBezTo>
                    <a:cubicBezTo>
                      <a:pt x="20000" y="16387"/>
                      <a:pt x="19986" y="16387"/>
                      <a:pt x="19986" y="16397"/>
                    </a:cubicBezTo>
                    <a:cubicBezTo>
                      <a:pt x="19947" y="16510"/>
                      <a:pt x="19907" y="16622"/>
                      <a:pt x="19854" y="16745"/>
                    </a:cubicBezTo>
                    <a:cubicBezTo>
                      <a:pt x="19794" y="16899"/>
                      <a:pt x="19734" y="17053"/>
                      <a:pt x="19674" y="17217"/>
                    </a:cubicBezTo>
                    <a:cubicBezTo>
                      <a:pt x="19621" y="17319"/>
                      <a:pt x="19581" y="17432"/>
                      <a:pt x="19528" y="17544"/>
                    </a:cubicBezTo>
                    <a:cubicBezTo>
                      <a:pt x="14396" y="17544"/>
                      <a:pt x="3154" y="7364"/>
                      <a:pt x="677" y="0"/>
                    </a:cubicBezTo>
                    <a:close/>
                  </a:path>
                </a:pathLst>
              </a:custGeom>
              <a:solidFill>
                <a:srgbClr val="C8D3F4">
                  <a:alpha val="1447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5" name="Google Shape;740;p37"/>
              <p:cNvSpPr/>
              <p:nvPr/>
            </p:nvSpPr>
            <p:spPr>
              <a:xfrm>
                <a:off x="1197767" y="53681"/>
                <a:ext cx="295722" cy="353542"/>
              </a:xfrm>
              <a:custGeom>
                <a:avLst/>
                <a:gdLst/>
                <a:ahLst/>
                <a:cxnLst>
                  <a:cxn ang="0">
                    <a:pos x="wd2" y="hd2"/>
                  </a:cxn>
                  <a:cxn ang="5400000">
                    <a:pos x="wd2" y="hd2"/>
                  </a:cxn>
                  <a:cxn ang="10800000">
                    <a:pos x="wd2" y="hd2"/>
                  </a:cxn>
                  <a:cxn ang="16200000">
                    <a:pos x="wd2" y="hd2"/>
                  </a:cxn>
                </a:cxnLst>
                <a:rect l="0" t="0" r="r" b="b"/>
                <a:pathLst>
                  <a:path w="21385" h="21600" fill="norm" stroke="1" extrusionOk="0">
                    <a:moveTo>
                      <a:pt x="21378" y="395"/>
                    </a:moveTo>
                    <a:cubicBezTo>
                      <a:pt x="21378" y="395"/>
                      <a:pt x="21382" y="395"/>
                      <a:pt x="21382" y="395"/>
                    </a:cubicBezTo>
                    <a:lnTo>
                      <a:pt x="21385" y="395"/>
                    </a:lnTo>
                    <a:cubicBezTo>
                      <a:pt x="21382" y="395"/>
                      <a:pt x="21378" y="395"/>
                      <a:pt x="21378" y="395"/>
                    </a:cubicBezTo>
                    <a:close/>
                    <a:moveTo>
                      <a:pt x="18259" y="0"/>
                    </a:moveTo>
                    <a:cubicBezTo>
                      <a:pt x="15913" y="0"/>
                      <a:pt x="12628" y="636"/>
                      <a:pt x="9800" y="3523"/>
                    </a:cubicBezTo>
                    <a:cubicBezTo>
                      <a:pt x="10966" y="3042"/>
                      <a:pt x="11763" y="3019"/>
                      <a:pt x="11916" y="3019"/>
                    </a:cubicBezTo>
                    <a:cubicBezTo>
                      <a:pt x="11933" y="3019"/>
                      <a:pt x="11939" y="3019"/>
                      <a:pt x="11939" y="3019"/>
                    </a:cubicBezTo>
                    <a:cubicBezTo>
                      <a:pt x="11939" y="3019"/>
                      <a:pt x="9190" y="4646"/>
                      <a:pt x="7427" y="7682"/>
                    </a:cubicBezTo>
                    <a:cubicBezTo>
                      <a:pt x="7803" y="7370"/>
                      <a:pt x="8373" y="7284"/>
                      <a:pt x="8881" y="7284"/>
                    </a:cubicBezTo>
                    <a:cubicBezTo>
                      <a:pt x="9488" y="7284"/>
                      <a:pt x="10007" y="7407"/>
                      <a:pt x="10007" y="7407"/>
                    </a:cubicBezTo>
                    <a:cubicBezTo>
                      <a:pt x="10007" y="7407"/>
                      <a:pt x="8610" y="10532"/>
                      <a:pt x="4267" y="10532"/>
                    </a:cubicBezTo>
                    <a:cubicBezTo>
                      <a:pt x="3080" y="10532"/>
                      <a:pt x="1677" y="10300"/>
                      <a:pt x="19" y="9704"/>
                    </a:cubicBezTo>
                    <a:cubicBezTo>
                      <a:pt x="-215" y="13660"/>
                      <a:pt x="1673" y="16756"/>
                      <a:pt x="5660" y="17977"/>
                    </a:cubicBezTo>
                    <a:cubicBezTo>
                      <a:pt x="4389" y="20345"/>
                      <a:pt x="6372" y="21600"/>
                      <a:pt x="7701" y="21600"/>
                    </a:cubicBezTo>
                    <a:cubicBezTo>
                      <a:pt x="7715" y="21600"/>
                      <a:pt x="7732" y="21600"/>
                      <a:pt x="7749" y="21600"/>
                    </a:cubicBezTo>
                    <a:cubicBezTo>
                      <a:pt x="7752" y="21537"/>
                      <a:pt x="7752" y="21480"/>
                      <a:pt x="7752" y="21420"/>
                    </a:cubicBezTo>
                    <a:cubicBezTo>
                      <a:pt x="7752" y="21371"/>
                      <a:pt x="7752" y="21319"/>
                      <a:pt x="7759" y="21271"/>
                    </a:cubicBezTo>
                    <a:cubicBezTo>
                      <a:pt x="7759" y="21222"/>
                      <a:pt x="7759" y="21170"/>
                      <a:pt x="7759" y="21122"/>
                    </a:cubicBezTo>
                    <a:cubicBezTo>
                      <a:pt x="7763" y="21021"/>
                      <a:pt x="7763" y="20924"/>
                      <a:pt x="7763" y="20824"/>
                    </a:cubicBezTo>
                    <a:cubicBezTo>
                      <a:pt x="7769" y="20775"/>
                      <a:pt x="7769" y="20726"/>
                      <a:pt x="7769" y="20681"/>
                    </a:cubicBezTo>
                    <a:cubicBezTo>
                      <a:pt x="7769" y="20577"/>
                      <a:pt x="7769" y="20483"/>
                      <a:pt x="7769" y="20386"/>
                    </a:cubicBezTo>
                    <a:cubicBezTo>
                      <a:pt x="7773" y="20002"/>
                      <a:pt x="7773" y="19629"/>
                      <a:pt x="7769" y="19277"/>
                    </a:cubicBezTo>
                    <a:lnTo>
                      <a:pt x="7769" y="19274"/>
                    </a:lnTo>
                    <a:cubicBezTo>
                      <a:pt x="7763" y="19142"/>
                      <a:pt x="7763" y="19016"/>
                      <a:pt x="7759" y="18893"/>
                    </a:cubicBezTo>
                    <a:cubicBezTo>
                      <a:pt x="7759" y="18850"/>
                      <a:pt x="7752" y="18804"/>
                      <a:pt x="7752" y="18761"/>
                    </a:cubicBezTo>
                    <a:cubicBezTo>
                      <a:pt x="7752" y="18681"/>
                      <a:pt x="7749" y="18607"/>
                      <a:pt x="7742" y="18532"/>
                    </a:cubicBezTo>
                    <a:cubicBezTo>
                      <a:pt x="7739" y="18338"/>
                      <a:pt x="7722" y="18148"/>
                      <a:pt x="7712" y="17977"/>
                    </a:cubicBezTo>
                    <a:cubicBezTo>
                      <a:pt x="7654" y="17601"/>
                      <a:pt x="7607" y="17223"/>
                      <a:pt x="7566" y="16865"/>
                    </a:cubicBezTo>
                    <a:cubicBezTo>
                      <a:pt x="7535" y="16874"/>
                      <a:pt x="7498" y="16880"/>
                      <a:pt x="7468" y="16882"/>
                    </a:cubicBezTo>
                    <a:cubicBezTo>
                      <a:pt x="7393" y="16891"/>
                      <a:pt x="7322" y="16894"/>
                      <a:pt x="7247" y="16894"/>
                    </a:cubicBezTo>
                    <a:cubicBezTo>
                      <a:pt x="5949" y="16894"/>
                      <a:pt x="4725" y="15628"/>
                      <a:pt x="4460" y="13944"/>
                    </a:cubicBezTo>
                    <a:cubicBezTo>
                      <a:pt x="4182" y="12171"/>
                      <a:pt x="5074" y="10604"/>
                      <a:pt x="6450" y="10446"/>
                    </a:cubicBezTo>
                    <a:cubicBezTo>
                      <a:pt x="6525" y="10438"/>
                      <a:pt x="6596" y="10435"/>
                      <a:pt x="6667" y="10435"/>
                    </a:cubicBezTo>
                    <a:cubicBezTo>
                      <a:pt x="7159" y="10435"/>
                      <a:pt x="7637" y="10612"/>
                      <a:pt x="8057" y="10927"/>
                    </a:cubicBezTo>
                    <a:cubicBezTo>
                      <a:pt x="8753" y="11449"/>
                      <a:pt x="9288" y="12334"/>
                      <a:pt x="9454" y="13385"/>
                    </a:cubicBezTo>
                    <a:cubicBezTo>
                      <a:pt x="9532" y="13883"/>
                      <a:pt x="9522" y="14370"/>
                      <a:pt x="9427" y="14806"/>
                    </a:cubicBezTo>
                    <a:cubicBezTo>
                      <a:pt x="13594" y="13809"/>
                      <a:pt x="10329" y="10300"/>
                      <a:pt x="10641" y="8710"/>
                    </a:cubicBezTo>
                    <a:cubicBezTo>
                      <a:pt x="12370" y="2435"/>
                      <a:pt x="16452" y="742"/>
                      <a:pt x="19425" y="390"/>
                    </a:cubicBezTo>
                    <a:cubicBezTo>
                      <a:pt x="19747" y="352"/>
                      <a:pt x="20066" y="332"/>
                      <a:pt x="20385" y="332"/>
                    </a:cubicBezTo>
                    <a:cubicBezTo>
                      <a:pt x="20720" y="332"/>
                      <a:pt x="21053" y="355"/>
                      <a:pt x="21378" y="395"/>
                    </a:cubicBezTo>
                    <a:cubicBezTo>
                      <a:pt x="21304" y="372"/>
                      <a:pt x="20056" y="0"/>
                      <a:pt x="18259" y="0"/>
                    </a:cubicBezTo>
                    <a:close/>
                  </a:path>
                </a:pathLst>
              </a:custGeom>
              <a:solidFill>
                <a:srgbClr val="9E3C1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6" name="Google Shape;741;p37"/>
              <p:cNvSpPr/>
              <p:nvPr/>
            </p:nvSpPr>
            <p:spPr>
              <a:xfrm>
                <a:off x="1591941" y="562403"/>
                <a:ext cx="95800" cy="50056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169" y="0"/>
                    </a:moveTo>
                    <a:cubicBezTo>
                      <a:pt x="148" y="0"/>
                      <a:pt x="127" y="2"/>
                      <a:pt x="106" y="2"/>
                    </a:cubicBezTo>
                    <a:cubicBezTo>
                      <a:pt x="21" y="8"/>
                      <a:pt x="-21" y="26"/>
                      <a:pt x="11" y="42"/>
                    </a:cubicBezTo>
                    <a:cubicBezTo>
                      <a:pt x="3588" y="1983"/>
                      <a:pt x="12072" y="6769"/>
                      <a:pt x="13686" y="9371"/>
                    </a:cubicBezTo>
                    <a:cubicBezTo>
                      <a:pt x="13982" y="9838"/>
                      <a:pt x="14467" y="10530"/>
                      <a:pt x="15079" y="11410"/>
                    </a:cubicBezTo>
                    <a:cubicBezTo>
                      <a:pt x="16451" y="13411"/>
                      <a:pt x="18350" y="16150"/>
                      <a:pt x="19880" y="18903"/>
                    </a:cubicBezTo>
                    <a:cubicBezTo>
                      <a:pt x="20418" y="19862"/>
                      <a:pt x="20883" y="20758"/>
                      <a:pt x="21241" y="21572"/>
                    </a:cubicBezTo>
                    <a:cubicBezTo>
                      <a:pt x="21252" y="21588"/>
                      <a:pt x="21315" y="21600"/>
                      <a:pt x="21400" y="21600"/>
                    </a:cubicBezTo>
                    <a:lnTo>
                      <a:pt x="21421" y="21600"/>
                    </a:lnTo>
                    <a:cubicBezTo>
                      <a:pt x="21516" y="21600"/>
                      <a:pt x="21579" y="21586"/>
                      <a:pt x="21558" y="21566"/>
                    </a:cubicBezTo>
                    <a:cubicBezTo>
                      <a:pt x="21210" y="20752"/>
                      <a:pt x="20756" y="19856"/>
                      <a:pt x="20207" y="18893"/>
                    </a:cubicBezTo>
                    <a:cubicBezTo>
                      <a:pt x="18677" y="16142"/>
                      <a:pt x="16788" y="13401"/>
                      <a:pt x="15396" y="11404"/>
                    </a:cubicBezTo>
                    <a:cubicBezTo>
                      <a:pt x="14783" y="10522"/>
                      <a:pt x="14298" y="9828"/>
                      <a:pt x="14013" y="9363"/>
                    </a:cubicBezTo>
                    <a:cubicBezTo>
                      <a:pt x="12399" y="6755"/>
                      <a:pt x="3894" y="1962"/>
                      <a:pt x="317" y="20"/>
                    </a:cubicBezTo>
                    <a:cubicBezTo>
                      <a:pt x="306" y="8"/>
                      <a:pt x="243" y="0"/>
                      <a:pt x="16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7" name="Google Shape;742;p37"/>
              <p:cNvSpPr/>
              <p:nvPr/>
            </p:nvSpPr>
            <p:spPr>
              <a:xfrm>
                <a:off x="1122491" y="590579"/>
                <a:ext cx="110845" cy="430523"/>
              </a:xfrm>
              <a:custGeom>
                <a:avLst/>
                <a:gdLst/>
                <a:ahLst/>
                <a:cxnLst>
                  <a:cxn ang="0">
                    <a:pos x="wd2" y="hd2"/>
                  </a:cxn>
                  <a:cxn ang="5400000">
                    <a:pos x="wd2" y="hd2"/>
                  </a:cxn>
                  <a:cxn ang="10800000">
                    <a:pos x="wd2" y="hd2"/>
                  </a:cxn>
                  <a:cxn ang="16200000">
                    <a:pos x="wd2" y="hd2"/>
                  </a:cxn>
                </a:cxnLst>
                <a:rect l="0" t="0" r="r" b="b"/>
                <a:pathLst>
                  <a:path w="21103" h="21600" fill="norm" stroke="1" extrusionOk="0">
                    <a:moveTo>
                      <a:pt x="146" y="0"/>
                    </a:moveTo>
                    <a:cubicBezTo>
                      <a:pt x="92" y="0"/>
                      <a:pt x="47" y="7"/>
                      <a:pt x="12" y="16"/>
                    </a:cubicBezTo>
                    <a:cubicBezTo>
                      <a:pt x="-15" y="35"/>
                      <a:pt x="3" y="59"/>
                      <a:pt x="65" y="68"/>
                    </a:cubicBezTo>
                    <a:cubicBezTo>
                      <a:pt x="2975" y="470"/>
                      <a:pt x="8527" y="1376"/>
                      <a:pt x="13115" y="2945"/>
                    </a:cubicBezTo>
                    <a:cubicBezTo>
                      <a:pt x="13124" y="2945"/>
                      <a:pt x="13124" y="2947"/>
                      <a:pt x="13124" y="2947"/>
                    </a:cubicBezTo>
                    <a:cubicBezTo>
                      <a:pt x="15078" y="3618"/>
                      <a:pt x="16685" y="4342"/>
                      <a:pt x="17908" y="5109"/>
                    </a:cubicBezTo>
                    <a:cubicBezTo>
                      <a:pt x="20398" y="6687"/>
                      <a:pt x="21299" y="8468"/>
                      <a:pt x="20576" y="10399"/>
                    </a:cubicBezTo>
                    <a:cubicBezTo>
                      <a:pt x="17658" y="18234"/>
                      <a:pt x="13293" y="21414"/>
                      <a:pt x="13115" y="21546"/>
                    </a:cubicBezTo>
                    <a:cubicBezTo>
                      <a:pt x="13088" y="21562"/>
                      <a:pt x="13088" y="21576"/>
                      <a:pt x="13124" y="21591"/>
                    </a:cubicBezTo>
                    <a:lnTo>
                      <a:pt x="13141" y="21591"/>
                    </a:lnTo>
                    <a:cubicBezTo>
                      <a:pt x="13168" y="21598"/>
                      <a:pt x="13195" y="21600"/>
                      <a:pt x="13240" y="21600"/>
                    </a:cubicBezTo>
                    <a:cubicBezTo>
                      <a:pt x="13248" y="21600"/>
                      <a:pt x="13248" y="21600"/>
                      <a:pt x="13266" y="21598"/>
                    </a:cubicBezTo>
                    <a:cubicBezTo>
                      <a:pt x="13302" y="21598"/>
                      <a:pt x="13347" y="21586"/>
                      <a:pt x="13356" y="21576"/>
                    </a:cubicBezTo>
                    <a:cubicBezTo>
                      <a:pt x="13418" y="21544"/>
                      <a:pt x="17872" y="18387"/>
                      <a:pt x="20862" y="10406"/>
                    </a:cubicBezTo>
                    <a:cubicBezTo>
                      <a:pt x="21585" y="8463"/>
                      <a:pt x="20675" y="6673"/>
                      <a:pt x="18166" y="5081"/>
                    </a:cubicBezTo>
                    <a:cubicBezTo>
                      <a:pt x="16935" y="4307"/>
                      <a:pt x="15310" y="3578"/>
                      <a:pt x="13347" y="2905"/>
                    </a:cubicBezTo>
                    <a:cubicBezTo>
                      <a:pt x="13347" y="2905"/>
                      <a:pt x="13347" y="2900"/>
                      <a:pt x="13347" y="2900"/>
                    </a:cubicBezTo>
                    <a:cubicBezTo>
                      <a:pt x="8723" y="1322"/>
                      <a:pt x="3127" y="409"/>
                      <a:pt x="208" y="2"/>
                    </a:cubicBezTo>
                    <a:cubicBezTo>
                      <a:pt x="190" y="0"/>
                      <a:pt x="164" y="0"/>
                      <a:pt x="14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8" name="Google Shape;743;p37"/>
              <p:cNvSpPr/>
              <p:nvPr/>
            </p:nvSpPr>
            <p:spPr>
              <a:xfrm>
                <a:off x="973843" y="585188"/>
                <a:ext cx="143040" cy="447213"/>
              </a:xfrm>
              <a:custGeom>
                <a:avLst/>
                <a:gdLst/>
                <a:ahLst/>
                <a:cxnLst>
                  <a:cxn ang="0">
                    <a:pos x="wd2" y="hd2"/>
                  </a:cxn>
                  <a:cxn ang="5400000">
                    <a:pos x="wd2" y="hd2"/>
                  </a:cxn>
                  <a:cxn ang="10800000">
                    <a:pos x="wd2" y="hd2"/>
                  </a:cxn>
                  <a:cxn ang="16200000">
                    <a:pos x="wd2" y="hd2"/>
                  </a:cxn>
                </a:cxnLst>
                <a:rect l="0" t="0" r="r" b="b"/>
                <a:pathLst>
                  <a:path w="20153" h="21600" fill="norm" stroke="1" extrusionOk="0">
                    <a:moveTo>
                      <a:pt x="19208" y="0"/>
                    </a:moveTo>
                    <a:cubicBezTo>
                      <a:pt x="-1447" y="4006"/>
                      <a:pt x="158" y="18389"/>
                      <a:pt x="0" y="20973"/>
                    </a:cubicBezTo>
                    <a:cubicBezTo>
                      <a:pt x="515" y="20995"/>
                      <a:pt x="1030" y="21011"/>
                      <a:pt x="1512" y="21018"/>
                    </a:cubicBezTo>
                    <a:cubicBezTo>
                      <a:pt x="1849" y="21023"/>
                      <a:pt x="2179" y="21025"/>
                      <a:pt x="2503" y="21025"/>
                    </a:cubicBezTo>
                    <a:cubicBezTo>
                      <a:pt x="4756" y="21025"/>
                      <a:pt x="6645" y="20896"/>
                      <a:pt x="8157" y="20753"/>
                    </a:cubicBezTo>
                    <a:cubicBezTo>
                      <a:pt x="10027" y="20574"/>
                      <a:pt x="11302" y="20375"/>
                      <a:pt x="11923" y="20375"/>
                    </a:cubicBezTo>
                    <a:cubicBezTo>
                      <a:pt x="12193" y="20375"/>
                      <a:pt x="12339" y="20411"/>
                      <a:pt x="12359" y="20504"/>
                    </a:cubicBezTo>
                    <a:cubicBezTo>
                      <a:pt x="12471" y="21007"/>
                      <a:pt x="8481" y="21077"/>
                      <a:pt x="8250" y="21340"/>
                    </a:cubicBezTo>
                    <a:cubicBezTo>
                      <a:pt x="8230" y="21360"/>
                      <a:pt x="8230" y="21380"/>
                      <a:pt x="8250" y="21401"/>
                    </a:cubicBezTo>
                    <a:cubicBezTo>
                      <a:pt x="8395" y="21528"/>
                      <a:pt x="9227" y="21600"/>
                      <a:pt x="10628" y="21600"/>
                    </a:cubicBezTo>
                    <a:cubicBezTo>
                      <a:pt x="11890" y="21600"/>
                      <a:pt x="13614" y="21539"/>
                      <a:pt x="15694" y="21405"/>
                    </a:cubicBezTo>
                    <a:cubicBezTo>
                      <a:pt x="7735" y="12321"/>
                      <a:pt x="18297" y="1852"/>
                      <a:pt x="20153" y="143"/>
                    </a:cubicBezTo>
                    <a:cubicBezTo>
                      <a:pt x="19552" y="45"/>
                      <a:pt x="19208" y="0"/>
                      <a:pt x="19208" y="0"/>
                    </a:cubicBezTo>
                    <a:close/>
                  </a:path>
                </a:pathLst>
              </a:custGeom>
              <a:solidFill>
                <a:srgbClr val="333746">
                  <a:alpha val="1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9" name="Google Shape;744;p37"/>
              <p:cNvSpPr/>
              <p:nvPr/>
            </p:nvSpPr>
            <p:spPr>
              <a:xfrm>
                <a:off x="1063285" y="722694"/>
                <a:ext cx="17284" cy="279702"/>
              </a:xfrm>
              <a:custGeom>
                <a:avLst/>
                <a:gdLst/>
                <a:ahLst/>
                <a:cxnLst>
                  <a:cxn ang="0">
                    <a:pos x="wd2" y="hd2"/>
                  </a:cxn>
                  <a:cxn ang="5400000">
                    <a:pos x="wd2" y="hd2"/>
                  </a:cxn>
                  <a:cxn ang="10800000">
                    <a:pos x="wd2" y="hd2"/>
                  </a:cxn>
                  <a:cxn ang="16200000">
                    <a:pos x="wd2" y="hd2"/>
                  </a:cxn>
                </a:cxnLst>
                <a:rect l="0" t="0" r="r" b="b"/>
                <a:pathLst>
                  <a:path w="18475" h="21600" fill="norm" stroke="1" extrusionOk="0">
                    <a:moveTo>
                      <a:pt x="17701" y="0"/>
                    </a:moveTo>
                    <a:cubicBezTo>
                      <a:pt x="17350" y="0"/>
                      <a:pt x="17050" y="14"/>
                      <a:pt x="16949" y="36"/>
                    </a:cubicBezTo>
                    <a:cubicBezTo>
                      <a:pt x="16849" y="58"/>
                      <a:pt x="7678" y="2245"/>
                      <a:pt x="2817" y="5970"/>
                    </a:cubicBezTo>
                    <a:cubicBezTo>
                      <a:pt x="-1544" y="9413"/>
                      <a:pt x="-3047" y="14902"/>
                      <a:pt x="15095" y="21557"/>
                    </a:cubicBezTo>
                    <a:cubicBezTo>
                      <a:pt x="15195" y="21586"/>
                      <a:pt x="15496" y="21600"/>
                      <a:pt x="15847" y="21600"/>
                    </a:cubicBezTo>
                    <a:lnTo>
                      <a:pt x="15997" y="21600"/>
                    </a:lnTo>
                    <a:cubicBezTo>
                      <a:pt x="16498" y="21596"/>
                      <a:pt x="16699" y="21564"/>
                      <a:pt x="16649" y="21535"/>
                    </a:cubicBezTo>
                    <a:cubicBezTo>
                      <a:pt x="-1443" y="14898"/>
                      <a:pt x="10" y="9417"/>
                      <a:pt x="4420" y="5985"/>
                    </a:cubicBezTo>
                    <a:cubicBezTo>
                      <a:pt x="9181" y="2266"/>
                      <a:pt x="18403" y="91"/>
                      <a:pt x="18453" y="69"/>
                    </a:cubicBezTo>
                    <a:cubicBezTo>
                      <a:pt x="18553" y="40"/>
                      <a:pt x="18302" y="7"/>
                      <a:pt x="17952" y="4"/>
                    </a:cubicBezTo>
                    <a:cubicBezTo>
                      <a:pt x="17851" y="0"/>
                      <a:pt x="17751" y="0"/>
                      <a:pt x="17701"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0" name="Google Shape;745;p37"/>
              <p:cNvSpPr/>
              <p:nvPr/>
            </p:nvSpPr>
            <p:spPr>
              <a:xfrm>
                <a:off x="1016488" y="656824"/>
                <a:ext cx="49287" cy="350963"/>
              </a:xfrm>
              <a:custGeom>
                <a:avLst/>
                <a:gdLst/>
                <a:ahLst/>
                <a:cxnLst>
                  <a:cxn ang="0">
                    <a:pos x="wd2" y="hd2"/>
                  </a:cxn>
                  <a:cxn ang="5400000">
                    <a:pos x="wd2" y="hd2"/>
                  </a:cxn>
                  <a:cxn ang="10800000">
                    <a:pos x="wd2" y="hd2"/>
                  </a:cxn>
                  <a:cxn ang="16200000">
                    <a:pos x="wd2" y="hd2"/>
                  </a:cxn>
                </a:cxnLst>
                <a:rect l="0" t="0" r="r" b="b"/>
                <a:pathLst>
                  <a:path w="18767" h="21600" fill="norm" stroke="1" extrusionOk="0">
                    <a:moveTo>
                      <a:pt x="18483" y="0"/>
                    </a:moveTo>
                    <a:cubicBezTo>
                      <a:pt x="18358" y="0"/>
                      <a:pt x="18268" y="12"/>
                      <a:pt x="18233" y="32"/>
                    </a:cubicBezTo>
                    <a:cubicBezTo>
                      <a:pt x="18144" y="63"/>
                      <a:pt x="11074" y="3272"/>
                      <a:pt x="5790" y="7505"/>
                    </a:cubicBezTo>
                    <a:cubicBezTo>
                      <a:pt x="2702" y="9998"/>
                      <a:pt x="810" y="12349"/>
                      <a:pt x="221" y="14499"/>
                    </a:cubicBezTo>
                    <a:cubicBezTo>
                      <a:pt x="-547" y="17185"/>
                      <a:pt x="685" y="19563"/>
                      <a:pt x="3898" y="21565"/>
                    </a:cubicBezTo>
                    <a:cubicBezTo>
                      <a:pt x="3934" y="21583"/>
                      <a:pt x="4041" y="21594"/>
                      <a:pt x="4166" y="21594"/>
                    </a:cubicBezTo>
                    <a:lnTo>
                      <a:pt x="4166" y="21600"/>
                    </a:lnTo>
                    <a:cubicBezTo>
                      <a:pt x="4202" y="21600"/>
                      <a:pt x="4220" y="21594"/>
                      <a:pt x="4220" y="21594"/>
                    </a:cubicBezTo>
                    <a:cubicBezTo>
                      <a:pt x="4398" y="21591"/>
                      <a:pt x="4469" y="21565"/>
                      <a:pt x="4452" y="21542"/>
                    </a:cubicBezTo>
                    <a:cubicBezTo>
                      <a:pt x="-2796" y="17030"/>
                      <a:pt x="1470" y="11432"/>
                      <a:pt x="6326" y="7528"/>
                    </a:cubicBezTo>
                    <a:cubicBezTo>
                      <a:pt x="11592" y="3298"/>
                      <a:pt x="18661" y="95"/>
                      <a:pt x="18750" y="61"/>
                    </a:cubicBezTo>
                    <a:cubicBezTo>
                      <a:pt x="18804" y="38"/>
                      <a:pt x="18715" y="12"/>
                      <a:pt x="18590" y="3"/>
                    </a:cubicBezTo>
                    <a:cubicBezTo>
                      <a:pt x="18554" y="0"/>
                      <a:pt x="18518" y="0"/>
                      <a:pt x="1848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1" name="Google Shape;746;p37"/>
              <p:cNvSpPr/>
              <p:nvPr/>
            </p:nvSpPr>
            <p:spPr>
              <a:xfrm>
                <a:off x="1220204" y="1192737"/>
                <a:ext cx="72180" cy="165122"/>
              </a:xfrm>
              <a:custGeom>
                <a:avLst/>
                <a:gdLst/>
                <a:ahLst/>
                <a:cxnLst>
                  <a:cxn ang="0">
                    <a:pos x="wd2" y="hd2"/>
                  </a:cxn>
                  <a:cxn ang="5400000">
                    <a:pos x="wd2" y="hd2"/>
                  </a:cxn>
                  <a:cxn ang="10800000">
                    <a:pos x="wd2" y="hd2"/>
                  </a:cxn>
                  <a:cxn ang="16200000">
                    <a:pos x="wd2" y="hd2"/>
                  </a:cxn>
                </a:cxnLst>
                <a:rect l="0" t="0" r="r" b="b"/>
                <a:pathLst>
                  <a:path w="21552" h="21600" fill="norm" stroke="1" extrusionOk="0">
                    <a:moveTo>
                      <a:pt x="212" y="0"/>
                    </a:moveTo>
                    <a:cubicBezTo>
                      <a:pt x="184" y="0"/>
                      <a:pt x="156" y="0"/>
                      <a:pt x="128" y="6"/>
                    </a:cubicBezTo>
                    <a:cubicBezTo>
                      <a:pt x="16" y="37"/>
                      <a:pt x="-26" y="92"/>
                      <a:pt x="16" y="135"/>
                    </a:cubicBezTo>
                    <a:cubicBezTo>
                      <a:pt x="212" y="307"/>
                      <a:pt x="18788" y="17350"/>
                      <a:pt x="21126" y="21526"/>
                    </a:cubicBezTo>
                    <a:cubicBezTo>
                      <a:pt x="21140" y="21569"/>
                      <a:pt x="21224" y="21600"/>
                      <a:pt x="21336" y="21600"/>
                    </a:cubicBezTo>
                    <a:lnTo>
                      <a:pt x="21392" y="21600"/>
                    </a:lnTo>
                    <a:cubicBezTo>
                      <a:pt x="21504" y="21588"/>
                      <a:pt x="21574" y="21533"/>
                      <a:pt x="21546" y="21490"/>
                    </a:cubicBezTo>
                    <a:cubicBezTo>
                      <a:pt x="19194" y="17289"/>
                      <a:pt x="618" y="221"/>
                      <a:pt x="422" y="55"/>
                    </a:cubicBezTo>
                    <a:cubicBezTo>
                      <a:pt x="380" y="18"/>
                      <a:pt x="296" y="0"/>
                      <a:pt x="21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2" name="Google Shape;747;p37"/>
              <p:cNvSpPr/>
              <p:nvPr/>
            </p:nvSpPr>
            <p:spPr>
              <a:xfrm>
                <a:off x="1889786" y="613270"/>
                <a:ext cx="87531" cy="409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2" y="0"/>
                    </a:moveTo>
                    <a:cubicBezTo>
                      <a:pt x="1064" y="3414"/>
                      <a:pt x="555" y="7299"/>
                      <a:pt x="0" y="11629"/>
                    </a:cubicBezTo>
                    <a:lnTo>
                      <a:pt x="21103" y="21600"/>
                    </a:lnTo>
                    <a:cubicBezTo>
                      <a:pt x="21264" y="19497"/>
                      <a:pt x="21438" y="17320"/>
                      <a:pt x="21600" y="15142"/>
                    </a:cubicBezTo>
                    <a:lnTo>
                      <a:pt x="1492" y="0"/>
                    </a:ln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3" name="Google Shape;748;p37"/>
              <p:cNvSpPr/>
              <p:nvPr/>
            </p:nvSpPr>
            <p:spPr>
              <a:xfrm>
                <a:off x="972108" y="0"/>
                <a:ext cx="1305793" cy="3595279"/>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4280" y="19"/>
                    </a:moveTo>
                    <a:cubicBezTo>
                      <a:pt x="4392" y="19"/>
                      <a:pt x="4521" y="155"/>
                      <a:pt x="4611" y="369"/>
                    </a:cubicBezTo>
                    <a:lnTo>
                      <a:pt x="4619" y="388"/>
                    </a:lnTo>
                    <a:lnTo>
                      <a:pt x="4656" y="374"/>
                    </a:lnTo>
                    <a:cubicBezTo>
                      <a:pt x="5189" y="170"/>
                      <a:pt x="5935" y="57"/>
                      <a:pt x="6757" y="57"/>
                    </a:cubicBezTo>
                    <a:cubicBezTo>
                      <a:pt x="7661" y="57"/>
                      <a:pt x="8503" y="200"/>
                      <a:pt x="8758" y="397"/>
                    </a:cubicBezTo>
                    <a:lnTo>
                      <a:pt x="8765" y="402"/>
                    </a:lnTo>
                    <a:lnTo>
                      <a:pt x="8777" y="402"/>
                    </a:lnTo>
                    <a:cubicBezTo>
                      <a:pt x="9017" y="437"/>
                      <a:pt x="9228" y="495"/>
                      <a:pt x="9387" y="570"/>
                    </a:cubicBezTo>
                    <a:cubicBezTo>
                      <a:pt x="9584" y="663"/>
                      <a:pt x="9662" y="764"/>
                      <a:pt x="9616" y="869"/>
                    </a:cubicBezTo>
                    <a:cubicBezTo>
                      <a:pt x="9559" y="1005"/>
                      <a:pt x="9312" y="1104"/>
                      <a:pt x="9284" y="1115"/>
                    </a:cubicBezTo>
                    <a:lnTo>
                      <a:pt x="9272" y="1119"/>
                    </a:lnTo>
                    <a:lnTo>
                      <a:pt x="9275" y="1131"/>
                    </a:lnTo>
                    <a:cubicBezTo>
                      <a:pt x="9275" y="1140"/>
                      <a:pt x="9278" y="1150"/>
                      <a:pt x="9279" y="1161"/>
                    </a:cubicBezTo>
                    <a:cubicBezTo>
                      <a:pt x="9322" y="1439"/>
                      <a:pt x="9441" y="2374"/>
                      <a:pt x="9189" y="2715"/>
                    </a:cubicBezTo>
                    <a:cubicBezTo>
                      <a:pt x="9108" y="2816"/>
                      <a:pt x="8751" y="2960"/>
                      <a:pt x="8119" y="2960"/>
                    </a:cubicBezTo>
                    <a:cubicBezTo>
                      <a:pt x="8059" y="2960"/>
                      <a:pt x="7996" y="2959"/>
                      <a:pt x="7932" y="2956"/>
                    </a:cubicBezTo>
                    <a:lnTo>
                      <a:pt x="7900" y="2955"/>
                    </a:lnTo>
                    <a:lnTo>
                      <a:pt x="7911" y="2996"/>
                    </a:lnTo>
                    <a:lnTo>
                      <a:pt x="7936" y="2996"/>
                    </a:lnTo>
                    <a:cubicBezTo>
                      <a:pt x="7991" y="2995"/>
                      <a:pt x="8042" y="2994"/>
                      <a:pt x="8088" y="2994"/>
                    </a:cubicBezTo>
                    <a:cubicBezTo>
                      <a:pt x="8414" y="2994"/>
                      <a:pt x="8547" y="3017"/>
                      <a:pt x="8565" y="3021"/>
                    </a:cubicBezTo>
                    <a:cubicBezTo>
                      <a:pt x="8597" y="3032"/>
                      <a:pt x="8922" y="3151"/>
                      <a:pt x="9176" y="3260"/>
                    </a:cubicBezTo>
                    <a:lnTo>
                      <a:pt x="9182" y="3263"/>
                    </a:lnTo>
                    <a:cubicBezTo>
                      <a:pt x="9178" y="3268"/>
                      <a:pt x="9171" y="3274"/>
                      <a:pt x="9162" y="3282"/>
                    </a:cubicBezTo>
                    <a:lnTo>
                      <a:pt x="9149" y="3293"/>
                    </a:lnTo>
                    <a:lnTo>
                      <a:pt x="9182" y="3295"/>
                    </a:lnTo>
                    <a:cubicBezTo>
                      <a:pt x="9202" y="3297"/>
                      <a:pt x="9264" y="3300"/>
                      <a:pt x="9350" y="3306"/>
                    </a:cubicBezTo>
                    <a:cubicBezTo>
                      <a:pt x="9542" y="3321"/>
                      <a:pt x="9818" y="3348"/>
                      <a:pt x="10043" y="3390"/>
                    </a:cubicBezTo>
                    <a:lnTo>
                      <a:pt x="10062" y="3394"/>
                    </a:lnTo>
                    <a:lnTo>
                      <a:pt x="10064" y="3393"/>
                    </a:lnTo>
                    <a:lnTo>
                      <a:pt x="10068" y="3394"/>
                    </a:lnTo>
                    <a:lnTo>
                      <a:pt x="10068" y="3393"/>
                    </a:lnTo>
                    <a:lnTo>
                      <a:pt x="10086" y="3390"/>
                    </a:lnTo>
                    <a:cubicBezTo>
                      <a:pt x="10097" y="3389"/>
                      <a:pt x="10118" y="3386"/>
                      <a:pt x="10143" y="3386"/>
                    </a:cubicBezTo>
                    <a:cubicBezTo>
                      <a:pt x="10158" y="3386"/>
                      <a:pt x="10175" y="3387"/>
                      <a:pt x="10192" y="3390"/>
                    </a:cubicBezTo>
                    <a:cubicBezTo>
                      <a:pt x="10230" y="3396"/>
                      <a:pt x="10260" y="3410"/>
                      <a:pt x="10282" y="3431"/>
                    </a:cubicBezTo>
                    <a:lnTo>
                      <a:pt x="10285" y="3433"/>
                    </a:lnTo>
                    <a:lnTo>
                      <a:pt x="10292" y="3435"/>
                    </a:lnTo>
                    <a:cubicBezTo>
                      <a:pt x="10652" y="3524"/>
                      <a:pt x="12036" y="3892"/>
                      <a:pt x="12214" y="4062"/>
                    </a:cubicBezTo>
                    <a:cubicBezTo>
                      <a:pt x="12400" y="4239"/>
                      <a:pt x="12430" y="4571"/>
                      <a:pt x="12430" y="4574"/>
                    </a:cubicBezTo>
                    <a:lnTo>
                      <a:pt x="12431" y="4584"/>
                    </a:lnTo>
                    <a:lnTo>
                      <a:pt x="12456" y="4584"/>
                    </a:lnTo>
                    <a:cubicBezTo>
                      <a:pt x="12457" y="4584"/>
                      <a:pt x="12467" y="4584"/>
                      <a:pt x="12483" y="4584"/>
                    </a:cubicBezTo>
                    <a:cubicBezTo>
                      <a:pt x="12598" y="4584"/>
                      <a:pt x="13054" y="4589"/>
                      <a:pt x="13183" y="4674"/>
                    </a:cubicBezTo>
                    <a:cubicBezTo>
                      <a:pt x="13330" y="4771"/>
                      <a:pt x="13189" y="4854"/>
                      <a:pt x="13183" y="4858"/>
                    </a:cubicBezTo>
                    <a:lnTo>
                      <a:pt x="13179" y="4860"/>
                    </a:lnTo>
                    <a:lnTo>
                      <a:pt x="13179" y="4863"/>
                    </a:lnTo>
                    <a:cubicBezTo>
                      <a:pt x="13179" y="4864"/>
                      <a:pt x="13187" y="5024"/>
                      <a:pt x="13139" y="5189"/>
                    </a:cubicBezTo>
                    <a:lnTo>
                      <a:pt x="13138" y="5192"/>
                    </a:lnTo>
                    <a:lnTo>
                      <a:pt x="13144" y="5195"/>
                    </a:lnTo>
                    <a:cubicBezTo>
                      <a:pt x="13168" y="5210"/>
                      <a:pt x="13195" y="5225"/>
                      <a:pt x="13221" y="5240"/>
                    </a:cubicBezTo>
                    <a:cubicBezTo>
                      <a:pt x="13306" y="5289"/>
                      <a:pt x="13386" y="5333"/>
                      <a:pt x="13456" y="5370"/>
                    </a:cubicBezTo>
                    <a:lnTo>
                      <a:pt x="13480" y="5382"/>
                    </a:lnTo>
                    <a:lnTo>
                      <a:pt x="13500" y="5370"/>
                    </a:lnTo>
                    <a:cubicBezTo>
                      <a:pt x="13554" y="5336"/>
                      <a:pt x="13625" y="5290"/>
                      <a:pt x="13689" y="5245"/>
                    </a:cubicBezTo>
                    <a:cubicBezTo>
                      <a:pt x="13753" y="5200"/>
                      <a:pt x="13803" y="5160"/>
                      <a:pt x="13843" y="5122"/>
                    </a:cubicBezTo>
                    <a:cubicBezTo>
                      <a:pt x="14133" y="4848"/>
                      <a:pt x="14637" y="4188"/>
                      <a:pt x="14910" y="3819"/>
                    </a:cubicBezTo>
                    <a:cubicBezTo>
                      <a:pt x="14947" y="3770"/>
                      <a:pt x="14979" y="3725"/>
                      <a:pt x="15008" y="3687"/>
                    </a:cubicBezTo>
                    <a:lnTo>
                      <a:pt x="15014" y="3678"/>
                    </a:lnTo>
                    <a:lnTo>
                      <a:pt x="14454" y="3605"/>
                    </a:lnTo>
                    <a:cubicBezTo>
                      <a:pt x="14443" y="3604"/>
                      <a:pt x="14438" y="3599"/>
                      <a:pt x="14441" y="3595"/>
                    </a:cubicBezTo>
                    <a:lnTo>
                      <a:pt x="15773" y="2196"/>
                    </a:lnTo>
                    <a:cubicBezTo>
                      <a:pt x="15775" y="2193"/>
                      <a:pt x="15783" y="2191"/>
                      <a:pt x="15791" y="2191"/>
                    </a:cubicBezTo>
                    <a:cubicBezTo>
                      <a:pt x="15793" y="2191"/>
                      <a:pt x="15795" y="2191"/>
                      <a:pt x="15798" y="2192"/>
                    </a:cubicBezTo>
                    <a:lnTo>
                      <a:pt x="16077" y="2228"/>
                    </a:lnTo>
                    <a:lnTo>
                      <a:pt x="18043" y="2484"/>
                    </a:lnTo>
                    <a:cubicBezTo>
                      <a:pt x="18053" y="2486"/>
                      <a:pt x="18059" y="2490"/>
                      <a:pt x="18055" y="2494"/>
                    </a:cubicBezTo>
                    <a:lnTo>
                      <a:pt x="17519" y="3057"/>
                    </a:lnTo>
                    <a:lnTo>
                      <a:pt x="17532" y="3062"/>
                    </a:lnTo>
                    <a:cubicBezTo>
                      <a:pt x="17602" y="3086"/>
                      <a:pt x="17642" y="3110"/>
                      <a:pt x="17651" y="3133"/>
                    </a:cubicBezTo>
                    <a:cubicBezTo>
                      <a:pt x="17672" y="3188"/>
                      <a:pt x="17643" y="3228"/>
                      <a:pt x="17434" y="3263"/>
                    </a:cubicBezTo>
                    <a:lnTo>
                      <a:pt x="17405" y="3268"/>
                    </a:lnTo>
                    <a:lnTo>
                      <a:pt x="17422" y="3277"/>
                    </a:lnTo>
                    <a:cubicBezTo>
                      <a:pt x="17449" y="3291"/>
                      <a:pt x="17466" y="3306"/>
                      <a:pt x="17471" y="3319"/>
                    </a:cubicBezTo>
                    <a:cubicBezTo>
                      <a:pt x="17494" y="3373"/>
                      <a:pt x="17464" y="3414"/>
                      <a:pt x="17254" y="3449"/>
                    </a:cubicBezTo>
                    <a:lnTo>
                      <a:pt x="17224" y="3454"/>
                    </a:lnTo>
                    <a:lnTo>
                      <a:pt x="17243" y="3463"/>
                    </a:lnTo>
                    <a:cubicBezTo>
                      <a:pt x="17270" y="3477"/>
                      <a:pt x="17286" y="3492"/>
                      <a:pt x="17292" y="3505"/>
                    </a:cubicBezTo>
                    <a:cubicBezTo>
                      <a:pt x="17311" y="3555"/>
                      <a:pt x="17287" y="3595"/>
                      <a:pt x="17111" y="3628"/>
                    </a:cubicBezTo>
                    <a:lnTo>
                      <a:pt x="17086" y="3633"/>
                    </a:lnTo>
                    <a:lnTo>
                      <a:pt x="17099" y="3642"/>
                    </a:lnTo>
                    <a:cubicBezTo>
                      <a:pt x="17114" y="3652"/>
                      <a:pt x="17125" y="3662"/>
                      <a:pt x="17128" y="3671"/>
                    </a:cubicBezTo>
                    <a:cubicBezTo>
                      <a:pt x="17151" y="3728"/>
                      <a:pt x="17112" y="3768"/>
                      <a:pt x="16852" y="3803"/>
                    </a:cubicBezTo>
                    <a:lnTo>
                      <a:pt x="16852" y="3759"/>
                    </a:lnTo>
                    <a:lnTo>
                      <a:pt x="16725" y="3893"/>
                    </a:lnTo>
                    <a:cubicBezTo>
                      <a:pt x="16722" y="3896"/>
                      <a:pt x="16715" y="3898"/>
                      <a:pt x="16706" y="3898"/>
                    </a:cubicBezTo>
                    <a:cubicBezTo>
                      <a:pt x="16704" y="3898"/>
                      <a:pt x="16702" y="3898"/>
                      <a:pt x="16699" y="3898"/>
                    </a:cubicBezTo>
                    <a:lnTo>
                      <a:pt x="16284" y="3844"/>
                    </a:lnTo>
                    <a:lnTo>
                      <a:pt x="16268" y="3882"/>
                    </a:lnTo>
                    <a:cubicBezTo>
                      <a:pt x="16261" y="3897"/>
                      <a:pt x="16254" y="3913"/>
                      <a:pt x="16247" y="3929"/>
                    </a:cubicBezTo>
                    <a:cubicBezTo>
                      <a:pt x="15646" y="5272"/>
                      <a:pt x="14755" y="6154"/>
                      <a:pt x="14497" y="6392"/>
                    </a:cubicBezTo>
                    <a:cubicBezTo>
                      <a:pt x="14439" y="6446"/>
                      <a:pt x="14305" y="6485"/>
                      <a:pt x="14149" y="6494"/>
                    </a:cubicBezTo>
                    <a:cubicBezTo>
                      <a:pt x="14052" y="6500"/>
                      <a:pt x="13928" y="6504"/>
                      <a:pt x="13795" y="6504"/>
                    </a:cubicBezTo>
                    <a:cubicBezTo>
                      <a:pt x="13525" y="6504"/>
                      <a:pt x="13222" y="6484"/>
                      <a:pt x="13037" y="6405"/>
                    </a:cubicBezTo>
                    <a:lnTo>
                      <a:pt x="13034" y="6404"/>
                    </a:lnTo>
                    <a:lnTo>
                      <a:pt x="11827" y="6020"/>
                    </a:lnTo>
                    <a:lnTo>
                      <a:pt x="11811" y="6024"/>
                    </a:lnTo>
                    <a:cubicBezTo>
                      <a:pt x="11781" y="6032"/>
                      <a:pt x="11748" y="6040"/>
                      <a:pt x="11715" y="6047"/>
                    </a:cubicBezTo>
                    <a:cubicBezTo>
                      <a:pt x="11705" y="6050"/>
                      <a:pt x="11694" y="6050"/>
                      <a:pt x="11684" y="6050"/>
                    </a:cubicBezTo>
                    <a:cubicBezTo>
                      <a:pt x="11668" y="6050"/>
                      <a:pt x="11652" y="6048"/>
                      <a:pt x="11640" y="6044"/>
                    </a:cubicBezTo>
                    <a:cubicBezTo>
                      <a:pt x="11615" y="6036"/>
                      <a:pt x="11592" y="6028"/>
                      <a:pt x="11570" y="6021"/>
                    </a:cubicBezTo>
                    <a:lnTo>
                      <a:pt x="11479" y="5990"/>
                    </a:lnTo>
                    <a:lnTo>
                      <a:pt x="11486" y="6016"/>
                    </a:lnTo>
                    <a:cubicBezTo>
                      <a:pt x="11523" y="6142"/>
                      <a:pt x="11554" y="6263"/>
                      <a:pt x="11581" y="6377"/>
                    </a:cubicBezTo>
                    <a:lnTo>
                      <a:pt x="11570" y="6377"/>
                    </a:lnTo>
                    <a:lnTo>
                      <a:pt x="11572" y="6387"/>
                    </a:lnTo>
                    <a:cubicBezTo>
                      <a:pt x="11625" y="6624"/>
                      <a:pt x="11653" y="6818"/>
                      <a:pt x="11653" y="6966"/>
                    </a:cubicBezTo>
                    <a:cubicBezTo>
                      <a:pt x="11653" y="7028"/>
                      <a:pt x="11649" y="7084"/>
                      <a:pt x="11638" y="7132"/>
                    </a:cubicBezTo>
                    <a:lnTo>
                      <a:pt x="11637" y="7137"/>
                    </a:lnTo>
                    <a:lnTo>
                      <a:pt x="11647" y="7140"/>
                    </a:lnTo>
                    <a:cubicBezTo>
                      <a:pt x="11932" y="7236"/>
                      <a:pt x="12194" y="7346"/>
                      <a:pt x="12424" y="7466"/>
                    </a:cubicBezTo>
                    <a:lnTo>
                      <a:pt x="12412" y="7466"/>
                    </a:lnTo>
                    <a:lnTo>
                      <a:pt x="12438" y="7480"/>
                    </a:lnTo>
                    <a:cubicBezTo>
                      <a:pt x="12566" y="7553"/>
                      <a:pt x="12638" y="7616"/>
                      <a:pt x="12636" y="7651"/>
                    </a:cubicBezTo>
                    <a:cubicBezTo>
                      <a:pt x="12632" y="7711"/>
                      <a:pt x="12586" y="7879"/>
                      <a:pt x="12565" y="7948"/>
                    </a:cubicBezTo>
                    <a:lnTo>
                      <a:pt x="12563" y="7953"/>
                    </a:lnTo>
                    <a:lnTo>
                      <a:pt x="12573" y="7956"/>
                    </a:lnTo>
                    <a:cubicBezTo>
                      <a:pt x="12573" y="7956"/>
                      <a:pt x="12611" y="7971"/>
                      <a:pt x="12667" y="7991"/>
                    </a:cubicBezTo>
                    <a:cubicBezTo>
                      <a:pt x="12716" y="8009"/>
                      <a:pt x="12789" y="8036"/>
                      <a:pt x="12856" y="8060"/>
                    </a:cubicBezTo>
                    <a:cubicBezTo>
                      <a:pt x="12864" y="8063"/>
                      <a:pt x="12864" y="8067"/>
                      <a:pt x="12858" y="8069"/>
                    </a:cubicBezTo>
                    <a:lnTo>
                      <a:pt x="12834" y="8080"/>
                    </a:lnTo>
                    <a:lnTo>
                      <a:pt x="12871" y="8084"/>
                    </a:lnTo>
                    <a:cubicBezTo>
                      <a:pt x="12902" y="8088"/>
                      <a:pt x="12952" y="8094"/>
                      <a:pt x="13012" y="8103"/>
                    </a:cubicBezTo>
                    <a:cubicBezTo>
                      <a:pt x="13269" y="8137"/>
                      <a:pt x="13439" y="8169"/>
                      <a:pt x="13489" y="8192"/>
                    </a:cubicBezTo>
                    <a:cubicBezTo>
                      <a:pt x="13490" y="8192"/>
                      <a:pt x="13491" y="8193"/>
                      <a:pt x="13491" y="8193"/>
                    </a:cubicBezTo>
                    <a:lnTo>
                      <a:pt x="13504" y="8200"/>
                    </a:lnTo>
                    <a:lnTo>
                      <a:pt x="13515" y="8199"/>
                    </a:lnTo>
                    <a:cubicBezTo>
                      <a:pt x="13548" y="8224"/>
                      <a:pt x="13700" y="8342"/>
                      <a:pt x="13824" y="8509"/>
                    </a:cubicBezTo>
                    <a:lnTo>
                      <a:pt x="13825" y="8511"/>
                    </a:lnTo>
                    <a:lnTo>
                      <a:pt x="13830" y="8513"/>
                    </a:lnTo>
                    <a:cubicBezTo>
                      <a:pt x="14048" y="8604"/>
                      <a:pt x="19218" y="10762"/>
                      <a:pt x="20976" y="12286"/>
                    </a:cubicBezTo>
                    <a:cubicBezTo>
                      <a:pt x="21545" y="12781"/>
                      <a:pt x="20509" y="13483"/>
                      <a:pt x="18459" y="13993"/>
                    </a:cubicBezTo>
                    <a:lnTo>
                      <a:pt x="18446" y="13996"/>
                    </a:lnTo>
                    <a:lnTo>
                      <a:pt x="18446" y="14001"/>
                    </a:lnTo>
                    <a:cubicBezTo>
                      <a:pt x="18433" y="14217"/>
                      <a:pt x="18398" y="14227"/>
                      <a:pt x="17782" y="14387"/>
                    </a:cubicBezTo>
                    <a:lnTo>
                      <a:pt x="17679" y="14413"/>
                    </a:lnTo>
                    <a:cubicBezTo>
                      <a:pt x="16978" y="14596"/>
                      <a:pt x="14555" y="15178"/>
                      <a:pt x="14531" y="15184"/>
                    </a:cubicBezTo>
                    <a:lnTo>
                      <a:pt x="14526" y="15185"/>
                    </a:lnTo>
                    <a:lnTo>
                      <a:pt x="14522" y="15187"/>
                    </a:lnTo>
                    <a:cubicBezTo>
                      <a:pt x="14519" y="15189"/>
                      <a:pt x="14126" y="15419"/>
                      <a:pt x="13300" y="15572"/>
                    </a:cubicBezTo>
                    <a:lnTo>
                      <a:pt x="13283" y="15575"/>
                    </a:lnTo>
                    <a:lnTo>
                      <a:pt x="13287" y="15582"/>
                    </a:lnTo>
                    <a:cubicBezTo>
                      <a:pt x="13575" y="16293"/>
                      <a:pt x="13662" y="16955"/>
                      <a:pt x="13663" y="16962"/>
                    </a:cubicBezTo>
                    <a:lnTo>
                      <a:pt x="13663" y="16963"/>
                    </a:lnTo>
                    <a:cubicBezTo>
                      <a:pt x="13675" y="16981"/>
                      <a:pt x="14801" y="18755"/>
                      <a:pt x="15155" y="19311"/>
                    </a:cubicBezTo>
                    <a:cubicBezTo>
                      <a:pt x="15127" y="19349"/>
                      <a:pt x="14964" y="19399"/>
                      <a:pt x="14364" y="19430"/>
                    </a:cubicBezTo>
                    <a:lnTo>
                      <a:pt x="14324" y="19432"/>
                    </a:lnTo>
                    <a:lnTo>
                      <a:pt x="14331" y="19451"/>
                    </a:lnTo>
                    <a:lnTo>
                      <a:pt x="14347" y="19450"/>
                    </a:lnTo>
                    <a:cubicBezTo>
                      <a:pt x="14359" y="19473"/>
                      <a:pt x="14373" y="19503"/>
                      <a:pt x="14390" y="19538"/>
                    </a:cubicBezTo>
                    <a:cubicBezTo>
                      <a:pt x="14509" y="19775"/>
                      <a:pt x="14812" y="20363"/>
                      <a:pt x="15089" y="20719"/>
                    </a:cubicBezTo>
                    <a:lnTo>
                      <a:pt x="15094" y="20727"/>
                    </a:lnTo>
                    <a:lnTo>
                      <a:pt x="15116" y="20726"/>
                    </a:lnTo>
                    <a:lnTo>
                      <a:pt x="15116" y="20726"/>
                    </a:lnTo>
                    <a:cubicBezTo>
                      <a:pt x="15133" y="20725"/>
                      <a:pt x="15149" y="20725"/>
                      <a:pt x="15163" y="20725"/>
                    </a:cubicBezTo>
                    <a:cubicBezTo>
                      <a:pt x="15363" y="20725"/>
                      <a:pt x="15491" y="20767"/>
                      <a:pt x="15669" y="20825"/>
                    </a:cubicBezTo>
                    <a:cubicBezTo>
                      <a:pt x="15803" y="20868"/>
                      <a:pt x="15969" y="20922"/>
                      <a:pt x="16214" y="20974"/>
                    </a:cubicBezTo>
                    <a:cubicBezTo>
                      <a:pt x="16879" y="21113"/>
                      <a:pt x="17395" y="21165"/>
                      <a:pt x="17850" y="21212"/>
                    </a:cubicBezTo>
                    <a:cubicBezTo>
                      <a:pt x="18084" y="21236"/>
                      <a:pt x="18303" y="21258"/>
                      <a:pt x="18525" y="21290"/>
                    </a:cubicBezTo>
                    <a:cubicBezTo>
                      <a:pt x="18567" y="21297"/>
                      <a:pt x="18607" y="21304"/>
                      <a:pt x="18643" y="21311"/>
                    </a:cubicBezTo>
                    <a:cubicBezTo>
                      <a:pt x="18815" y="21347"/>
                      <a:pt x="18857" y="21410"/>
                      <a:pt x="18838" y="21456"/>
                    </a:cubicBezTo>
                    <a:cubicBezTo>
                      <a:pt x="18815" y="21516"/>
                      <a:pt x="18684" y="21581"/>
                      <a:pt x="18453" y="21581"/>
                    </a:cubicBezTo>
                    <a:lnTo>
                      <a:pt x="13253" y="21581"/>
                    </a:lnTo>
                    <a:cubicBezTo>
                      <a:pt x="13254" y="21561"/>
                      <a:pt x="13258" y="21515"/>
                      <a:pt x="13260" y="21458"/>
                    </a:cubicBezTo>
                    <a:cubicBezTo>
                      <a:pt x="13268" y="21292"/>
                      <a:pt x="13267" y="21177"/>
                      <a:pt x="13256" y="21115"/>
                    </a:cubicBezTo>
                    <a:cubicBezTo>
                      <a:pt x="13239" y="21023"/>
                      <a:pt x="13278" y="20947"/>
                      <a:pt x="13354" y="20922"/>
                    </a:cubicBezTo>
                    <a:cubicBezTo>
                      <a:pt x="13370" y="20917"/>
                      <a:pt x="13387" y="20914"/>
                      <a:pt x="13405" y="20914"/>
                    </a:cubicBezTo>
                    <a:cubicBezTo>
                      <a:pt x="13408" y="20914"/>
                      <a:pt x="13412" y="20914"/>
                      <a:pt x="13416" y="20915"/>
                    </a:cubicBezTo>
                    <a:lnTo>
                      <a:pt x="13458" y="20918"/>
                    </a:lnTo>
                    <a:lnTo>
                      <a:pt x="13445" y="20902"/>
                    </a:lnTo>
                    <a:cubicBezTo>
                      <a:pt x="13261" y="20693"/>
                      <a:pt x="12639" y="19982"/>
                      <a:pt x="12325" y="19595"/>
                    </a:cubicBezTo>
                    <a:cubicBezTo>
                      <a:pt x="12284" y="19544"/>
                      <a:pt x="12249" y="19499"/>
                      <a:pt x="12221" y="19463"/>
                    </a:cubicBezTo>
                    <a:lnTo>
                      <a:pt x="12214" y="19456"/>
                    </a:lnTo>
                    <a:lnTo>
                      <a:pt x="12196" y="19456"/>
                    </a:lnTo>
                    <a:cubicBezTo>
                      <a:pt x="12030" y="19454"/>
                      <a:pt x="11911" y="19452"/>
                      <a:pt x="11867" y="19451"/>
                    </a:cubicBezTo>
                    <a:cubicBezTo>
                      <a:pt x="11792" y="19356"/>
                      <a:pt x="10919" y="18256"/>
                      <a:pt x="9948" y="17021"/>
                    </a:cubicBezTo>
                    <a:lnTo>
                      <a:pt x="9939" y="17010"/>
                    </a:lnTo>
                    <a:lnTo>
                      <a:pt x="9913" y="17015"/>
                    </a:lnTo>
                    <a:cubicBezTo>
                      <a:pt x="9699" y="17049"/>
                      <a:pt x="9478" y="17068"/>
                      <a:pt x="9294" y="17068"/>
                    </a:cubicBezTo>
                    <a:cubicBezTo>
                      <a:pt x="9242" y="17068"/>
                      <a:pt x="9192" y="17067"/>
                      <a:pt x="9147" y="17064"/>
                    </a:cubicBezTo>
                    <a:cubicBezTo>
                      <a:pt x="8719" y="16455"/>
                      <a:pt x="8200" y="15251"/>
                      <a:pt x="8100" y="15016"/>
                    </a:cubicBezTo>
                    <a:cubicBezTo>
                      <a:pt x="8083" y="14976"/>
                      <a:pt x="8153" y="14938"/>
                      <a:pt x="8259" y="14930"/>
                    </a:cubicBezTo>
                    <a:lnTo>
                      <a:pt x="8306" y="14927"/>
                    </a:lnTo>
                    <a:lnTo>
                      <a:pt x="8298" y="14917"/>
                    </a:lnTo>
                    <a:cubicBezTo>
                      <a:pt x="7691" y="14137"/>
                      <a:pt x="7312" y="13642"/>
                      <a:pt x="7138" y="13405"/>
                    </a:cubicBezTo>
                    <a:cubicBezTo>
                      <a:pt x="7078" y="13335"/>
                      <a:pt x="7012" y="13259"/>
                      <a:pt x="6941" y="13178"/>
                    </a:cubicBezTo>
                    <a:cubicBezTo>
                      <a:pt x="6310" y="12457"/>
                      <a:pt x="5355" y="11367"/>
                      <a:pt x="4845" y="11048"/>
                    </a:cubicBezTo>
                    <a:cubicBezTo>
                      <a:pt x="4592" y="10890"/>
                      <a:pt x="4475" y="10578"/>
                      <a:pt x="4522" y="10193"/>
                    </a:cubicBezTo>
                    <a:cubicBezTo>
                      <a:pt x="4524" y="10185"/>
                      <a:pt x="4525" y="10178"/>
                      <a:pt x="4526" y="10171"/>
                    </a:cubicBezTo>
                    <a:lnTo>
                      <a:pt x="4530" y="10149"/>
                    </a:lnTo>
                    <a:cubicBezTo>
                      <a:pt x="4564" y="9924"/>
                      <a:pt x="4656" y="9689"/>
                      <a:pt x="4790" y="9469"/>
                    </a:cubicBezTo>
                    <a:lnTo>
                      <a:pt x="4794" y="9464"/>
                    </a:lnTo>
                    <a:lnTo>
                      <a:pt x="4784" y="9460"/>
                    </a:lnTo>
                    <a:cubicBezTo>
                      <a:pt x="4437" y="9330"/>
                      <a:pt x="1360" y="8171"/>
                      <a:pt x="281" y="7450"/>
                    </a:cubicBezTo>
                    <a:cubicBezTo>
                      <a:pt x="132" y="7340"/>
                      <a:pt x="130" y="7028"/>
                      <a:pt x="130" y="7015"/>
                    </a:cubicBezTo>
                    <a:lnTo>
                      <a:pt x="130" y="7014"/>
                    </a:lnTo>
                    <a:cubicBezTo>
                      <a:pt x="138" y="6979"/>
                      <a:pt x="216" y="6665"/>
                      <a:pt x="214" y="6382"/>
                    </a:cubicBezTo>
                    <a:cubicBezTo>
                      <a:pt x="214" y="6287"/>
                      <a:pt x="218" y="6202"/>
                      <a:pt x="228" y="6130"/>
                    </a:cubicBezTo>
                    <a:lnTo>
                      <a:pt x="229" y="6121"/>
                    </a:lnTo>
                    <a:lnTo>
                      <a:pt x="204" y="6120"/>
                    </a:lnTo>
                    <a:cubicBezTo>
                      <a:pt x="154" y="6119"/>
                      <a:pt x="103" y="6118"/>
                      <a:pt x="53" y="6116"/>
                    </a:cubicBezTo>
                    <a:cubicBezTo>
                      <a:pt x="55" y="6092"/>
                      <a:pt x="55" y="6063"/>
                      <a:pt x="55" y="6026"/>
                    </a:cubicBezTo>
                    <a:cubicBezTo>
                      <a:pt x="57" y="5781"/>
                      <a:pt x="61" y="5270"/>
                      <a:pt x="337" y="4762"/>
                    </a:cubicBezTo>
                    <a:cubicBezTo>
                      <a:pt x="679" y="4135"/>
                      <a:pt x="1322" y="3719"/>
                      <a:pt x="2249" y="3524"/>
                    </a:cubicBezTo>
                    <a:cubicBezTo>
                      <a:pt x="2281" y="3521"/>
                      <a:pt x="2537" y="3500"/>
                      <a:pt x="2744" y="3490"/>
                    </a:cubicBezTo>
                    <a:lnTo>
                      <a:pt x="2751" y="3489"/>
                    </a:lnTo>
                    <a:lnTo>
                      <a:pt x="2757" y="3487"/>
                    </a:lnTo>
                    <a:cubicBezTo>
                      <a:pt x="2930" y="3432"/>
                      <a:pt x="3005" y="3417"/>
                      <a:pt x="3018" y="3416"/>
                    </a:cubicBezTo>
                    <a:cubicBezTo>
                      <a:pt x="3056" y="3416"/>
                      <a:pt x="3656" y="3412"/>
                      <a:pt x="3681" y="3412"/>
                    </a:cubicBezTo>
                    <a:lnTo>
                      <a:pt x="3687" y="3412"/>
                    </a:lnTo>
                    <a:lnTo>
                      <a:pt x="3693" y="3411"/>
                    </a:lnTo>
                    <a:cubicBezTo>
                      <a:pt x="3697" y="3410"/>
                      <a:pt x="4125" y="3331"/>
                      <a:pt x="4468" y="3276"/>
                    </a:cubicBezTo>
                    <a:cubicBezTo>
                      <a:pt x="4494" y="3272"/>
                      <a:pt x="4520" y="3268"/>
                      <a:pt x="4544" y="3264"/>
                    </a:cubicBezTo>
                    <a:lnTo>
                      <a:pt x="4555" y="3263"/>
                    </a:lnTo>
                    <a:lnTo>
                      <a:pt x="4560" y="3259"/>
                    </a:lnTo>
                    <a:cubicBezTo>
                      <a:pt x="4671" y="3153"/>
                      <a:pt x="4770" y="3061"/>
                      <a:pt x="4836" y="3001"/>
                    </a:cubicBezTo>
                    <a:cubicBezTo>
                      <a:pt x="4891" y="2949"/>
                      <a:pt x="4932" y="2912"/>
                      <a:pt x="4947" y="2899"/>
                    </a:cubicBezTo>
                    <a:cubicBezTo>
                      <a:pt x="4964" y="2898"/>
                      <a:pt x="4995" y="2898"/>
                      <a:pt x="5038" y="2898"/>
                    </a:cubicBezTo>
                    <a:cubicBezTo>
                      <a:pt x="5113" y="2898"/>
                      <a:pt x="5221" y="2899"/>
                      <a:pt x="5349" y="2905"/>
                    </a:cubicBezTo>
                    <a:lnTo>
                      <a:pt x="5376" y="2906"/>
                    </a:lnTo>
                    <a:lnTo>
                      <a:pt x="5379" y="2896"/>
                    </a:lnTo>
                    <a:cubicBezTo>
                      <a:pt x="5397" y="2756"/>
                      <a:pt x="5411" y="2629"/>
                      <a:pt x="5419" y="2518"/>
                    </a:cubicBezTo>
                    <a:cubicBezTo>
                      <a:pt x="5421" y="2495"/>
                      <a:pt x="5423" y="2471"/>
                      <a:pt x="5424" y="2448"/>
                    </a:cubicBezTo>
                    <a:lnTo>
                      <a:pt x="5425" y="2436"/>
                    </a:lnTo>
                    <a:lnTo>
                      <a:pt x="5397" y="2436"/>
                    </a:lnTo>
                    <a:cubicBezTo>
                      <a:pt x="5394" y="2436"/>
                      <a:pt x="5391" y="2436"/>
                      <a:pt x="5388" y="2436"/>
                    </a:cubicBezTo>
                    <a:cubicBezTo>
                      <a:pt x="5256" y="2436"/>
                      <a:pt x="5067" y="2409"/>
                      <a:pt x="4954" y="2346"/>
                    </a:cubicBezTo>
                    <a:cubicBezTo>
                      <a:pt x="4871" y="2300"/>
                      <a:pt x="4802" y="2218"/>
                      <a:pt x="4953" y="2094"/>
                    </a:cubicBezTo>
                    <a:lnTo>
                      <a:pt x="4964" y="2084"/>
                    </a:lnTo>
                    <a:lnTo>
                      <a:pt x="4938" y="2081"/>
                    </a:lnTo>
                    <a:cubicBezTo>
                      <a:pt x="4091" y="1967"/>
                      <a:pt x="3637" y="1674"/>
                      <a:pt x="3690" y="1277"/>
                    </a:cubicBezTo>
                    <a:cubicBezTo>
                      <a:pt x="3713" y="1121"/>
                      <a:pt x="3810" y="953"/>
                      <a:pt x="3982" y="780"/>
                    </a:cubicBezTo>
                    <a:cubicBezTo>
                      <a:pt x="4080" y="682"/>
                      <a:pt x="4205" y="591"/>
                      <a:pt x="4355" y="511"/>
                    </a:cubicBezTo>
                    <a:lnTo>
                      <a:pt x="4367" y="504"/>
                    </a:lnTo>
                    <a:lnTo>
                      <a:pt x="4353" y="499"/>
                    </a:lnTo>
                    <a:cubicBezTo>
                      <a:pt x="3933" y="337"/>
                      <a:pt x="3792" y="245"/>
                      <a:pt x="3837" y="229"/>
                    </a:cubicBezTo>
                    <a:cubicBezTo>
                      <a:pt x="3845" y="226"/>
                      <a:pt x="3854" y="225"/>
                      <a:pt x="3865" y="225"/>
                    </a:cubicBezTo>
                    <a:cubicBezTo>
                      <a:pt x="3867" y="225"/>
                      <a:pt x="3868" y="225"/>
                      <a:pt x="3871" y="225"/>
                    </a:cubicBezTo>
                    <a:cubicBezTo>
                      <a:pt x="3977" y="228"/>
                      <a:pt x="4197" y="321"/>
                      <a:pt x="4319" y="382"/>
                    </a:cubicBezTo>
                    <a:lnTo>
                      <a:pt x="4412" y="428"/>
                    </a:lnTo>
                    <a:lnTo>
                      <a:pt x="4364" y="373"/>
                    </a:lnTo>
                    <a:cubicBezTo>
                      <a:pt x="4275" y="269"/>
                      <a:pt x="4148" y="80"/>
                      <a:pt x="4232" y="30"/>
                    </a:cubicBezTo>
                    <a:cubicBezTo>
                      <a:pt x="4243" y="23"/>
                      <a:pt x="4256" y="20"/>
                      <a:pt x="4273" y="19"/>
                    </a:cubicBezTo>
                    <a:cubicBezTo>
                      <a:pt x="4275" y="19"/>
                      <a:pt x="4278" y="19"/>
                      <a:pt x="4280" y="19"/>
                    </a:cubicBezTo>
                    <a:close/>
                    <a:moveTo>
                      <a:pt x="4278" y="0"/>
                    </a:moveTo>
                    <a:cubicBezTo>
                      <a:pt x="4274" y="0"/>
                      <a:pt x="4269" y="0"/>
                      <a:pt x="4265" y="1"/>
                    </a:cubicBezTo>
                    <a:cubicBezTo>
                      <a:pt x="4232" y="2"/>
                      <a:pt x="4207" y="9"/>
                      <a:pt x="4188" y="20"/>
                    </a:cubicBezTo>
                    <a:cubicBezTo>
                      <a:pt x="4096" y="74"/>
                      <a:pt x="4207" y="241"/>
                      <a:pt x="4275" y="330"/>
                    </a:cubicBezTo>
                    <a:cubicBezTo>
                      <a:pt x="4168" y="282"/>
                      <a:pt x="3990" y="210"/>
                      <a:pt x="3874" y="206"/>
                    </a:cubicBezTo>
                    <a:cubicBezTo>
                      <a:pt x="3871" y="206"/>
                      <a:pt x="3868" y="206"/>
                      <a:pt x="3865" y="206"/>
                    </a:cubicBezTo>
                    <a:cubicBezTo>
                      <a:pt x="3840" y="206"/>
                      <a:pt x="3817" y="209"/>
                      <a:pt x="3801" y="215"/>
                    </a:cubicBezTo>
                    <a:cubicBezTo>
                      <a:pt x="3743" y="236"/>
                      <a:pt x="3792" y="283"/>
                      <a:pt x="3959" y="362"/>
                    </a:cubicBezTo>
                    <a:cubicBezTo>
                      <a:pt x="4073" y="417"/>
                      <a:pt x="4217" y="474"/>
                      <a:pt x="4300" y="507"/>
                    </a:cubicBezTo>
                    <a:cubicBezTo>
                      <a:pt x="4153" y="587"/>
                      <a:pt x="4030" y="677"/>
                      <a:pt x="3933" y="774"/>
                    </a:cubicBezTo>
                    <a:cubicBezTo>
                      <a:pt x="3759" y="949"/>
                      <a:pt x="3660" y="1118"/>
                      <a:pt x="3638" y="1277"/>
                    </a:cubicBezTo>
                    <a:cubicBezTo>
                      <a:pt x="3583" y="1678"/>
                      <a:pt x="4040" y="1976"/>
                      <a:pt x="4894" y="2096"/>
                    </a:cubicBezTo>
                    <a:cubicBezTo>
                      <a:pt x="4748" y="2223"/>
                      <a:pt x="4821" y="2308"/>
                      <a:pt x="4911" y="2357"/>
                    </a:cubicBezTo>
                    <a:cubicBezTo>
                      <a:pt x="5030" y="2424"/>
                      <a:pt x="5223" y="2454"/>
                      <a:pt x="5371" y="2456"/>
                    </a:cubicBezTo>
                    <a:cubicBezTo>
                      <a:pt x="5370" y="2477"/>
                      <a:pt x="5368" y="2497"/>
                      <a:pt x="5367" y="2518"/>
                    </a:cubicBezTo>
                    <a:cubicBezTo>
                      <a:pt x="5359" y="2627"/>
                      <a:pt x="5346" y="2750"/>
                      <a:pt x="5327" y="2885"/>
                    </a:cubicBezTo>
                    <a:cubicBezTo>
                      <a:pt x="5207" y="2880"/>
                      <a:pt x="5106" y="2879"/>
                      <a:pt x="5037" y="2879"/>
                    </a:cubicBezTo>
                    <a:cubicBezTo>
                      <a:pt x="4969" y="2879"/>
                      <a:pt x="4929" y="2880"/>
                      <a:pt x="4926" y="2880"/>
                    </a:cubicBezTo>
                    <a:lnTo>
                      <a:pt x="4911" y="2881"/>
                    </a:lnTo>
                    <a:lnTo>
                      <a:pt x="4905" y="2886"/>
                    </a:lnTo>
                    <a:cubicBezTo>
                      <a:pt x="4905" y="2886"/>
                      <a:pt x="4859" y="2928"/>
                      <a:pt x="4786" y="2995"/>
                    </a:cubicBezTo>
                    <a:cubicBezTo>
                      <a:pt x="4722" y="3053"/>
                      <a:pt x="4625" y="3144"/>
                      <a:pt x="4515" y="3248"/>
                    </a:cubicBezTo>
                    <a:cubicBezTo>
                      <a:pt x="4493" y="3251"/>
                      <a:pt x="4471" y="3255"/>
                      <a:pt x="4447" y="3259"/>
                    </a:cubicBezTo>
                    <a:cubicBezTo>
                      <a:pt x="4122" y="3310"/>
                      <a:pt x="3724" y="3383"/>
                      <a:pt x="3674" y="3393"/>
                    </a:cubicBezTo>
                    <a:cubicBezTo>
                      <a:pt x="3611" y="3393"/>
                      <a:pt x="3052" y="3397"/>
                      <a:pt x="3018" y="3397"/>
                    </a:cubicBezTo>
                    <a:cubicBezTo>
                      <a:pt x="3005" y="3397"/>
                      <a:pt x="2961" y="3397"/>
                      <a:pt x="2729" y="3471"/>
                    </a:cubicBezTo>
                    <a:cubicBezTo>
                      <a:pt x="2508" y="3482"/>
                      <a:pt x="2236" y="3506"/>
                      <a:pt x="2233" y="3506"/>
                    </a:cubicBezTo>
                    <a:lnTo>
                      <a:pt x="2227" y="3507"/>
                    </a:lnTo>
                    <a:cubicBezTo>
                      <a:pt x="1284" y="3705"/>
                      <a:pt x="631" y="4126"/>
                      <a:pt x="286" y="4758"/>
                    </a:cubicBezTo>
                    <a:cubicBezTo>
                      <a:pt x="8" y="5268"/>
                      <a:pt x="5" y="5780"/>
                      <a:pt x="4" y="6027"/>
                    </a:cubicBezTo>
                    <a:cubicBezTo>
                      <a:pt x="2" y="6068"/>
                      <a:pt x="2" y="6100"/>
                      <a:pt x="2" y="6125"/>
                    </a:cubicBezTo>
                    <a:lnTo>
                      <a:pt x="0" y="6133"/>
                    </a:lnTo>
                    <a:lnTo>
                      <a:pt x="24" y="6134"/>
                    </a:lnTo>
                    <a:cubicBezTo>
                      <a:pt x="75" y="6137"/>
                      <a:pt x="125" y="6138"/>
                      <a:pt x="176" y="6139"/>
                    </a:cubicBezTo>
                    <a:cubicBezTo>
                      <a:pt x="167" y="6209"/>
                      <a:pt x="162" y="6291"/>
                      <a:pt x="163" y="6382"/>
                    </a:cubicBezTo>
                    <a:cubicBezTo>
                      <a:pt x="164" y="6665"/>
                      <a:pt x="87" y="6977"/>
                      <a:pt x="78" y="7012"/>
                    </a:cubicBezTo>
                    <a:cubicBezTo>
                      <a:pt x="78" y="7014"/>
                      <a:pt x="78" y="7015"/>
                      <a:pt x="78" y="7015"/>
                    </a:cubicBezTo>
                    <a:cubicBezTo>
                      <a:pt x="78" y="7028"/>
                      <a:pt x="77" y="7343"/>
                      <a:pt x="235" y="7460"/>
                    </a:cubicBezTo>
                    <a:cubicBezTo>
                      <a:pt x="1308" y="8176"/>
                      <a:pt x="4344" y="9323"/>
                      <a:pt x="4737" y="9470"/>
                    </a:cubicBezTo>
                    <a:cubicBezTo>
                      <a:pt x="4604" y="9687"/>
                      <a:pt x="4516" y="9918"/>
                      <a:pt x="4480" y="10139"/>
                    </a:cubicBezTo>
                    <a:lnTo>
                      <a:pt x="4478" y="10139"/>
                    </a:lnTo>
                    <a:lnTo>
                      <a:pt x="4474" y="10171"/>
                    </a:lnTo>
                    <a:cubicBezTo>
                      <a:pt x="4473" y="10178"/>
                      <a:pt x="4471" y="10185"/>
                      <a:pt x="4471" y="10192"/>
                    </a:cubicBezTo>
                    <a:cubicBezTo>
                      <a:pt x="4423" y="10581"/>
                      <a:pt x="4542" y="10897"/>
                      <a:pt x="4801" y="11058"/>
                    </a:cubicBezTo>
                    <a:cubicBezTo>
                      <a:pt x="5307" y="11376"/>
                      <a:pt x="6261" y="12464"/>
                      <a:pt x="6891" y="13184"/>
                    </a:cubicBezTo>
                    <a:cubicBezTo>
                      <a:pt x="6962" y="13266"/>
                      <a:pt x="7030" y="13342"/>
                      <a:pt x="7090" y="13410"/>
                    </a:cubicBezTo>
                    <a:cubicBezTo>
                      <a:pt x="7261" y="13647"/>
                      <a:pt x="7637" y="14138"/>
                      <a:pt x="8241" y="14912"/>
                    </a:cubicBezTo>
                    <a:cubicBezTo>
                      <a:pt x="8112" y="14924"/>
                      <a:pt x="8028" y="14970"/>
                      <a:pt x="8049" y="15019"/>
                    </a:cubicBezTo>
                    <a:cubicBezTo>
                      <a:pt x="8149" y="15256"/>
                      <a:pt x="8671" y="16467"/>
                      <a:pt x="9101" y="17075"/>
                    </a:cubicBezTo>
                    <a:lnTo>
                      <a:pt x="9105" y="17080"/>
                    </a:lnTo>
                    <a:lnTo>
                      <a:pt x="9121" y="17082"/>
                    </a:lnTo>
                    <a:cubicBezTo>
                      <a:pt x="9176" y="17086"/>
                      <a:pt x="9234" y="17088"/>
                      <a:pt x="9297" y="17088"/>
                    </a:cubicBezTo>
                    <a:cubicBezTo>
                      <a:pt x="9480" y="17088"/>
                      <a:pt x="9692" y="17070"/>
                      <a:pt x="9906" y="17036"/>
                    </a:cubicBezTo>
                    <a:cubicBezTo>
                      <a:pt x="10915" y="18318"/>
                      <a:pt x="11814" y="19452"/>
                      <a:pt x="11823" y="19464"/>
                    </a:cubicBezTo>
                    <a:lnTo>
                      <a:pt x="11829" y="19470"/>
                    </a:lnTo>
                    <a:lnTo>
                      <a:pt x="11847" y="19470"/>
                    </a:lnTo>
                    <a:cubicBezTo>
                      <a:pt x="11849" y="19470"/>
                      <a:pt x="11975" y="19473"/>
                      <a:pt x="12176" y="19475"/>
                    </a:cubicBezTo>
                    <a:cubicBezTo>
                      <a:pt x="12203" y="19510"/>
                      <a:pt x="12237" y="19553"/>
                      <a:pt x="12275" y="19600"/>
                    </a:cubicBezTo>
                    <a:cubicBezTo>
                      <a:pt x="12583" y="19980"/>
                      <a:pt x="13189" y="20673"/>
                      <a:pt x="13384" y="20896"/>
                    </a:cubicBezTo>
                    <a:cubicBezTo>
                      <a:pt x="13362" y="20898"/>
                      <a:pt x="13340" y="20902"/>
                      <a:pt x="13320" y="20908"/>
                    </a:cubicBezTo>
                    <a:cubicBezTo>
                      <a:pt x="13232" y="20938"/>
                      <a:pt x="13187" y="21018"/>
                      <a:pt x="13205" y="21116"/>
                    </a:cubicBezTo>
                    <a:cubicBezTo>
                      <a:pt x="13216" y="21177"/>
                      <a:pt x="13217" y="21295"/>
                      <a:pt x="13209" y="21458"/>
                    </a:cubicBezTo>
                    <a:cubicBezTo>
                      <a:pt x="13205" y="21533"/>
                      <a:pt x="13201" y="21590"/>
                      <a:pt x="13201" y="21590"/>
                    </a:cubicBezTo>
                    <a:lnTo>
                      <a:pt x="13199" y="21590"/>
                    </a:lnTo>
                    <a:lnTo>
                      <a:pt x="13198" y="21600"/>
                    </a:lnTo>
                    <a:lnTo>
                      <a:pt x="18452" y="21600"/>
                    </a:lnTo>
                    <a:cubicBezTo>
                      <a:pt x="18714" y="21600"/>
                      <a:pt x="18862" y="21527"/>
                      <a:pt x="18888" y="21459"/>
                    </a:cubicBezTo>
                    <a:cubicBezTo>
                      <a:pt x="18915" y="21392"/>
                      <a:pt x="18830" y="21328"/>
                      <a:pt x="18668" y="21294"/>
                    </a:cubicBezTo>
                    <a:cubicBezTo>
                      <a:pt x="18629" y="21287"/>
                      <a:pt x="18587" y="21279"/>
                      <a:pt x="18542" y="21273"/>
                    </a:cubicBezTo>
                    <a:cubicBezTo>
                      <a:pt x="18319" y="21240"/>
                      <a:pt x="18098" y="21218"/>
                      <a:pt x="17863" y="21194"/>
                    </a:cubicBezTo>
                    <a:cubicBezTo>
                      <a:pt x="17411" y="21147"/>
                      <a:pt x="16898" y="21095"/>
                      <a:pt x="16239" y="20957"/>
                    </a:cubicBezTo>
                    <a:cubicBezTo>
                      <a:pt x="15998" y="20907"/>
                      <a:pt x="15834" y="20853"/>
                      <a:pt x="15702" y="20810"/>
                    </a:cubicBezTo>
                    <a:cubicBezTo>
                      <a:pt x="15516" y="20750"/>
                      <a:pt x="15382" y="20706"/>
                      <a:pt x="15162" y="20706"/>
                    </a:cubicBezTo>
                    <a:cubicBezTo>
                      <a:pt x="15153" y="20706"/>
                      <a:pt x="15142" y="20706"/>
                      <a:pt x="15132" y="20706"/>
                    </a:cubicBezTo>
                    <a:cubicBezTo>
                      <a:pt x="14858" y="20350"/>
                      <a:pt x="14557" y="19769"/>
                      <a:pt x="14440" y="19534"/>
                    </a:cubicBezTo>
                    <a:cubicBezTo>
                      <a:pt x="14423" y="19500"/>
                      <a:pt x="14408" y="19470"/>
                      <a:pt x="14397" y="19447"/>
                    </a:cubicBezTo>
                    <a:cubicBezTo>
                      <a:pt x="14900" y="19420"/>
                      <a:pt x="15166" y="19376"/>
                      <a:pt x="15206" y="19313"/>
                    </a:cubicBezTo>
                    <a:lnTo>
                      <a:pt x="15208" y="19311"/>
                    </a:lnTo>
                    <a:lnTo>
                      <a:pt x="15206" y="19309"/>
                    </a:lnTo>
                    <a:cubicBezTo>
                      <a:pt x="14856" y="18760"/>
                      <a:pt x="13744" y="17007"/>
                      <a:pt x="13713" y="16959"/>
                    </a:cubicBezTo>
                    <a:cubicBezTo>
                      <a:pt x="13710" y="16931"/>
                      <a:pt x="13621" y="16284"/>
                      <a:pt x="13339" y="15586"/>
                    </a:cubicBezTo>
                    <a:cubicBezTo>
                      <a:pt x="14127" y="15437"/>
                      <a:pt x="14522" y="15221"/>
                      <a:pt x="14562" y="15199"/>
                    </a:cubicBezTo>
                    <a:cubicBezTo>
                      <a:pt x="14683" y="15170"/>
                      <a:pt x="17020" y="14608"/>
                      <a:pt x="17707" y="14429"/>
                    </a:cubicBezTo>
                    <a:lnTo>
                      <a:pt x="17811" y="14402"/>
                    </a:lnTo>
                    <a:cubicBezTo>
                      <a:pt x="18416" y="14245"/>
                      <a:pt x="18483" y="14227"/>
                      <a:pt x="18497" y="14006"/>
                    </a:cubicBezTo>
                    <a:cubicBezTo>
                      <a:pt x="20561" y="13491"/>
                      <a:pt x="21600" y="12781"/>
                      <a:pt x="21022" y="12279"/>
                    </a:cubicBezTo>
                    <a:cubicBezTo>
                      <a:pt x="19271" y="10760"/>
                      <a:pt x="14142" y="8615"/>
                      <a:pt x="13871" y="8501"/>
                    </a:cubicBezTo>
                    <a:cubicBezTo>
                      <a:pt x="13730" y="8313"/>
                      <a:pt x="13554" y="8186"/>
                      <a:pt x="13553" y="8185"/>
                    </a:cubicBezTo>
                    <a:cubicBezTo>
                      <a:pt x="13548" y="8182"/>
                      <a:pt x="13540" y="8179"/>
                      <a:pt x="13531" y="8178"/>
                    </a:cubicBezTo>
                    <a:cubicBezTo>
                      <a:pt x="13528" y="8178"/>
                      <a:pt x="13525" y="8178"/>
                      <a:pt x="13522" y="8178"/>
                    </a:cubicBezTo>
                    <a:cubicBezTo>
                      <a:pt x="13446" y="8146"/>
                      <a:pt x="13212" y="8110"/>
                      <a:pt x="13029" y="8085"/>
                    </a:cubicBezTo>
                    <a:cubicBezTo>
                      <a:pt x="12983" y="8079"/>
                      <a:pt x="12943" y="8073"/>
                      <a:pt x="12911" y="8070"/>
                    </a:cubicBezTo>
                    <a:cubicBezTo>
                      <a:pt x="12915" y="8062"/>
                      <a:pt x="12908" y="8053"/>
                      <a:pt x="12891" y="8047"/>
                    </a:cubicBezTo>
                    <a:cubicBezTo>
                      <a:pt x="12824" y="8022"/>
                      <a:pt x="12751" y="7996"/>
                      <a:pt x="12702" y="7977"/>
                    </a:cubicBezTo>
                    <a:cubicBezTo>
                      <a:pt x="12662" y="7963"/>
                      <a:pt x="12631" y="7951"/>
                      <a:pt x="12617" y="7945"/>
                    </a:cubicBezTo>
                    <a:cubicBezTo>
                      <a:pt x="12637" y="7874"/>
                      <a:pt x="12682" y="7711"/>
                      <a:pt x="12686" y="7652"/>
                    </a:cubicBezTo>
                    <a:cubicBezTo>
                      <a:pt x="12688" y="7613"/>
                      <a:pt x="12618" y="7550"/>
                      <a:pt x="12489" y="7475"/>
                    </a:cubicBezTo>
                    <a:cubicBezTo>
                      <a:pt x="12491" y="7471"/>
                      <a:pt x="12489" y="7467"/>
                      <a:pt x="12482" y="7463"/>
                    </a:cubicBezTo>
                    <a:cubicBezTo>
                      <a:pt x="12247" y="7340"/>
                      <a:pt x="11981" y="7228"/>
                      <a:pt x="11689" y="7129"/>
                    </a:cubicBezTo>
                    <a:cubicBezTo>
                      <a:pt x="11700" y="7082"/>
                      <a:pt x="11704" y="7027"/>
                      <a:pt x="11704" y="6966"/>
                    </a:cubicBezTo>
                    <a:cubicBezTo>
                      <a:pt x="11704" y="6819"/>
                      <a:pt x="11677" y="6626"/>
                      <a:pt x="11623" y="6391"/>
                    </a:cubicBezTo>
                    <a:cubicBezTo>
                      <a:pt x="11630" y="6388"/>
                      <a:pt x="11633" y="6384"/>
                      <a:pt x="11632" y="6381"/>
                    </a:cubicBezTo>
                    <a:cubicBezTo>
                      <a:pt x="11608" y="6273"/>
                      <a:pt x="11578" y="6158"/>
                      <a:pt x="11544" y="6039"/>
                    </a:cubicBezTo>
                    <a:cubicBezTo>
                      <a:pt x="11563" y="6045"/>
                      <a:pt x="11583" y="6052"/>
                      <a:pt x="11603" y="6059"/>
                    </a:cubicBezTo>
                    <a:cubicBezTo>
                      <a:pt x="11625" y="6066"/>
                      <a:pt x="11653" y="6070"/>
                      <a:pt x="11681" y="6070"/>
                    </a:cubicBezTo>
                    <a:cubicBezTo>
                      <a:pt x="11702" y="6070"/>
                      <a:pt x="11722" y="6068"/>
                      <a:pt x="11741" y="6064"/>
                    </a:cubicBezTo>
                    <a:cubicBezTo>
                      <a:pt x="11770" y="6057"/>
                      <a:pt x="11796" y="6051"/>
                      <a:pt x="11823" y="6044"/>
                    </a:cubicBezTo>
                    <a:lnTo>
                      <a:pt x="12998" y="6418"/>
                    </a:lnTo>
                    <a:cubicBezTo>
                      <a:pt x="13196" y="6502"/>
                      <a:pt x="13516" y="6524"/>
                      <a:pt x="13797" y="6524"/>
                    </a:cubicBezTo>
                    <a:cubicBezTo>
                      <a:pt x="13932" y="6524"/>
                      <a:pt x="14057" y="6519"/>
                      <a:pt x="14157" y="6513"/>
                    </a:cubicBezTo>
                    <a:cubicBezTo>
                      <a:pt x="14329" y="6503"/>
                      <a:pt x="14478" y="6459"/>
                      <a:pt x="14544" y="6399"/>
                    </a:cubicBezTo>
                    <a:cubicBezTo>
                      <a:pt x="14803" y="6161"/>
                      <a:pt x="15696" y="5277"/>
                      <a:pt x="16297" y="3932"/>
                    </a:cubicBezTo>
                    <a:cubicBezTo>
                      <a:pt x="16304" y="3916"/>
                      <a:pt x="16311" y="3901"/>
                      <a:pt x="16318" y="3885"/>
                    </a:cubicBezTo>
                    <a:lnTo>
                      <a:pt x="16325" y="3870"/>
                    </a:lnTo>
                    <a:lnTo>
                      <a:pt x="16681" y="3916"/>
                    </a:lnTo>
                    <a:cubicBezTo>
                      <a:pt x="16688" y="3917"/>
                      <a:pt x="16696" y="3918"/>
                      <a:pt x="16704" y="3918"/>
                    </a:cubicBezTo>
                    <a:cubicBezTo>
                      <a:pt x="16734" y="3918"/>
                      <a:pt x="16762" y="3911"/>
                      <a:pt x="16773" y="3900"/>
                    </a:cubicBezTo>
                    <a:lnTo>
                      <a:pt x="16844" y="3824"/>
                    </a:lnTo>
                    <a:cubicBezTo>
                      <a:pt x="17116" y="3790"/>
                      <a:pt x="17209" y="3746"/>
                      <a:pt x="17178" y="3669"/>
                    </a:cubicBezTo>
                    <a:cubicBezTo>
                      <a:pt x="17175" y="3660"/>
                      <a:pt x="17167" y="3650"/>
                      <a:pt x="17156" y="3641"/>
                    </a:cubicBezTo>
                    <a:cubicBezTo>
                      <a:pt x="17312" y="3609"/>
                      <a:pt x="17367" y="3567"/>
                      <a:pt x="17342" y="3503"/>
                    </a:cubicBezTo>
                    <a:cubicBezTo>
                      <a:pt x="17336" y="3490"/>
                      <a:pt x="17323" y="3476"/>
                      <a:pt x="17301" y="3462"/>
                    </a:cubicBezTo>
                    <a:cubicBezTo>
                      <a:pt x="17485" y="3429"/>
                      <a:pt x="17549" y="3386"/>
                      <a:pt x="17522" y="3317"/>
                    </a:cubicBezTo>
                    <a:cubicBezTo>
                      <a:pt x="17516" y="3303"/>
                      <a:pt x="17503" y="3290"/>
                      <a:pt x="17481" y="3276"/>
                    </a:cubicBezTo>
                    <a:cubicBezTo>
                      <a:pt x="17664" y="3243"/>
                      <a:pt x="17729" y="3200"/>
                      <a:pt x="17701" y="3131"/>
                    </a:cubicBezTo>
                    <a:cubicBezTo>
                      <a:pt x="17690" y="3105"/>
                      <a:pt x="17650" y="3078"/>
                      <a:pt x="17578" y="3052"/>
                    </a:cubicBezTo>
                    <a:lnTo>
                      <a:pt x="18103" y="2501"/>
                    </a:lnTo>
                    <a:cubicBezTo>
                      <a:pt x="18116" y="2487"/>
                      <a:pt x="18097" y="2471"/>
                      <a:pt x="18059" y="2466"/>
                    </a:cubicBezTo>
                    <a:lnTo>
                      <a:pt x="15814" y="2173"/>
                    </a:lnTo>
                    <a:cubicBezTo>
                      <a:pt x="15807" y="2172"/>
                      <a:pt x="15798" y="2172"/>
                      <a:pt x="15791" y="2172"/>
                    </a:cubicBezTo>
                    <a:cubicBezTo>
                      <a:pt x="15761" y="2172"/>
                      <a:pt x="15732" y="2179"/>
                      <a:pt x="15722" y="2190"/>
                    </a:cubicBezTo>
                    <a:lnTo>
                      <a:pt x="14392" y="3589"/>
                    </a:lnTo>
                    <a:cubicBezTo>
                      <a:pt x="14379" y="3603"/>
                      <a:pt x="14398" y="3618"/>
                      <a:pt x="14436" y="3623"/>
                    </a:cubicBezTo>
                    <a:lnTo>
                      <a:pt x="14951" y="3691"/>
                    </a:lnTo>
                    <a:cubicBezTo>
                      <a:pt x="14924" y="3727"/>
                      <a:pt x="14892" y="3769"/>
                      <a:pt x="14859" y="3814"/>
                    </a:cubicBezTo>
                    <a:cubicBezTo>
                      <a:pt x="14586" y="4183"/>
                      <a:pt x="14083" y="4842"/>
                      <a:pt x="13794" y="5115"/>
                    </a:cubicBezTo>
                    <a:cubicBezTo>
                      <a:pt x="13754" y="5152"/>
                      <a:pt x="13705" y="5192"/>
                      <a:pt x="13641" y="5237"/>
                    </a:cubicBezTo>
                    <a:cubicBezTo>
                      <a:pt x="13587" y="5276"/>
                      <a:pt x="13525" y="5315"/>
                      <a:pt x="13475" y="5348"/>
                    </a:cubicBezTo>
                    <a:cubicBezTo>
                      <a:pt x="13410" y="5313"/>
                      <a:pt x="13339" y="5274"/>
                      <a:pt x="13263" y="5230"/>
                    </a:cubicBezTo>
                    <a:cubicBezTo>
                      <a:pt x="13239" y="5216"/>
                      <a:pt x="13214" y="5201"/>
                      <a:pt x="13192" y="5187"/>
                    </a:cubicBezTo>
                    <a:cubicBezTo>
                      <a:pt x="13233" y="5035"/>
                      <a:pt x="13231" y="4888"/>
                      <a:pt x="13230" y="4866"/>
                    </a:cubicBezTo>
                    <a:cubicBezTo>
                      <a:pt x="13256" y="4849"/>
                      <a:pt x="13376" y="4763"/>
                      <a:pt x="13227" y="4665"/>
                    </a:cubicBezTo>
                    <a:cubicBezTo>
                      <a:pt x="13081" y="4569"/>
                      <a:pt x="12599" y="4564"/>
                      <a:pt x="12480" y="4564"/>
                    </a:cubicBezTo>
                    <a:cubicBezTo>
                      <a:pt x="12474" y="4508"/>
                      <a:pt x="12432" y="4218"/>
                      <a:pt x="12262" y="4055"/>
                    </a:cubicBezTo>
                    <a:cubicBezTo>
                      <a:pt x="12062" y="3864"/>
                      <a:pt x="10445" y="3451"/>
                      <a:pt x="10327" y="3421"/>
                    </a:cubicBezTo>
                    <a:cubicBezTo>
                      <a:pt x="10300" y="3397"/>
                      <a:pt x="10260" y="3381"/>
                      <a:pt x="10211" y="3373"/>
                    </a:cubicBezTo>
                    <a:cubicBezTo>
                      <a:pt x="10187" y="3369"/>
                      <a:pt x="10163" y="3367"/>
                      <a:pt x="10142" y="3367"/>
                    </a:cubicBezTo>
                    <a:cubicBezTo>
                      <a:pt x="10119" y="3367"/>
                      <a:pt x="10097" y="3369"/>
                      <a:pt x="10081" y="3371"/>
                    </a:cubicBezTo>
                    <a:cubicBezTo>
                      <a:pt x="10076" y="3370"/>
                      <a:pt x="10070" y="3369"/>
                      <a:pt x="10065" y="3369"/>
                    </a:cubicBezTo>
                    <a:cubicBezTo>
                      <a:pt x="10060" y="3369"/>
                      <a:pt x="10056" y="3370"/>
                      <a:pt x="10052" y="3370"/>
                    </a:cubicBezTo>
                    <a:cubicBezTo>
                      <a:pt x="9826" y="3329"/>
                      <a:pt x="9551" y="3303"/>
                      <a:pt x="9360" y="3288"/>
                    </a:cubicBezTo>
                    <a:cubicBezTo>
                      <a:pt x="9301" y="3284"/>
                      <a:pt x="9252" y="3280"/>
                      <a:pt x="9221" y="3278"/>
                    </a:cubicBezTo>
                    <a:cubicBezTo>
                      <a:pt x="9228" y="3272"/>
                      <a:pt x="9235" y="3266"/>
                      <a:pt x="9237" y="3262"/>
                    </a:cubicBezTo>
                    <a:cubicBezTo>
                      <a:pt x="9241" y="3258"/>
                      <a:pt x="9240" y="3254"/>
                      <a:pt x="9235" y="3251"/>
                    </a:cubicBezTo>
                    <a:cubicBezTo>
                      <a:pt x="9230" y="3248"/>
                      <a:pt x="9222" y="3245"/>
                      <a:pt x="9213" y="3244"/>
                    </a:cubicBezTo>
                    <a:cubicBezTo>
                      <a:pt x="9209" y="3244"/>
                      <a:pt x="9207" y="3244"/>
                      <a:pt x="9204" y="3244"/>
                    </a:cubicBezTo>
                    <a:cubicBezTo>
                      <a:pt x="8938" y="3130"/>
                      <a:pt x="8602" y="3008"/>
                      <a:pt x="8598" y="3007"/>
                    </a:cubicBezTo>
                    <a:lnTo>
                      <a:pt x="8593" y="3005"/>
                    </a:lnTo>
                    <a:cubicBezTo>
                      <a:pt x="8589" y="3004"/>
                      <a:pt x="8497" y="2984"/>
                      <a:pt x="8255" y="2977"/>
                    </a:cubicBezTo>
                    <a:cubicBezTo>
                      <a:pt x="8830" y="2958"/>
                      <a:pt x="9158" y="2819"/>
                      <a:pt x="9239" y="2720"/>
                    </a:cubicBezTo>
                    <a:cubicBezTo>
                      <a:pt x="9486" y="2386"/>
                      <a:pt x="9385" y="1518"/>
                      <a:pt x="9330" y="1160"/>
                    </a:cubicBezTo>
                    <a:cubicBezTo>
                      <a:pt x="9329" y="1149"/>
                      <a:pt x="9327" y="1140"/>
                      <a:pt x="9325" y="1130"/>
                    </a:cubicBezTo>
                    <a:lnTo>
                      <a:pt x="9325" y="1127"/>
                    </a:lnTo>
                    <a:cubicBezTo>
                      <a:pt x="9369" y="1109"/>
                      <a:pt x="9609" y="1009"/>
                      <a:pt x="9668" y="872"/>
                    </a:cubicBezTo>
                    <a:cubicBezTo>
                      <a:pt x="9714" y="761"/>
                      <a:pt x="9633" y="656"/>
                      <a:pt x="9427" y="558"/>
                    </a:cubicBezTo>
                    <a:cubicBezTo>
                      <a:pt x="9264" y="481"/>
                      <a:pt x="9048" y="422"/>
                      <a:pt x="8800" y="386"/>
                    </a:cubicBezTo>
                    <a:cubicBezTo>
                      <a:pt x="8530" y="184"/>
                      <a:pt x="7674" y="38"/>
                      <a:pt x="6756" y="38"/>
                    </a:cubicBezTo>
                    <a:cubicBezTo>
                      <a:pt x="5939" y="38"/>
                      <a:pt x="5195" y="148"/>
                      <a:pt x="4654" y="348"/>
                    </a:cubicBezTo>
                    <a:cubicBezTo>
                      <a:pt x="4583" y="184"/>
                      <a:pt x="4460" y="0"/>
                      <a:pt x="427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31" name="Google Shape;749;p37"/>
            <p:cNvGrpSpPr/>
            <p:nvPr/>
          </p:nvGrpSpPr>
          <p:grpSpPr>
            <a:xfrm>
              <a:off x="43" y="957591"/>
              <a:ext cx="1147157" cy="637329"/>
              <a:chOff x="43" y="0"/>
              <a:chExt cx="1147155" cy="637328"/>
            </a:xfrm>
          </p:grpSpPr>
          <p:sp>
            <p:nvSpPr>
              <p:cNvPr id="725" name="Google Shape;750;p37"/>
              <p:cNvSpPr/>
              <p:nvPr/>
            </p:nvSpPr>
            <p:spPr>
              <a:xfrm>
                <a:off x="43" y="-1"/>
                <a:ext cx="1105281" cy="637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9" y="0"/>
                    </a:moveTo>
                    <a:cubicBezTo>
                      <a:pt x="290" y="0"/>
                      <a:pt x="0" y="504"/>
                      <a:pt x="0" y="1125"/>
                    </a:cubicBezTo>
                    <a:lnTo>
                      <a:pt x="0" y="16409"/>
                    </a:lnTo>
                    <a:cubicBezTo>
                      <a:pt x="0" y="17031"/>
                      <a:pt x="290" y="17534"/>
                      <a:pt x="649" y="17534"/>
                    </a:cubicBezTo>
                    <a:lnTo>
                      <a:pt x="19069" y="17534"/>
                    </a:lnTo>
                    <a:lnTo>
                      <a:pt x="21600" y="21600"/>
                    </a:lnTo>
                    <a:lnTo>
                      <a:pt x="21600" y="1125"/>
                    </a:lnTo>
                    <a:cubicBezTo>
                      <a:pt x="21600" y="504"/>
                      <a:pt x="21310" y="0"/>
                      <a:pt x="20951"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6" name="Google Shape;751;p37"/>
              <p:cNvSpPr/>
              <p:nvPr/>
            </p:nvSpPr>
            <p:spPr>
              <a:xfrm>
                <a:off x="975818" y="517366"/>
                <a:ext cx="171382" cy="119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322" y="21600"/>
                    </a:lnTo>
                    <a:lnTo>
                      <a:pt x="21600" y="21600"/>
                    </a:lnTo>
                    <a:lnTo>
                      <a:pt x="5278"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7" name="Google Shape;752;p37"/>
              <p:cNvSpPr/>
              <p:nvPr/>
            </p:nvSpPr>
            <p:spPr>
              <a:xfrm>
                <a:off x="41875" y="-1"/>
                <a:ext cx="1105325" cy="637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1" y="0"/>
                    </a:moveTo>
                    <a:cubicBezTo>
                      <a:pt x="292" y="0"/>
                      <a:pt x="0" y="504"/>
                      <a:pt x="0" y="1125"/>
                    </a:cubicBezTo>
                    <a:lnTo>
                      <a:pt x="0" y="16409"/>
                    </a:lnTo>
                    <a:cubicBezTo>
                      <a:pt x="0" y="17031"/>
                      <a:pt x="292" y="17534"/>
                      <a:pt x="651" y="17534"/>
                    </a:cubicBezTo>
                    <a:lnTo>
                      <a:pt x="19069" y="17534"/>
                    </a:lnTo>
                    <a:lnTo>
                      <a:pt x="21600" y="21600"/>
                    </a:lnTo>
                    <a:lnTo>
                      <a:pt x="21600" y="1125"/>
                    </a:lnTo>
                    <a:cubicBezTo>
                      <a:pt x="21600" y="504"/>
                      <a:pt x="21310" y="0"/>
                      <a:pt x="2095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8" name="Google Shape;753;p37"/>
              <p:cNvSpPr/>
              <p:nvPr/>
            </p:nvSpPr>
            <p:spPr>
              <a:xfrm>
                <a:off x="832413" y="196959"/>
                <a:ext cx="128460" cy="1284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4843"/>
                      <a:pt x="0" y="10800"/>
                    </a:cubicBezTo>
                    <a:cubicBezTo>
                      <a:pt x="0" y="16764"/>
                      <a:pt x="4836" y="21600"/>
                      <a:pt x="10800" y="21600"/>
                    </a:cubicBezTo>
                    <a:cubicBezTo>
                      <a:pt x="16757" y="21600"/>
                      <a:pt x="21600" y="16764"/>
                      <a:pt x="21600" y="10800"/>
                    </a:cubicBezTo>
                    <a:cubicBezTo>
                      <a:pt x="21600" y="4843"/>
                      <a:pt x="16757" y="0"/>
                      <a:pt x="10800"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9" name="Google Shape;754;p37"/>
              <p:cNvSpPr/>
              <p:nvPr/>
            </p:nvSpPr>
            <p:spPr>
              <a:xfrm>
                <a:off x="530394" y="196959"/>
                <a:ext cx="128373" cy="1284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0"/>
                    </a:moveTo>
                    <a:cubicBezTo>
                      <a:pt x="4832" y="0"/>
                      <a:pt x="0" y="4843"/>
                      <a:pt x="0" y="10800"/>
                    </a:cubicBezTo>
                    <a:cubicBezTo>
                      <a:pt x="0" y="16764"/>
                      <a:pt x="4832" y="21600"/>
                      <a:pt x="10793" y="21600"/>
                    </a:cubicBezTo>
                    <a:cubicBezTo>
                      <a:pt x="16754" y="21600"/>
                      <a:pt x="21600" y="16764"/>
                      <a:pt x="21600" y="10800"/>
                    </a:cubicBezTo>
                    <a:cubicBezTo>
                      <a:pt x="21600" y="4843"/>
                      <a:pt x="16754" y="0"/>
                      <a:pt x="10793"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0" name="Google Shape;755;p37"/>
              <p:cNvSpPr/>
              <p:nvPr/>
            </p:nvSpPr>
            <p:spPr>
              <a:xfrm>
                <a:off x="228289" y="196959"/>
                <a:ext cx="128373" cy="128460"/>
              </a:xfrm>
              <a:prstGeom prst="ellipse">
                <a:avLst/>
              </a:pr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44" name="Google Shape;756;p37"/>
            <p:cNvGrpSpPr/>
            <p:nvPr/>
          </p:nvGrpSpPr>
          <p:grpSpPr>
            <a:xfrm>
              <a:off x="2286653" y="45"/>
              <a:ext cx="1397101" cy="760474"/>
              <a:chOff x="0" y="45"/>
              <a:chExt cx="1397099" cy="760472"/>
            </a:xfrm>
          </p:grpSpPr>
          <p:sp>
            <p:nvSpPr>
              <p:cNvPr id="732" name="Google Shape;757;p37"/>
              <p:cNvSpPr/>
              <p:nvPr/>
            </p:nvSpPr>
            <p:spPr>
              <a:xfrm>
                <a:off x="0" y="45"/>
                <a:ext cx="1397100" cy="760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54" y="18319"/>
                    </a:lnTo>
                    <a:lnTo>
                      <a:pt x="21600" y="18319"/>
                    </a:lnTo>
                    <a:lnTo>
                      <a:pt x="21600"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3" name="Google Shape;758;p37"/>
              <p:cNvSpPr/>
              <p:nvPr/>
            </p:nvSpPr>
            <p:spPr>
              <a:xfrm>
                <a:off x="999916" y="139566"/>
                <a:ext cx="332158" cy="332176"/>
              </a:xfrm>
              <a:prstGeom prst="ellipse">
                <a:avLst/>
              </a:pr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4" name="Google Shape;759;p37"/>
              <p:cNvSpPr/>
              <p:nvPr/>
            </p:nvSpPr>
            <p:spPr>
              <a:xfrm>
                <a:off x="71776" y="178740"/>
                <a:ext cx="839740" cy="27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 y="0"/>
                    </a:moveTo>
                    <a:cubicBezTo>
                      <a:pt x="156" y="0"/>
                      <a:pt x="0" y="4849"/>
                      <a:pt x="0" y="10800"/>
                    </a:cubicBezTo>
                    <a:cubicBezTo>
                      <a:pt x="0" y="16824"/>
                      <a:pt x="156" y="21600"/>
                      <a:pt x="347" y="21600"/>
                    </a:cubicBezTo>
                    <a:lnTo>
                      <a:pt x="21253" y="21600"/>
                    </a:lnTo>
                    <a:cubicBezTo>
                      <a:pt x="21444" y="21600"/>
                      <a:pt x="21600" y="16824"/>
                      <a:pt x="21600" y="10800"/>
                    </a:cubicBezTo>
                    <a:cubicBezTo>
                      <a:pt x="21600" y="4849"/>
                      <a:pt x="21444" y="0"/>
                      <a:pt x="2125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5" name="Google Shape;760;p37"/>
              <p:cNvSpPr/>
              <p:nvPr/>
            </p:nvSpPr>
            <p:spPr>
              <a:xfrm>
                <a:off x="597864" y="278626"/>
                <a:ext cx="313652" cy="27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0" y="0"/>
                    </a:moveTo>
                    <a:cubicBezTo>
                      <a:pt x="411" y="0"/>
                      <a:pt x="0" y="4833"/>
                      <a:pt x="0" y="10763"/>
                    </a:cubicBezTo>
                    <a:cubicBezTo>
                      <a:pt x="0" y="16767"/>
                      <a:pt x="417" y="21600"/>
                      <a:pt x="930" y="21600"/>
                    </a:cubicBezTo>
                    <a:lnTo>
                      <a:pt x="20670" y="21600"/>
                    </a:lnTo>
                    <a:cubicBezTo>
                      <a:pt x="21183" y="21600"/>
                      <a:pt x="21600" y="16767"/>
                      <a:pt x="21600" y="10763"/>
                    </a:cubicBezTo>
                    <a:cubicBezTo>
                      <a:pt x="21600" y="4833"/>
                      <a:pt x="21183" y="0"/>
                      <a:pt x="2067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6" name="Google Shape;761;p37"/>
              <p:cNvSpPr/>
              <p:nvPr/>
            </p:nvSpPr>
            <p:spPr>
              <a:xfrm>
                <a:off x="65026" y="278626"/>
                <a:ext cx="487192" cy="27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9" y="0"/>
                    </a:moveTo>
                    <a:cubicBezTo>
                      <a:pt x="269" y="0"/>
                      <a:pt x="0" y="4833"/>
                      <a:pt x="0" y="10763"/>
                    </a:cubicBezTo>
                    <a:cubicBezTo>
                      <a:pt x="0" y="16767"/>
                      <a:pt x="269" y="21600"/>
                      <a:pt x="599" y="21600"/>
                    </a:cubicBezTo>
                    <a:lnTo>
                      <a:pt x="20999" y="21600"/>
                    </a:lnTo>
                    <a:cubicBezTo>
                      <a:pt x="21333" y="21600"/>
                      <a:pt x="21600" y="16767"/>
                      <a:pt x="21600" y="10763"/>
                    </a:cubicBezTo>
                    <a:cubicBezTo>
                      <a:pt x="21600" y="4833"/>
                      <a:pt x="21333" y="0"/>
                      <a:pt x="2099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7" name="Google Shape;762;p37"/>
              <p:cNvSpPr/>
              <p:nvPr/>
            </p:nvSpPr>
            <p:spPr>
              <a:xfrm>
                <a:off x="71776" y="378513"/>
                <a:ext cx="839740" cy="2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 y="0"/>
                    </a:moveTo>
                    <a:cubicBezTo>
                      <a:pt x="156" y="0"/>
                      <a:pt x="0" y="4849"/>
                      <a:pt x="0" y="10800"/>
                    </a:cubicBezTo>
                    <a:cubicBezTo>
                      <a:pt x="0" y="16751"/>
                      <a:pt x="156" y="21600"/>
                      <a:pt x="347" y="21600"/>
                    </a:cubicBezTo>
                    <a:lnTo>
                      <a:pt x="21253" y="21600"/>
                    </a:lnTo>
                    <a:cubicBezTo>
                      <a:pt x="21444" y="21600"/>
                      <a:pt x="21600" y="16751"/>
                      <a:pt x="21600" y="10800"/>
                    </a:cubicBezTo>
                    <a:cubicBezTo>
                      <a:pt x="21600" y="4849"/>
                      <a:pt x="21444" y="0"/>
                      <a:pt x="2125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8" name="Google Shape;763;p37"/>
              <p:cNvSpPr/>
              <p:nvPr/>
            </p:nvSpPr>
            <p:spPr>
              <a:xfrm>
                <a:off x="654992" y="478446"/>
                <a:ext cx="256524" cy="26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3" y="0"/>
                    </a:moveTo>
                    <a:cubicBezTo>
                      <a:pt x="507" y="0"/>
                      <a:pt x="0" y="4820"/>
                      <a:pt x="0" y="10782"/>
                    </a:cubicBezTo>
                    <a:cubicBezTo>
                      <a:pt x="0" y="16780"/>
                      <a:pt x="507" y="21600"/>
                      <a:pt x="1133" y="21600"/>
                    </a:cubicBezTo>
                    <a:lnTo>
                      <a:pt x="20463" y="21600"/>
                    </a:lnTo>
                    <a:cubicBezTo>
                      <a:pt x="21090" y="21600"/>
                      <a:pt x="21600" y="16780"/>
                      <a:pt x="21600" y="10782"/>
                    </a:cubicBezTo>
                    <a:cubicBezTo>
                      <a:pt x="21600" y="4820"/>
                      <a:pt x="21090" y="0"/>
                      <a:pt x="2046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9" name="Google Shape;764;p37"/>
              <p:cNvSpPr/>
              <p:nvPr/>
            </p:nvSpPr>
            <p:spPr>
              <a:xfrm>
                <a:off x="270391" y="478446"/>
                <a:ext cx="341159" cy="26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5" y="0"/>
                    </a:moveTo>
                    <a:cubicBezTo>
                      <a:pt x="381" y="0"/>
                      <a:pt x="0" y="4820"/>
                      <a:pt x="0" y="10782"/>
                    </a:cubicBezTo>
                    <a:cubicBezTo>
                      <a:pt x="0" y="16780"/>
                      <a:pt x="381" y="21600"/>
                      <a:pt x="855" y="21600"/>
                    </a:cubicBezTo>
                    <a:lnTo>
                      <a:pt x="20742" y="21600"/>
                    </a:lnTo>
                    <a:cubicBezTo>
                      <a:pt x="21219" y="21600"/>
                      <a:pt x="21600" y="16780"/>
                      <a:pt x="21600" y="10782"/>
                    </a:cubicBezTo>
                    <a:cubicBezTo>
                      <a:pt x="21600" y="4820"/>
                      <a:pt x="21219" y="0"/>
                      <a:pt x="2074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0" name="Google Shape;765;p37"/>
              <p:cNvSpPr/>
              <p:nvPr/>
            </p:nvSpPr>
            <p:spPr>
              <a:xfrm>
                <a:off x="994956" y="245790"/>
                <a:ext cx="347267" cy="120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2" y="0"/>
                    </a:moveTo>
                    <a:cubicBezTo>
                      <a:pt x="863" y="0"/>
                      <a:pt x="0" y="2494"/>
                      <a:pt x="0" y="5557"/>
                    </a:cubicBezTo>
                    <a:lnTo>
                      <a:pt x="0" y="16051"/>
                    </a:lnTo>
                    <a:cubicBezTo>
                      <a:pt x="0" y="19115"/>
                      <a:pt x="863" y="21600"/>
                      <a:pt x="1922" y="21600"/>
                    </a:cubicBezTo>
                    <a:lnTo>
                      <a:pt x="19678" y="21600"/>
                    </a:lnTo>
                    <a:cubicBezTo>
                      <a:pt x="20737" y="21600"/>
                      <a:pt x="21600" y="19115"/>
                      <a:pt x="21600" y="16051"/>
                    </a:cubicBezTo>
                    <a:lnTo>
                      <a:pt x="21600" y="5557"/>
                    </a:lnTo>
                    <a:cubicBezTo>
                      <a:pt x="21600" y="2494"/>
                      <a:pt x="20737" y="0"/>
                      <a:pt x="1967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1" name="Google Shape;766;p37"/>
              <p:cNvSpPr/>
              <p:nvPr/>
            </p:nvSpPr>
            <p:spPr>
              <a:xfrm>
                <a:off x="1006529" y="257409"/>
                <a:ext cx="324122" cy="96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8" y="0"/>
                    </a:moveTo>
                    <a:cubicBezTo>
                      <a:pt x="578" y="0"/>
                      <a:pt x="0" y="1923"/>
                      <a:pt x="0" y="4306"/>
                    </a:cubicBezTo>
                    <a:lnTo>
                      <a:pt x="0" y="17294"/>
                    </a:lnTo>
                    <a:cubicBezTo>
                      <a:pt x="0" y="19667"/>
                      <a:pt x="578" y="21600"/>
                      <a:pt x="1288" y="21600"/>
                    </a:cubicBezTo>
                    <a:lnTo>
                      <a:pt x="20312" y="21600"/>
                    </a:lnTo>
                    <a:cubicBezTo>
                      <a:pt x="21028" y="21600"/>
                      <a:pt x="21600" y="19667"/>
                      <a:pt x="21600" y="17294"/>
                    </a:cubicBezTo>
                    <a:lnTo>
                      <a:pt x="21600" y="4295"/>
                    </a:lnTo>
                    <a:cubicBezTo>
                      <a:pt x="21600" y="1923"/>
                      <a:pt x="21028" y="0"/>
                      <a:pt x="2031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2" name="Google Shape;767;p37"/>
              <p:cNvSpPr/>
              <p:nvPr/>
            </p:nvSpPr>
            <p:spPr>
              <a:xfrm>
                <a:off x="1212134" y="293322"/>
                <a:ext cx="81140" cy="33251"/>
              </a:xfrm>
              <a:custGeom>
                <a:avLst/>
                <a:gdLst/>
                <a:ahLst/>
                <a:cxnLst>
                  <a:cxn ang="0">
                    <a:pos x="wd2" y="hd2"/>
                  </a:cxn>
                  <a:cxn ang="5400000">
                    <a:pos x="wd2" y="hd2"/>
                  </a:cxn>
                  <a:cxn ang="10800000">
                    <a:pos x="wd2" y="hd2"/>
                  </a:cxn>
                  <a:cxn ang="16200000">
                    <a:pos x="wd2" y="hd2"/>
                  </a:cxn>
                </a:cxnLst>
                <a:rect l="0" t="0" r="r" b="b"/>
                <a:pathLst>
                  <a:path w="21062" h="21600" fill="norm" stroke="1" extrusionOk="0">
                    <a:moveTo>
                      <a:pt x="10297" y="0"/>
                    </a:moveTo>
                    <a:cubicBezTo>
                      <a:pt x="6506" y="0"/>
                      <a:pt x="2942" y="4147"/>
                      <a:pt x="510" y="11397"/>
                    </a:cubicBezTo>
                    <a:cubicBezTo>
                      <a:pt x="-253" y="13604"/>
                      <a:pt x="-146" y="16886"/>
                      <a:pt x="736" y="18796"/>
                    </a:cubicBezTo>
                    <a:cubicBezTo>
                      <a:pt x="1130" y="19631"/>
                      <a:pt x="1619" y="20019"/>
                      <a:pt x="2095" y="20019"/>
                    </a:cubicBezTo>
                    <a:cubicBezTo>
                      <a:pt x="2691" y="20019"/>
                      <a:pt x="3287" y="19392"/>
                      <a:pt x="3705" y="18169"/>
                    </a:cubicBezTo>
                    <a:cubicBezTo>
                      <a:pt x="5350" y="13276"/>
                      <a:pt x="7746" y="10531"/>
                      <a:pt x="10297" y="10531"/>
                    </a:cubicBezTo>
                    <a:cubicBezTo>
                      <a:pt x="13038" y="10531"/>
                      <a:pt x="15637" y="13813"/>
                      <a:pt x="17258" y="19422"/>
                    </a:cubicBezTo>
                    <a:cubicBezTo>
                      <a:pt x="17675" y="20824"/>
                      <a:pt x="18307" y="21600"/>
                      <a:pt x="18963" y="21600"/>
                    </a:cubicBezTo>
                    <a:cubicBezTo>
                      <a:pt x="19392" y="21600"/>
                      <a:pt x="19821" y="21272"/>
                      <a:pt x="20191" y="20615"/>
                    </a:cubicBezTo>
                    <a:cubicBezTo>
                      <a:pt x="21132" y="18885"/>
                      <a:pt x="21347" y="15603"/>
                      <a:pt x="20656" y="13246"/>
                    </a:cubicBezTo>
                    <a:cubicBezTo>
                      <a:pt x="18260" y="4982"/>
                      <a:pt x="14373" y="0"/>
                      <a:pt x="1029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3" name="Google Shape;768;p37"/>
              <p:cNvSpPr/>
              <p:nvPr/>
            </p:nvSpPr>
            <p:spPr>
              <a:xfrm>
                <a:off x="1043959" y="293322"/>
                <a:ext cx="81102" cy="33251"/>
              </a:xfrm>
              <a:custGeom>
                <a:avLst/>
                <a:gdLst/>
                <a:ahLst/>
                <a:cxnLst>
                  <a:cxn ang="0">
                    <a:pos x="wd2" y="hd2"/>
                  </a:cxn>
                  <a:cxn ang="5400000">
                    <a:pos x="wd2" y="hd2"/>
                  </a:cxn>
                  <a:cxn ang="10800000">
                    <a:pos x="wd2" y="hd2"/>
                  </a:cxn>
                  <a:cxn ang="16200000">
                    <a:pos x="wd2" y="hd2"/>
                  </a:cxn>
                </a:cxnLst>
                <a:rect l="0" t="0" r="r" b="b"/>
                <a:pathLst>
                  <a:path w="21076" h="21600" fill="norm" stroke="1" extrusionOk="0">
                    <a:moveTo>
                      <a:pt x="10788" y="0"/>
                    </a:moveTo>
                    <a:cubicBezTo>
                      <a:pt x="6682" y="0"/>
                      <a:pt x="2816" y="4982"/>
                      <a:pt x="393" y="13246"/>
                    </a:cubicBezTo>
                    <a:cubicBezTo>
                      <a:pt x="-275" y="15603"/>
                      <a:pt x="-72" y="18885"/>
                      <a:pt x="859" y="20615"/>
                    </a:cubicBezTo>
                    <a:cubicBezTo>
                      <a:pt x="1241" y="21272"/>
                      <a:pt x="1682" y="21600"/>
                      <a:pt x="2112" y="21600"/>
                    </a:cubicBezTo>
                    <a:cubicBezTo>
                      <a:pt x="2768" y="21600"/>
                      <a:pt x="3401" y="20824"/>
                      <a:pt x="3806" y="19422"/>
                    </a:cubicBezTo>
                    <a:cubicBezTo>
                      <a:pt x="5417" y="13813"/>
                      <a:pt x="8043" y="10531"/>
                      <a:pt x="10788" y="10531"/>
                    </a:cubicBezTo>
                    <a:cubicBezTo>
                      <a:pt x="13341" y="10531"/>
                      <a:pt x="15728" y="13276"/>
                      <a:pt x="17363" y="18169"/>
                    </a:cubicBezTo>
                    <a:cubicBezTo>
                      <a:pt x="17793" y="19392"/>
                      <a:pt x="18389" y="20019"/>
                      <a:pt x="18986" y="20019"/>
                    </a:cubicBezTo>
                    <a:cubicBezTo>
                      <a:pt x="19463" y="20019"/>
                      <a:pt x="19941" y="19631"/>
                      <a:pt x="20335" y="18796"/>
                    </a:cubicBezTo>
                    <a:cubicBezTo>
                      <a:pt x="21218" y="16886"/>
                      <a:pt x="21325" y="13604"/>
                      <a:pt x="20585" y="11397"/>
                    </a:cubicBezTo>
                    <a:cubicBezTo>
                      <a:pt x="18151" y="4147"/>
                      <a:pt x="14571" y="0"/>
                      <a:pt x="1078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7" name="Google Shape;773;p38"/>
          <p:cNvSpPr txBox="1"/>
          <p:nvPr>
            <p:ph type="title"/>
          </p:nvPr>
        </p:nvSpPr>
        <p:spPr>
          <a:xfrm>
            <a:off x="715100" y="534999"/>
            <a:ext cx="7713899" cy="707401"/>
          </a:xfrm>
          <a:prstGeom prst="rect">
            <a:avLst/>
          </a:prstGeom>
        </p:spPr>
        <p:txBody>
          <a:bodyPr/>
          <a:lstStyle/>
          <a:p>
            <a:pPr/>
            <a:r>
              <a:t>Alternative resources</a:t>
            </a:r>
          </a:p>
        </p:txBody>
      </p:sp>
      <p:sp>
        <p:nvSpPr>
          <p:cNvPr id="748" name="Google Shape;774;p38"/>
          <p:cNvSpPr txBox="1"/>
          <p:nvPr/>
        </p:nvSpPr>
        <p:spPr>
          <a:xfrm>
            <a:off x="715100" y="1242400"/>
            <a:ext cx="7713899" cy="102232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defRPr>
                <a:latin typeface="Golos Text"/>
                <a:ea typeface="Golos Text"/>
                <a:cs typeface="Golos Text"/>
                <a:sym typeface="Golos Text"/>
              </a:defRPr>
            </a:pPr>
            <a:r>
              <a:t>Here’s an assortment of alternative resources whose style fits that of this template:</a:t>
            </a:r>
          </a:p>
          <a:p>
            <a:pPr marL="457200" indent="-317500">
              <a:lnSpc>
                <a:spcPct val="115000"/>
              </a:lnSpc>
              <a:spcBef>
                <a:spcPts val="1000"/>
              </a:spcBef>
              <a:buClr>
                <a:schemeClr val="accent3"/>
              </a:buClr>
              <a:buSzPts val="1400"/>
              <a:buFont typeface="Helvetica"/>
              <a:buChar char="●"/>
              <a:defRPr>
                <a:latin typeface="Golos Text"/>
                <a:ea typeface="Golos Text"/>
                <a:cs typeface="Golos Text"/>
                <a:sym typeface="Golos Text"/>
              </a:defRPr>
            </a:pPr>
            <a:r>
              <a:rPr u="sng">
                <a:uFill>
                  <a:solidFill>
                    <a:srgbClr val="333746"/>
                  </a:solidFill>
                </a:uFill>
                <a:hlinkClick r:id="rId2" invalidUrl="" action="" tgtFrame="" tooltip="" history="1" highlightClick="0" endSnd="0"/>
              </a:rPr>
              <a:t>Chat bot composition with human characters using gadgets and flying robots spreading chat bubbles flat images vector illustration</a:t>
            </a:r>
          </a:p>
        </p:txBody>
      </p:sp>
      <p:grpSp>
        <p:nvGrpSpPr>
          <p:cNvPr id="832" name="Google Shape;775;p38"/>
          <p:cNvGrpSpPr/>
          <p:nvPr/>
        </p:nvGrpSpPr>
        <p:grpSpPr>
          <a:xfrm>
            <a:off x="1517793" y="3080448"/>
            <a:ext cx="1729875" cy="1375618"/>
            <a:chOff x="0" y="0"/>
            <a:chExt cx="1729873" cy="1375617"/>
          </a:xfrm>
        </p:grpSpPr>
        <p:sp>
          <p:nvSpPr>
            <p:cNvPr id="749" name="Google Shape;776;p38"/>
            <p:cNvSpPr/>
            <p:nvPr/>
          </p:nvSpPr>
          <p:spPr>
            <a:xfrm>
              <a:off x="874911" y="586093"/>
              <a:ext cx="689231" cy="157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5" y="0"/>
                  </a:moveTo>
                  <a:lnTo>
                    <a:pt x="0" y="7224"/>
                  </a:lnTo>
                  <a:lnTo>
                    <a:pt x="1" y="7224"/>
                  </a:lnTo>
                  <a:cubicBezTo>
                    <a:pt x="573" y="9085"/>
                    <a:pt x="1179" y="10766"/>
                    <a:pt x="1817" y="12271"/>
                  </a:cubicBezTo>
                  <a:cubicBezTo>
                    <a:pt x="2676" y="14299"/>
                    <a:pt x="3594" y="16001"/>
                    <a:pt x="4565" y="17378"/>
                  </a:cubicBezTo>
                  <a:cubicBezTo>
                    <a:pt x="4692" y="17558"/>
                    <a:pt x="4821" y="17733"/>
                    <a:pt x="4951" y="17900"/>
                  </a:cubicBezTo>
                  <a:cubicBezTo>
                    <a:pt x="5564" y="18704"/>
                    <a:pt x="6197" y="19372"/>
                    <a:pt x="6851" y="19915"/>
                  </a:cubicBezTo>
                  <a:cubicBezTo>
                    <a:pt x="6933" y="19979"/>
                    <a:pt x="7015" y="20047"/>
                    <a:pt x="7099" y="20112"/>
                  </a:cubicBezTo>
                  <a:cubicBezTo>
                    <a:pt x="7148" y="20150"/>
                    <a:pt x="7199" y="20189"/>
                    <a:pt x="7249" y="20227"/>
                  </a:cubicBezTo>
                  <a:cubicBezTo>
                    <a:pt x="7975" y="20766"/>
                    <a:pt x="8727" y="21142"/>
                    <a:pt x="9499" y="21360"/>
                  </a:cubicBezTo>
                  <a:cubicBezTo>
                    <a:pt x="9642" y="21408"/>
                    <a:pt x="9784" y="21437"/>
                    <a:pt x="9928" y="21463"/>
                  </a:cubicBezTo>
                  <a:cubicBezTo>
                    <a:pt x="10331" y="21553"/>
                    <a:pt x="10740" y="21600"/>
                    <a:pt x="11155" y="21600"/>
                  </a:cubicBezTo>
                  <a:cubicBezTo>
                    <a:pt x="11630" y="21600"/>
                    <a:pt x="12113" y="21540"/>
                    <a:pt x="12600" y="21433"/>
                  </a:cubicBezTo>
                  <a:cubicBezTo>
                    <a:pt x="12729" y="21399"/>
                    <a:pt x="12858" y="21369"/>
                    <a:pt x="12989" y="21326"/>
                  </a:cubicBezTo>
                  <a:cubicBezTo>
                    <a:pt x="13352" y="21224"/>
                    <a:pt x="13718" y="21087"/>
                    <a:pt x="14087" y="20928"/>
                  </a:cubicBezTo>
                  <a:cubicBezTo>
                    <a:pt x="14618" y="20693"/>
                    <a:pt x="15131" y="20402"/>
                    <a:pt x="15623" y="20077"/>
                  </a:cubicBezTo>
                  <a:cubicBezTo>
                    <a:pt x="15762" y="19987"/>
                    <a:pt x="15901" y="19898"/>
                    <a:pt x="16039" y="19799"/>
                  </a:cubicBezTo>
                  <a:cubicBezTo>
                    <a:pt x="16977" y="19123"/>
                    <a:pt x="17834" y="18341"/>
                    <a:pt x="18578" y="17558"/>
                  </a:cubicBezTo>
                  <a:cubicBezTo>
                    <a:pt x="18728" y="17404"/>
                    <a:pt x="18875" y="17242"/>
                    <a:pt x="19014" y="17083"/>
                  </a:cubicBezTo>
                  <a:cubicBezTo>
                    <a:pt x="20560" y="15368"/>
                    <a:pt x="21528" y="13786"/>
                    <a:pt x="21600" y="13670"/>
                  </a:cubicBezTo>
                  <a:lnTo>
                    <a:pt x="21279" y="9957"/>
                  </a:lnTo>
                  <a:lnTo>
                    <a:pt x="21236" y="9461"/>
                  </a:lnTo>
                  <a:lnTo>
                    <a:pt x="20873" y="5252"/>
                  </a:lnTo>
                  <a:cubicBezTo>
                    <a:pt x="20840" y="5308"/>
                    <a:pt x="19927" y="6784"/>
                    <a:pt x="18467" y="8405"/>
                  </a:cubicBezTo>
                  <a:cubicBezTo>
                    <a:pt x="18336" y="8546"/>
                    <a:pt x="18201" y="8696"/>
                    <a:pt x="18062" y="8837"/>
                  </a:cubicBezTo>
                  <a:cubicBezTo>
                    <a:pt x="17422" y="9513"/>
                    <a:pt x="16695" y="10184"/>
                    <a:pt x="15903" y="10774"/>
                  </a:cubicBezTo>
                  <a:cubicBezTo>
                    <a:pt x="15762" y="10877"/>
                    <a:pt x="15617" y="10980"/>
                    <a:pt x="15471" y="11078"/>
                  </a:cubicBezTo>
                  <a:cubicBezTo>
                    <a:pt x="14947" y="11437"/>
                    <a:pt x="14398" y="11754"/>
                    <a:pt x="13829" y="11998"/>
                  </a:cubicBezTo>
                  <a:cubicBezTo>
                    <a:pt x="13668" y="12070"/>
                    <a:pt x="13501" y="12143"/>
                    <a:pt x="13334" y="12199"/>
                  </a:cubicBezTo>
                  <a:cubicBezTo>
                    <a:pt x="13188" y="12250"/>
                    <a:pt x="13042" y="12301"/>
                    <a:pt x="12893" y="12344"/>
                  </a:cubicBezTo>
                  <a:cubicBezTo>
                    <a:pt x="12352" y="12498"/>
                    <a:pt x="11786" y="12592"/>
                    <a:pt x="11202" y="12592"/>
                  </a:cubicBezTo>
                  <a:cubicBezTo>
                    <a:pt x="10813" y="12592"/>
                    <a:pt x="10417" y="12549"/>
                    <a:pt x="10015" y="12460"/>
                  </a:cubicBezTo>
                  <a:cubicBezTo>
                    <a:pt x="9884" y="12434"/>
                    <a:pt x="9750" y="12395"/>
                    <a:pt x="9616" y="12361"/>
                  </a:cubicBezTo>
                  <a:cubicBezTo>
                    <a:pt x="8957" y="12160"/>
                    <a:pt x="8284" y="11831"/>
                    <a:pt x="7608" y="11330"/>
                  </a:cubicBezTo>
                  <a:cubicBezTo>
                    <a:pt x="7479" y="11241"/>
                    <a:pt x="7350" y="11138"/>
                    <a:pt x="7223" y="11035"/>
                  </a:cubicBezTo>
                  <a:cubicBezTo>
                    <a:pt x="6685" y="10586"/>
                    <a:pt x="6145" y="10030"/>
                    <a:pt x="5608" y="9341"/>
                  </a:cubicBezTo>
                  <a:cubicBezTo>
                    <a:pt x="5479" y="9179"/>
                    <a:pt x="5351" y="9004"/>
                    <a:pt x="5223" y="8824"/>
                  </a:cubicBezTo>
                  <a:cubicBezTo>
                    <a:pt x="3831" y="6882"/>
                    <a:pt x="2471" y="4038"/>
                    <a:pt x="1225"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0" name="Google Shape;777;p38"/>
            <p:cNvSpPr/>
            <p:nvPr/>
          </p:nvSpPr>
          <p:spPr>
            <a:xfrm>
              <a:off x="1512473" y="612572"/>
              <a:ext cx="65064" cy="92364"/>
            </a:xfrm>
            <a:custGeom>
              <a:avLst/>
              <a:gdLst/>
              <a:ahLst/>
              <a:cxnLst>
                <a:cxn ang="0">
                  <a:pos x="wd2" y="hd2"/>
                </a:cxn>
                <a:cxn ang="5400000">
                  <a:pos x="wd2" y="hd2"/>
                </a:cxn>
                <a:cxn ang="10800000">
                  <a:pos x="wd2" y="hd2"/>
                </a:cxn>
                <a:cxn ang="16200000">
                  <a:pos x="wd2" y="hd2"/>
                </a:cxn>
              </a:cxnLst>
              <a:rect l="0" t="0" r="r" b="b"/>
              <a:pathLst>
                <a:path w="21504" h="21600" fill="norm" stroke="1" extrusionOk="0">
                  <a:moveTo>
                    <a:pt x="14311" y="0"/>
                  </a:moveTo>
                  <a:lnTo>
                    <a:pt x="3557" y="1979"/>
                  </a:lnTo>
                  <a:cubicBezTo>
                    <a:pt x="1844" y="2300"/>
                    <a:pt x="699" y="3695"/>
                    <a:pt x="245" y="5696"/>
                  </a:cubicBezTo>
                  <a:cubicBezTo>
                    <a:pt x="152" y="6083"/>
                    <a:pt x="69" y="6506"/>
                    <a:pt x="38" y="6937"/>
                  </a:cubicBezTo>
                  <a:lnTo>
                    <a:pt x="38" y="6952"/>
                  </a:lnTo>
                  <a:cubicBezTo>
                    <a:pt x="-96" y="8500"/>
                    <a:pt x="121" y="10289"/>
                    <a:pt x="730" y="12180"/>
                  </a:cubicBezTo>
                  <a:cubicBezTo>
                    <a:pt x="812" y="12414"/>
                    <a:pt x="884" y="12655"/>
                    <a:pt x="977" y="12896"/>
                  </a:cubicBezTo>
                  <a:cubicBezTo>
                    <a:pt x="1122" y="13261"/>
                    <a:pt x="1266" y="13626"/>
                    <a:pt x="1421" y="13984"/>
                  </a:cubicBezTo>
                  <a:cubicBezTo>
                    <a:pt x="2309" y="15985"/>
                    <a:pt x="3516" y="17730"/>
                    <a:pt x="4868" y="19052"/>
                  </a:cubicBezTo>
                  <a:cubicBezTo>
                    <a:pt x="5136" y="19314"/>
                    <a:pt x="5415" y="19570"/>
                    <a:pt x="5704" y="19789"/>
                  </a:cubicBezTo>
                  <a:cubicBezTo>
                    <a:pt x="5714" y="19811"/>
                    <a:pt x="5735" y="19811"/>
                    <a:pt x="5735" y="19826"/>
                  </a:cubicBezTo>
                  <a:cubicBezTo>
                    <a:pt x="7128" y="20957"/>
                    <a:pt x="8624" y="21600"/>
                    <a:pt x="10007" y="21600"/>
                  </a:cubicBezTo>
                  <a:cubicBezTo>
                    <a:pt x="10255" y="21600"/>
                    <a:pt x="10503" y="21585"/>
                    <a:pt x="10750" y="21534"/>
                  </a:cubicBezTo>
                  <a:lnTo>
                    <a:pt x="21504" y="19555"/>
                  </a:lnTo>
                  <a:lnTo>
                    <a:pt x="14311" y="0"/>
                  </a:ln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1" name="Google Shape;778;p38"/>
            <p:cNvSpPr/>
            <p:nvPr/>
          </p:nvSpPr>
          <p:spPr>
            <a:xfrm>
              <a:off x="1545036" y="579192"/>
              <a:ext cx="90393" cy="126868"/>
            </a:xfrm>
            <a:custGeom>
              <a:avLst/>
              <a:gdLst/>
              <a:ahLst/>
              <a:cxnLst>
                <a:cxn ang="0">
                  <a:pos x="wd2" y="hd2"/>
                </a:cxn>
                <a:cxn ang="5400000">
                  <a:pos x="wd2" y="hd2"/>
                </a:cxn>
                <a:cxn ang="10800000">
                  <a:pos x="wd2" y="hd2"/>
                </a:cxn>
                <a:cxn ang="16200000">
                  <a:pos x="wd2" y="hd2"/>
                </a:cxn>
              </a:cxnLst>
              <a:rect l="0" t="0" r="r" b="b"/>
              <a:pathLst>
                <a:path w="20892" h="21600" fill="norm" stroke="1" extrusionOk="0">
                  <a:moveTo>
                    <a:pt x="13711" y="0"/>
                  </a:moveTo>
                  <a:cubicBezTo>
                    <a:pt x="13711" y="0"/>
                    <a:pt x="7252" y="718"/>
                    <a:pt x="2482" y="5683"/>
                  </a:cubicBezTo>
                  <a:cubicBezTo>
                    <a:pt x="100" y="6146"/>
                    <a:pt x="-708" y="9702"/>
                    <a:pt x="678" y="13631"/>
                  </a:cubicBezTo>
                  <a:lnTo>
                    <a:pt x="670" y="13631"/>
                  </a:lnTo>
                  <a:cubicBezTo>
                    <a:pt x="1962" y="17283"/>
                    <a:pt x="4697" y="19973"/>
                    <a:pt x="6992" y="19973"/>
                  </a:cubicBezTo>
                  <a:cubicBezTo>
                    <a:pt x="7108" y="19973"/>
                    <a:pt x="7223" y="19968"/>
                    <a:pt x="7339" y="19952"/>
                  </a:cubicBezTo>
                  <a:lnTo>
                    <a:pt x="7346" y="20010"/>
                  </a:lnTo>
                  <a:cubicBezTo>
                    <a:pt x="10731" y="21260"/>
                    <a:pt x="13848" y="21600"/>
                    <a:pt x="16244" y="21600"/>
                  </a:cubicBezTo>
                  <a:cubicBezTo>
                    <a:pt x="19081" y="21600"/>
                    <a:pt x="20892" y="21122"/>
                    <a:pt x="20892" y="21122"/>
                  </a:cubicBezTo>
                  <a:lnTo>
                    <a:pt x="13711" y="0"/>
                  </a:ln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2" name="Google Shape;779;p38"/>
            <p:cNvSpPr/>
            <p:nvPr/>
          </p:nvSpPr>
          <p:spPr>
            <a:xfrm>
              <a:off x="1588469" y="578755"/>
              <a:ext cx="63924" cy="124339"/>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5920" y="0"/>
                  </a:moveTo>
                  <a:cubicBezTo>
                    <a:pt x="5574" y="0"/>
                    <a:pt x="5228" y="27"/>
                    <a:pt x="4891" y="76"/>
                  </a:cubicBezTo>
                  <a:cubicBezTo>
                    <a:pt x="537" y="716"/>
                    <a:pt x="-1155" y="5376"/>
                    <a:pt x="816" y="10773"/>
                  </a:cubicBezTo>
                  <a:cubicBezTo>
                    <a:pt x="960" y="11191"/>
                    <a:pt x="1133" y="11619"/>
                    <a:pt x="1335" y="12048"/>
                  </a:cubicBezTo>
                  <a:cubicBezTo>
                    <a:pt x="1758" y="12986"/>
                    <a:pt x="2267" y="13865"/>
                    <a:pt x="2854" y="14700"/>
                  </a:cubicBezTo>
                  <a:cubicBezTo>
                    <a:pt x="5660" y="18806"/>
                    <a:pt x="10005" y="21600"/>
                    <a:pt x="13754" y="21600"/>
                  </a:cubicBezTo>
                  <a:cubicBezTo>
                    <a:pt x="14101" y="21600"/>
                    <a:pt x="14437" y="21578"/>
                    <a:pt x="14773" y="21529"/>
                  </a:cubicBezTo>
                  <a:cubicBezTo>
                    <a:pt x="18676" y="20954"/>
                    <a:pt x="20445" y="17163"/>
                    <a:pt x="19368" y="12498"/>
                  </a:cubicBezTo>
                  <a:cubicBezTo>
                    <a:pt x="19147" y="11543"/>
                    <a:pt x="18792" y="10561"/>
                    <a:pt x="18330" y="9547"/>
                  </a:cubicBezTo>
                  <a:cubicBezTo>
                    <a:pt x="18071" y="8956"/>
                    <a:pt x="17744" y="8381"/>
                    <a:pt x="17427" y="7833"/>
                  </a:cubicBezTo>
                  <a:cubicBezTo>
                    <a:pt x="14658" y="3228"/>
                    <a:pt x="9948" y="0"/>
                    <a:pt x="592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3" name="Google Shape;780;p38"/>
            <p:cNvSpPr/>
            <p:nvPr/>
          </p:nvSpPr>
          <p:spPr>
            <a:xfrm>
              <a:off x="1607762" y="592994"/>
              <a:ext cx="41337" cy="93551"/>
            </a:xfrm>
            <a:custGeom>
              <a:avLst/>
              <a:gdLst/>
              <a:ahLst/>
              <a:cxnLst>
                <a:cxn ang="0">
                  <a:pos x="wd2" y="hd2"/>
                </a:cxn>
                <a:cxn ang="5400000">
                  <a:pos x="wd2" y="hd2"/>
                </a:cxn>
                <a:cxn ang="10800000">
                  <a:pos x="wd2" y="hd2"/>
                </a:cxn>
                <a:cxn ang="16200000">
                  <a:pos x="wd2" y="hd2"/>
                </a:cxn>
              </a:cxnLst>
              <a:rect l="0" t="0" r="r" b="b"/>
              <a:pathLst>
                <a:path w="19954" h="21600" fill="norm" stroke="1" extrusionOk="0">
                  <a:moveTo>
                    <a:pt x="3738" y="0"/>
                  </a:moveTo>
                  <a:cubicBezTo>
                    <a:pt x="3316" y="0"/>
                    <a:pt x="2909" y="29"/>
                    <a:pt x="2517" y="79"/>
                  </a:cubicBezTo>
                  <a:cubicBezTo>
                    <a:pt x="1553" y="187"/>
                    <a:pt x="724" y="447"/>
                    <a:pt x="0" y="822"/>
                  </a:cubicBezTo>
                  <a:cubicBezTo>
                    <a:pt x="4869" y="1608"/>
                    <a:pt x="10144" y="5342"/>
                    <a:pt x="12782" y="10209"/>
                  </a:cubicBezTo>
                  <a:cubicBezTo>
                    <a:pt x="15450" y="15126"/>
                    <a:pt x="14636" y="19646"/>
                    <a:pt x="11124" y="21449"/>
                  </a:cubicBezTo>
                  <a:cubicBezTo>
                    <a:pt x="11742" y="21550"/>
                    <a:pt x="12360" y="21600"/>
                    <a:pt x="12963" y="21600"/>
                  </a:cubicBezTo>
                  <a:cubicBezTo>
                    <a:pt x="13370" y="21600"/>
                    <a:pt x="13777" y="21571"/>
                    <a:pt x="14184" y="21528"/>
                  </a:cubicBezTo>
                  <a:cubicBezTo>
                    <a:pt x="19731" y="20836"/>
                    <a:pt x="21600" y="15479"/>
                    <a:pt x="18374" y="9546"/>
                  </a:cubicBezTo>
                  <a:cubicBezTo>
                    <a:pt x="15390" y="4052"/>
                    <a:pt x="9074" y="0"/>
                    <a:pt x="3738" y="0"/>
                  </a:cubicBezTo>
                  <a:close/>
                </a:path>
              </a:pathLst>
            </a:custGeom>
            <a:solidFill>
              <a:srgbClr val="F4A67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4" name="Google Shape;781;p38"/>
            <p:cNvSpPr/>
            <p:nvPr/>
          </p:nvSpPr>
          <p:spPr>
            <a:xfrm>
              <a:off x="1601039" y="596584"/>
              <a:ext cx="36474" cy="89305"/>
            </a:xfrm>
            <a:custGeom>
              <a:avLst/>
              <a:gdLst/>
              <a:ahLst/>
              <a:cxnLst>
                <a:cxn ang="0">
                  <a:pos x="wd2" y="hd2"/>
                </a:cxn>
                <a:cxn ang="5400000">
                  <a:pos x="wd2" y="hd2"/>
                </a:cxn>
                <a:cxn ang="10800000">
                  <a:pos x="wd2" y="hd2"/>
                </a:cxn>
                <a:cxn ang="16200000">
                  <a:pos x="wd2" y="hd2"/>
                </a:cxn>
              </a:cxnLst>
              <a:rect l="0" t="0" r="r" b="b"/>
              <a:pathLst>
                <a:path w="20168" h="21600" fill="norm" stroke="1" extrusionOk="0">
                  <a:moveTo>
                    <a:pt x="3718" y="0"/>
                  </a:moveTo>
                  <a:cubicBezTo>
                    <a:pt x="-253" y="1858"/>
                    <a:pt x="-1220" y="6480"/>
                    <a:pt x="1681" y="11533"/>
                  </a:cubicBezTo>
                  <a:cubicBezTo>
                    <a:pt x="1698" y="11601"/>
                    <a:pt x="1750" y="11684"/>
                    <a:pt x="1784" y="11752"/>
                  </a:cubicBezTo>
                  <a:cubicBezTo>
                    <a:pt x="3062" y="13881"/>
                    <a:pt x="4840" y="15792"/>
                    <a:pt x="6878" y="17371"/>
                  </a:cubicBezTo>
                  <a:cubicBezTo>
                    <a:pt x="9761" y="19576"/>
                    <a:pt x="13180" y="21117"/>
                    <a:pt x="16461" y="21600"/>
                  </a:cubicBezTo>
                  <a:cubicBezTo>
                    <a:pt x="18498" y="20641"/>
                    <a:pt x="19758" y="18934"/>
                    <a:pt x="20069" y="16819"/>
                  </a:cubicBezTo>
                  <a:cubicBezTo>
                    <a:pt x="20380" y="14977"/>
                    <a:pt x="19966" y="12824"/>
                    <a:pt x="18757" y="10573"/>
                  </a:cubicBezTo>
                  <a:cubicBezTo>
                    <a:pt x="18653" y="10324"/>
                    <a:pt x="18498" y="10083"/>
                    <a:pt x="18360" y="9841"/>
                  </a:cubicBezTo>
                  <a:cubicBezTo>
                    <a:pt x="15338" y="4728"/>
                    <a:pt x="9295" y="816"/>
                    <a:pt x="3718"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5" name="Google Shape;782;p38"/>
            <p:cNvSpPr/>
            <p:nvPr/>
          </p:nvSpPr>
          <p:spPr>
            <a:xfrm>
              <a:off x="1597279" y="596616"/>
              <a:ext cx="96671" cy="56237"/>
            </a:xfrm>
            <a:custGeom>
              <a:avLst/>
              <a:gdLst/>
              <a:ahLst/>
              <a:cxnLst>
                <a:cxn ang="0">
                  <a:pos x="wd2" y="hd2"/>
                </a:cxn>
                <a:cxn ang="5400000">
                  <a:pos x="wd2" y="hd2"/>
                </a:cxn>
                <a:cxn ang="10800000">
                  <a:pos x="wd2" y="hd2"/>
                </a:cxn>
                <a:cxn ang="16200000">
                  <a:pos x="wd2" y="hd2"/>
                </a:cxn>
              </a:cxnLst>
              <a:rect l="0" t="0" r="r" b="b"/>
              <a:pathLst>
                <a:path w="21142" h="21600" fill="norm" stroke="1" extrusionOk="0">
                  <a:moveTo>
                    <a:pt x="12577" y="0"/>
                  </a:moveTo>
                  <a:cubicBezTo>
                    <a:pt x="7776" y="0"/>
                    <a:pt x="2668" y="4761"/>
                    <a:pt x="1425" y="5985"/>
                  </a:cubicBezTo>
                  <a:cubicBezTo>
                    <a:pt x="80" y="7328"/>
                    <a:pt x="-398" y="10350"/>
                    <a:pt x="360" y="12725"/>
                  </a:cubicBezTo>
                  <a:cubicBezTo>
                    <a:pt x="879" y="14320"/>
                    <a:pt x="1828" y="15220"/>
                    <a:pt x="2812" y="15220"/>
                  </a:cubicBezTo>
                  <a:cubicBezTo>
                    <a:pt x="3283" y="15220"/>
                    <a:pt x="3754" y="15016"/>
                    <a:pt x="4198" y="14584"/>
                  </a:cubicBezTo>
                  <a:cubicBezTo>
                    <a:pt x="6540" y="12257"/>
                    <a:pt x="10214" y="9871"/>
                    <a:pt x="12659" y="9871"/>
                  </a:cubicBezTo>
                  <a:cubicBezTo>
                    <a:pt x="13362" y="9871"/>
                    <a:pt x="13970" y="10074"/>
                    <a:pt x="14407" y="10530"/>
                  </a:cubicBezTo>
                  <a:cubicBezTo>
                    <a:pt x="15356" y="11514"/>
                    <a:pt x="15534" y="14380"/>
                    <a:pt x="15520" y="16611"/>
                  </a:cubicBezTo>
                  <a:cubicBezTo>
                    <a:pt x="15500" y="19333"/>
                    <a:pt x="16743" y="21576"/>
                    <a:pt x="18293" y="21588"/>
                  </a:cubicBezTo>
                  <a:cubicBezTo>
                    <a:pt x="18327" y="21588"/>
                    <a:pt x="18354" y="21600"/>
                    <a:pt x="18382" y="21600"/>
                  </a:cubicBezTo>
                  <a:cubicBezTo>
                    <a:pt x="18641" y="21600"/>
                    <a:pt x="18887" y="21528"/>
                    <a:pt x="19119" y="21408"/>
                  </a:cubicBezTo>
                  <a:lnTo>
                    <a:pt x="19119" y="21396"/>
                  </a:lnTo>
                  <a:cubicBezTo>
                    <a:pt x="20280" y="20808"/>
                    <a:pt x="21127" y="18937"/>
                    <a:pt x="21141" y="16719"/>
                  </a:cubicBezTo>
                  <a:cubicBezTo>
                    <a:pt x="21202" y="7964"/>
                    <a:pt x="19058" y="3898"/>
                    <a:pt x="17262" y="2027"/>
                  </a:cubicBezTo>
                  <a:cubicBezTo>
                    <a:pt x="15848" y="564"/>
                    <a:pt x="14230" y="0"/>
                    <a:pt x="12577" y="0"/>
                  </a:cubicBezTo>
                  <a:close/>
                </a:path>
              </a:pathLst>
            </a:custGeom>
            <a:solidFill>
              <a:srgbClr val="444A5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6" name="Google Shape;783;p38"/>
            <p:cNvSpPr/>
            <p:nvPr/>
          </p:nvSpPr>
          <p:spPr>
            <a:xfrm>
              <a:off x="1604078" y="640300"/>
              <a:ext cx="82843" cy="64761"/>
            </a:xfrm>
            <a:custGeom>
              <a:avLst/>
              <a:gdLst/>
              <a:ahLst/>
              <a:cxnLst>
                <a:cxn ang="0">
                  <a:pos x="wd2" y="hd2"/>
                </a:cxn>
                <a:cxn ang="5400000">
                  <a:pos x="wd2" y="hd2"/>
                </a:cxn>
                <a:cxn ang="10800000">
                  <a:pos x="wd2" y="hd2"/>
                </a:cxn>
                <a:cxn ang="16200000">
                  <a:pos x="wd2" y="hd2"/>
                </a:cxn>
              </a:cxnLst>
              <a:rect l="0" t="0" r="r" b="b"/>
              <a:pathLst>
                <a:path w="20651" h="21600" fill="norm" stroke="1" extrusionOk="0">
                  <a:moveTo>
                    <a:pt x="8025" y="0"/>
                  </a:moveTo>
                  <a:cubicBezTo>
                    <a:pt x="7916" y="0"/>
                    <a:pt x="7815" y="0"/>
                    <a:pt x="7706" y="0"/>
                  </a:cubicBezTo>
                  <a:cubicBezTo>
                    <a:pt x="4312" y="31"/>
                    <a:pt x="1347" y="864"/>
                    <a:pt x="327" y="1187"/>
                  </a:cubicBezTo>
                  <a:cubicBezTo>
                    <a:pt x="210" y="1229"/>
                    <a:pt x="101" y="1281"/>
                    <a:pt x="0" y="1323"/>
                  </a:cubicBezTo>
                  <a:cubicBezTo>
                    <a:pt x="8" y="1416"/>
                    <a:pt x="31" y="1531"/>
                    <a:pt x="47" y="1625"/>
                  </a:cubicBezTo>
                  <a:cubicBezTo>
                    <a:pt x="623" y="4562"/>
                    <a:pt x="1424" y="7197"/>
                    <a:pt x="2343" y="9373"/>
                  </a:cubicBezTo>
                  <a:cubicBezTo>
                    <a:pt x="3993" y="8915"/>
                    <a:pt x="6009" y="8603"/>
                    <a:pt x="7885" y="8603"/>
                  </a:cubicBezTo>
                  <a:cubicBezTo>
                    <a:pt x="8025" y="8603"/>
                    <a:pt x="8157" y="8613"/>
                    <a:pt x="8290" y="8613"/>
                  </a:cubicBezTo>
                  <a:cubicBezTo>
                    <a:pt x="10500" y="8655"/>
                    <a:pt x="12509" y="9134"/>
                    <a:pt x="13513" y="10248"/>
                  </a:cubicBezTo>
                  <a:cubicBezTo>
                    <a:pt x="13583" y="10331"/>
                    <a:pt x="13653" y="10415"/>
                    <a:pt x="13707" y="10508"/>
                  </a:cubicBezTo>
                  <a:cubicBezTo>
                    <a:pt x="14571" y="11737"/>
                    <a:pt x="14252" y="14195"/>
                    <a:pt x="13832" y="16059"/>
                  </a:cubicBezTo>
                  <a:cubicBezTo>
                    <a:pt x="13310" y="18330"/>
                    <a:pt x="14268" y="20715"/>
                    <a:pt x="15949" y="21402"/>
                  </a:cubicBezTo>
                  <a:cubicBezTo>
                    <a:pt x="16268" y="21527"/>
                    <a:pt x="16587" y="21579"/>
                    <a:pt x="16883" y="21600"/>
                  </a:cubicBezTo>
                  <a:cubicBezTo>
                    <a:pt x="18261" y="21600"/>
                    <a:pt x="19537" y="20392"/>
                    <a:pt x="19958" y="18549"/>
                  </a:cubicBezTo>
                  <a:cubicBezTo>
                    <a:pt x="21600" y="11279"/>
                    <a:pt x="20020" y="6967"/>
                    <a:pt x="18378" y="4655"/>
                  </a:cubicBezTo>
                  <a:cubicBezTo>
                    <a:pt x="17163" y="2906"/>
                    <a:pt x="15599" y="1770"/>
                    <a:pt x="13878" y="1052"/>
                  </a:cubicBezTo>
                  <a:cubicBezTo>
                    <a:pt x="11995" y="281"/>
                    <a:pt x="9948" y="0"/>
                    <a:pt x="8025" y="0"/>
                  </a:cubicBezTo>
                  <a:close/>
                </a:path>
              </a:pathLst>
            </a:custGeom>
            <a:solidFill>
              <a:srgbClr val="444A5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7" name="Google Shape;784;p38"/>
            <p:cNvSpPr/>
            <p:nvPr/>
          </p:nvSpPr>
          <p:spPr>
            <a:xfrm>
              <a:off x="1594439" y="564829"/>
              <a:ext cx="135435" cy="57736"/>
            </a:xfrm>
            <a:custGeom>
              <a:avLst/>
              <a:gdLst/>
              <a:ahLst/>
              <a:cxnLst>
                <a:cxn ang="0">
                  <a:pos x="wd2" y="hd2"/>
                </a:cxn>
                <a:cxn ang="5400000">
                  <a:pos x="wd2" y="hd2"/>
                </a:cxn>
                <a:cxn ang="10800000">
                  <a:pos x="wd2" y="hd2"/>
                </a:cxn>
                <a:cxn ang="16200000">
                  <a:pos x="wd2" y="hd2"/>
                </a:cxn>
              </a:cxnLst>
              <a:rect l="0" t="0" r="r" b="b"/>
              <a:pathLst>
                <a:path w="21139" h="21600" fill="norm" stroke="1" extrusionOk="0">
                  <a:moveTo>
                    <a:pt x="19132" y="0"/>
                  </a:moveTo>
                  <a:cubicBezTo>
                    <a:pt x="18947" y="0"/>
                    <a:pt x="18757" y="58"/>
                    <a:pt x="18572" y="187"/>
                  </a:cubicBezTo>
                  <a:lnTo>
                    <a:pt x="1446" y="12173"/>
                  </a:lnTo>
                  <a:cubicBezTo>
                    <a:pt x="383" y="12909"/>
                    <a:pt x="-231" y="15584"/>
                    <a:pt x="81" y="18130"/>
                  </a:cubicBezTo>
                  <a:cubicBezTo>
                    <a:pt x="334" y="20233"/>
                    <a:pt x="1134" y="21600"/>
                    <a:pt x="2006" y="21600"/>
                  </a:cubicBezTo>
                  <a:cubicBezTo>
                    <a:pt x="2191" y="21600"/>
                    <a:pt x="2381" y="21530"/>
                    <a:pt x="2566" y="21401"/>
                  </a:cubicBezTo>
                  <a:lnTo>
                    <a:pt x="19692" y="9427"/>
                  </a:lnTo>
                  <a:cubicBezTo>
                    <a:pt x="20755" y="8680"/>
                    <a:pt x="21369" y="6005"/>
                    <a:pt x="21057" y="3458"/>
                  </a:cubicBezTo>
                  <a:cubicBezTo>
                    <a:pt x="20804" y="1367"/>
                    <a:pt x="20000" y="0"/>
                    <a:pt x="19132"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8" name="Google Shape;785;p38"/>
            <p:cNvSpPr/>
            <p:nvPr/>
          </p:nvSpPr>
          <p:spPr>
            <a:xfrm>
              <a:off x="1449554" y="647450"/>
              <a:ext cx="32123" cy="66823"/>
            </a:xfrm>
            <a:custGeom>
              <a:avLst/>
              <a:gdLst/>
              <a:ahLst/>
              <a:cxnLst>
                <a:cxn ang="0">
                  <a:pos x="wd2" y="hd2"/>
                </a:cxn>
                <a:cxn ang="5400000">
                  <a:pos x="wd2" y="hd2"/>
                </a:cxn>
                <a:cxn ang="10800000">
                  <a:pos x="wd2" y="hd2"/>
                </a:cxn>
                <a:cxn ang="16200000">
                  <a:pos x="wd2" y="hd2"/>
                </a:cxn>
              </a:cxnLst>
              <a:rect l="0" t="0" r="r" b="b"/>
              <a:pathLst>
                <a:path w="20461" h="21600" fill="norm" stroke="1" extrusionOk="0">
                  <a:moveTo>
                    <a:pt x="9343" y="0"/>
                  </a:moveTo>
                  <a:cubicBezTo>
                    <a:pt x="6697" y="333"/>
                    <a:pt x="3913" y="686"/>
                    <a:pt x="1109" y="1019"/>
                  </a:cubicBezTo>
                  <a:cubicBezTo>
                    <a:pt x="-1139" y="6742"/>
                    <a:pt x="-1000" y="14807"/>
                    <a:pt x="11570" y="21600"/>
                  </a:cubicBezTo>
                  <a:cubicBezTo>
                    <a:pt x="14633" y="21237"/>
                    <a:pt x="17597" y="20853"/>
                    <a:pt x="20461" y="20480"/>
                  </a:cubicBezTo>
                  <a:cubicBezTo>
                    <a:pt x="5086" y="13767"/>
                    <a:pt x="6479" y="5178"/>
                    <a:pt x="9343"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9" name="Google Shape;786;p38"/>
            <p:cNvSpPr/>
            <p:nvPr/>
          </p:nvSpPr>
          <p:spPr>
            <a:xfrm>
              <a:off x="1363427" y="664749"/>
              <a:ext cx="23263" cy="67915"/>
            </a:xfrm>
            <a:custGeom>
              <a:avLst/>
              <a:gdLst/>
              <a:ahLst/>
              <a:cxnLst>
                <a:cxn ang="0">
                  <a:pos x="wd2" y="hd2"/>
                </a:cxn>
                <a:cxn ang="5400000">
                  <a:pos x="wd2" y="hd2"/>
                </a:cxn>
                <a:cxn ang="10800000">
                  <a:pos x="wd2" y="hd2"/>
                </a:cxn>
                <a:cxn ang="16200000">
                  <a:pos x="wd2" y="hd2"/>
                </a:cxn>
              </a:cxnLst>
              <a:rect l="0" t="0" r="r" b="b"/>
              <a:pathLst>
                <a:path w="19648" h="21600" fill="norm" stroke="1" extrusionOk="0">
                  <a:moveTo>
                    <a:pt x="16008" y="0"/>
                  </a:moveTo>
                  <a:cubicBezTo>
                    <a:pt x="12184" y="238"/>
                    <a:pt x="8307" y="477"/>
                    <a:pt x="4404" y="705"/>
                  </a:cubicBezTo>
                  <a:cubicBezTo>
                    <a:pt x="923" y="4529"/>
                    <a:pt x="-1952" y="9911"/>
                    <a:pt x="1688" y="15522"/>
                  </a:cubicBezTo>
                  <a:cubicBezTo>
                    <a:pt x="3085" y="17687"/>
                    <a:pt x="5301" y="19723"/>
                    <a:pt x="8439" y="21600"/>
                  </a:cubicBezTo>
                  <a:cubicBezTo>
                    <a:pt x="12237" y="21391"/>
                    <a:pt x="15982" y="21183"/>
                    <a:pt x="19648" y="20954"/>
                  </a:cubicBezTo>
                  <a:cubicBezTo>
                    <a:pt x="4351" y="13268"/>
                    <a:pt x="10997" y="4409"/>
                    <a:pt x="16008"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0" name="Google Shape;787;p38"/>
            <p:cNvSpPr/>
            <p:nvPr/>
          </p:nvSpPr>
          <p:spPr>
            <a:xfrm>
              <a:off x="1274607" y="675147"/>
              <a:ext cx="25777" cy="67415"/>
            </a:xfrm>
            <a:custGeom>
              <a:avLst/>
              <a:gdLst/>
              <a:ahLst/>
              <a:cxnLst>
                <a:cxn ang="0">
                  <a:pos x="wd2" y="hd2"/>
                </a:cxn>
                <a:cxn ang="5400000">
                  <a:pos x="wd2" y="hd2"/>
                </a:cxn>
                <a:cxn ang="10800000">
                  <a:pos x="wd2" y="hd2"/>
                </a:cxn>
                <a:cxn ang="16200000">
                  <a:pos x="wd2" y="hd2"/>
                </a:cxn>
              </a:cxnLst>
              <a:rect l="0" t="0" r="r" b="b"/>
              <a:pathLst>
                <a:path w="18929" h="21600" fill="norm" stroke="1" extrusionOk="0">
                  <a:moveTo>
                    <a:pt x="18929" y="0"/>
                  </a:moveTo>
                  <a:cubicBezTo>
                    <a:pt x="15558" y="110"/>
                    <a:pt x="12096" y="230"/>
                    <a:pt x="8611" y="320"/>
                  </a:cubicBezTo>
                  <a:cubicBezTo>
                    <a:pt x="3428" y="5112"/>
                    <a:pt x="-2671" y="12926"/>
                    <a:pt x="1250" y="20720"/>
                  </a:cubicBezTo>
                  <a:cubicBezTo>
                    <a:pt x="1388" y="21020"/>
                    <a:pt x="1571" y="21310"/>
                    <a:pt x="1732" y="21600"/>
                  </a:cubicBezTo>
                  <a:cubicBezTo>
                    <a:pt x="4758" y="21520"/>
                    <a:pt x="7785" y="21450"/>
                    <a:pt x="10835" y="21350"/>
                  </a:cubicBezTo>
                  <a:cubicBezTo>
                    <a:pt x="10491" y="20890"/>
                    <a:pt x="10170" y="20389"/>
                    <a:pt x="9940" y="19889"/>
                  </a:cubicBezTo>
                  <a:cubicBezTo>
                    <a:pt x="5974" y="12036"/>
                    <a:pt x="14228" y="3822"/>
                    <a:pt x="18929"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1" name="Google Shape;788;p38"/>
            <p:cNvSpPr/>
            <p:nvPr/>
          </p:nvSpPr>
          <p:spPr>
            <a:xfrm>
              <a:off x="1173293" y="676333"/>
              <a:ext cx="21176" cy="66510"/>
            </a:xfrm>
            <a:custGeom>
              <a:avLst/>
              <a:gdLst/>
              <a:ahLst/>
              <a:cxnLst>
                <a:cxn ang="0">
                  <a:pos x="wd2" y="hd2"/>
                </a:cxn>
                <a:cxn ang="5400000">
                  <a:pos x="wd2" y="hd2"/>
                </a:cxn>
                <a:cxn ang="10800000">
                  <a:pos x="wd2" y="hd2"/>
                </a:cxn>
                <a:cxn ang="16200000">
                  <a:pos x="wd2" y="hd2"/>
                </a:cxn>
              </a:cxnLst>
              <a:rect l="0" t="0" r="r" b="b"/>
              <a:pathLst>
                <a:path w="17563" h="21600" fill="norm" stroke="1" extrusionOk="0">
                  <a:moveTo>
                    <a:pt x="7022" y="0"/>
                  </a:moveTo>
                  <a:cubicBezTo>
                    <a:pt x="1739" y="5050"/>
                    <a:pt x="-4037" y="13396"/>
                    <a:pt x="3914" y="21357"/>
                  </a:cubicBezTo>
                  <a:lnTo>
                    <a:pt x="3914" y="21336"/>
                  </a:lnTo>
                  <a:cubicBezTo>
                    <a:pt x="7695" y="21448"/>
                    <a:pt x="11503" y="21519"/>
                    <a:pt x="15258" y="21600"/>
                  </a:cubicBezTo>
                  <a:cubicBezTo>
                    <a:pt x="4510" y="13609"/>
                    <a:pt x="12228" y="4715"/>
                    <a:pt x="17563" y="233"/>
                  </a:cubicBezTo>
                  <a:cubicBezTo>
                    <a:pt x="14092" y="172"/>
                    <a:pt x="10544" y="81"/>
                    <a:pt x="7022"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2" name="Google Shape;789;p38"/>
            <p:cNvSpPr/>
            <p:nvPr/>
          </p:nvSpPr>
          <p:spPr>
            <a:xfrm>
              <a:off x="1092875" y="666653"/>
              <a:ext cx="24812" cy="67104"/>
            </a:xfrm>
            <a:custGeom>
              <a:avLst/>
              <a:gdLst/>
              <a:ahLst/>
              <a:cxnLst>
                <a:cxn ang="0">
                  <a:pos x="wd2" y="hd2"/>
                </a:cxn>
                <a:cxn ang="5400000">
                  <a:pos x="wd2" y="hd2"/>
                </a:cxn>
                <a:cxn ang="10800000">
                  <a:pos x="wd2" y="hd2"/>
                </a:cxn>
                <a:cxn ang="16200000">
                  <a:pos x="wd2" y="hd2"/>
                </a:cxn>
              </a:cxnLst>
              <a:rect l="0" t="0" r="r" b="b"/>
              <a:pathLst>
                <a:path w="19592" h="21600" fill="norm" stroke="1" extrusionOk="0">
                  <a:moveTo>
                    <a:pt x="9877" y="0"/>
                  </a:moveTo>
                  <a:cubicBezTo>
                    <a:pt x="5118" y="4624"/>
                    <a:pt x="-2008" y="13147"/>
                    <a:pt x="532" y="20866"/>
                  </a:cubicBezTo>
                  <a:cubicBezTo>
                    <a:pt x="2578" y="21017"/>
                    <a:pt x="4650" y="21178"/>
                    <a:pt x="6745" y="21329"/>
                  </a:cubicBezTo>
                  <a:cubicBezTo>
                    <a:pt x="8003" y="21419"/>
                    <a:pt x="9285" y="21510"/>
                    <a:pt x="10543" y="21600"/>
                  </a:cubicBezTo>
                  <a:cubicBezTo>
                    <a:pt x="6696" y="14152"/>
                    <a:pt x="15030" y="4925"/>
                    <a:pt x="19592" y="694"/>
                  </a:cubicBezTo>
                  <a:cubicBezTo>
                    <a:pt x="16362" y="482"/>
                    <a:pt x="13132" y="241"/>
                    <a:pt x="9877"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3" name="Google Shape;790;p38"/>
            <p:cNvSpPr/>
            <p:nvPr/>
          </p:nvSpPr>
          <p:spPr>
            <a:xfrm>
              <a:off x="1020557" y="650510"/>
              <a:ext cx="33306" cy="66261"/>
            </a:xfrm>
            <a:custGeom>
              <a:avLst/>
              <a:gdLst/>
              <a:ahLst/>
              <a:cxnLst>
                <a:cxn ang="0">
                  <a:pos x="wd2" y="hd2"/>
                </a:cxn>
                <a:cxn ang="5400000">
                  <a:pos x="wd2" y="hd2"/>
                </a:cxn>
                <a:cxn ang="10800000">
                  <a:pos x="wd2" y="hd2"/>
                </a:cxn>
                <a:cxn ang="16200000">
                  <a:pos x="wd2" y="hd2"/>
                </a:cxn>
              </a:cxnLst>
              <a:rect l="0" t="0" r="r" b="b"/>
              <a:pathLst>
                <a:path w="21253" h="21600" fill="norm" stroke="1" extrusionOk="0">
                  <a:moveTo>
                    <a:pt x="13402" y="0"/>
                  </a:moveTo>
                  <a:cubicBezTo>
                    <a:pt x="7404" y="4163"/>
                    <a:pt x="-347" y="11319"/>
                    <a:pt x="12" y="20358"/>
                  </a:cubicBezTo>
                  <a:cubicBezTo>
                    <a:pt x="2602" y="20786"/>
                    <a:pt x="5232" y="21203"/>
                    <a:pt x="7863" y="21600"/>
                  </a:cubicBezTo>
                  <a:cubicBezTo>
                    <a:pt x="6508" y="12062"/>
                    <a:pt x="15634" y="4754"/>
                    <a:pt x="21253" y="1232"/>
                  </a:cubicBezTo>
                  <a:cubicBezTo>
                    <a:pt x="18623" y="845"/>
                    <a:pt x="16032" y="428"/>
                    <a:pt x="13402"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4" name="Google Shape;791;p38"/>
            <p:cNvSpPr/>
            <p:nvPr/>
          </p:nvSpPr>
          <p:spPr>
            <a:xfrm>
              <a:off x="1021575" y="672368"/>
              <a:ext cx="508251" cy="71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5" y="0"/>
                  </a:moveTo>
                  <a:cubicBezTo>
                    <a:pt x="19034" y="4552"/>
                    <a:pt x="14084" y="13496"/>
                    <a:pt x="8798" y="13496"/>
                  </a:cubicBezTo>
                  <a:cubicBezTo>
                    <a:pt x="5816" y="13496"/>
                    <a:pt x="2727" y="10654"/>
                    <a:pt x="0" y="2560"/>
                  </a:cubicBezTo>
                  <a:lnTo>
                    <a:pt x="263" y="12958"/>
                  </a:lnTo>
                  <a:cubicBezTo>
                    <a:pt x="336" y="13119"/>
                    <a:pt x="407" y="13279"/>
                    <a:pt x="480" y="13430"/>
                  </a:cubicBezTo>
                  <a:cubicBezTo>
                    <a:pt x="1312" y="15206"/>
                    <a:pt x="2172" y="16679"/>
                    <a:pt x="3059" y="17879"/>
                  </a:cubicBezTo>
                  <a:cubicBezTo>
                    <a:pt x="3169" y="18020"/>
                    <a:pt x="3280" y="18172"/>
                    <a:pt x="3393" y="18313"/>
                  </a:cubicBezTo>
                  <a:cubicBezTo>
                    <a:pt x="3461" y="18398"/>
                    <a:pt x="3530" y="18483"/>
                    <a:pt x="3598" y="18568"/>
                  </a:cubicBezTo>
                  <a:cubicBezTo>
                    <a:pt x="4582" y="19758"/>
                    <a:pt x="5601" y="20589"/>
                    <a:pt x="6648" y="21071"/>
                  </a:cubicBezTo>
                  <a:cubicBezTo>
                    <a:pt x="6842" y="21175"/>
                    <a:pt x="7035" y="21241"/>
                    <a:pt x="7230" y="21317"/>
                  </a:cubicBezTo>
                  <a:cubicBezTo>
                    <a:pt x="7776" y="21496"/>
                    <a:pt x="8334" y="21600"/>
                    <a:pt x="8896" y="21600"/>
                  </a:cubicBezTo>
                  <a:cubicBezTo>
                    <a:pt x="9539" y="21600"/>
                    <a:pt x="10193" y="21468"/>
                    <a:pt x="10854" y="21232"/>
                  </a:cubicBezTo>
                  <a:cubicBezTo>
                    <a:pt x="11029" y="21156"/>
                    <a:pt x="11204" y="21090"/>
                    <a:pt x="11381" y="20996"/>
                  </a:cubicBezTo>
                  <a:cubicBezTo>
                    <a:pt x="11873" y="20769"/>
                    <a:pt x="12369" y="20486"/>
                    <a:pt x="12869" y="20117"/>
                  </a:cubicBezTo>
                  <a:cubicBezTo>
                    <a:pt x="13590" y="19598"/>
                    <a:pt x="14285" y="18965"/>
                    <a:pt x="14953" y="18257"/>
                  </a:cubicBezTo>
                  <a:cubicBezTo>
                    <a:pt x="15144" y="18039"/>
                    <a:pt x="15330" y="17841"/>
                    <a:pt x="15517" y="17624"/>
                  </a:cubicBezTo>
                  <a:cubicBezTo>
                    <a:pt x="16792" y="16132"/>
                    <a:pt x="17952" y="14403"/>
                    <a:pt x="18961" y="12675"/>
                  </a:cubicBezTo>
                  <a:cubicBezTo>
                    <a:pt x="19164" y="12335"/>
                    <a:pt x="19363" y="11976"/>
                    <a:pt x="19551" y="11626"/>
                  </a:cubicBezTo>
                  <a:cubicBezTo>
                    <a:pt x="20359" y="10172"/>
                    <a:pt x="21051" y="8755"/>
                    <a:pt x="21600" y="7556"/>
                  </a:cubicBezTo>
                  <a:cubicBezTo>
                    <a:pt x="21600" y="7537"/>
                    <a:pt x="21597" y="7537"/>
                    <a:pt x="21596" y="7509"/>
                  </a:cubicBezTo>
                  <a:cubicBezTo>
                    <a:pt x="21559" y="7225"/>
                    <a:pt x="21523" y="6895"/>
                    <a:pt x="21489" y="6555"/>
                  </a:cubicBezTo>
                  <a:cubicBezTo>
                    <a:pt x="21315" y="4845"/>
                    <a:pt x="21159" y="2607"/>
                    <a:pt x="21045"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5" name="Google Shape;792;p38"/>
            <p:cNvSpPr/>
            <p:nvPr/>
          </p:nvSpPr>
          <p:spPr>
            <a:xfrm>
              <a:off x="446098" y="1337554"/>
              <a:ext cx="395560" cy="38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 y="0"/>
                  </a:moveTo>
                  <a:cubicBezTo>
                    <a:pt x="10" y="2871"/>
                    <a:pt x="0" y="5741"/>
                    <a:pt x="0" y="8629"/>
                  </a:cubicBezTo>
                  <a:cubicBezTo>
                    <a:pt x="0" y="15806"/>
                    <a:pt x="4836" y="21600"/>
                    <a:pt x="10802" y="21600"/>
                  </a:cubicBezTo>
                  <a:cubicBezTo>
                    <a:pt x="16764" y="21600"/>
                    <a:pt x="21600" y="15806"/>
                    <a:pt x="21600" y="8629"/>
                  </a:cubicBezTo>
                  <a:cubicBezTo>
                    <a:pt x="21600" y="5741"/>
                    <a:pt x="21591" y="2871"/>
                    <a:pt x="21571" y="0"/>
                  </a:cubicBezTo>
                  <a:cubicBezTo>
                    <a:pt x="21169" y="6698"/>
                    <a:pt x="16502" y="11996"/>
                    <a:pt x="10802" y="11996"/>
                  </a:cubicBezTo>
                  <a:cubicBezTo>
                    <a:pt x="5102" y="11996"/>
                    <a:pt x="435" y="6698"/>
                    <a:pt x="31"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6" name="Google Shape;793;p38"/>
            <p:cNvSpPr/>
            <p:nvPr/>
          </p:nvSpPr>
          <p:spPr>
            <a:xfrm>
              <a:off x="446661" y="1154700"/>
              <a:ext cx="394466" cy="203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13" y="0"/>
                  </a:moveTo>
                  <a:cubicBezTo>
                    <a:pt x="4013" y="0"/>
                    <a:pt x="2777" y="3065"/>
                    <a:pt x="1670" y="7661"/>
                  </a:cubicBezTo>
                  <a:cubicBezTo>
                    <a:pt x="1604" y="7942"/>
                    <a:pt x="1537" y="8239"/>
                    <a:pt x="1469" y="8534"/>
                  </a:cubicBezTo>
                  <a:cubicBezTo>
                    <a:pt x="757" y="11668"/>
                    <a:pt x="138" y="15424"/>
                    <a:pt x="0" y="19362"/>
                  </a:cubicBezTo>
                  <a:cubicBezTo>
                    <a:pt x="405" y="20611"/>
                    <a:pt x="5085" y="21600"/>
                    <a:pt x="10801" y="21600"/>
                  </a:cubicBezTo>
                  <a:cubicBezTo>
                    <a:pt x="16513" y="21600"/>
                    <a:pt x="21196" y="20611"/>
                    <a:pt x="21600" y="19362"/>
                  </a:cubicBezTo>
                  <a:cubicBezTo>
                    <a:pt x="21554" y="18079"/>
                    <a:pt x="21458" y="16816"/>
                    <a:pt x="21326" y="15589"/>
                  </a:cubicBezTo>
                  <a:cubicBezTo>
                    <a:pt x="21292" y="15278"/>
                    <a:pt x="21256" y="14974"/>
                    <a:pt x="21217" y="14663"/>
                  </a:cubicBezTo>
                  <a:cubicBezTo>
                    <a:pt x="20191" y="6454"/>
                    <a:pt x="17585" y="0"/>
                    <a:pt x="17585" y="0"/>
                  </a:cubicBezTo>
                  <a:close/>
                </a:path>
              </a:pathLst>
            </a:custGeom>
            <a:solidFill>
              <a:srgbClr val="ADBAF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7" name="Google Shape;794;p38"/>
            <p:cNvSpPr/>
            <p:nvPr/>
          </p:nvSpPr>
          <p:spPr>
            <a:xfrm>
              <a:off x="220029" y="395214"/>
              <a:ext cx="827758" cy="842827"/>
            </a:xfrm>
            <a:custGeom>
              <a:avLst/>
              <a:gdLst/>
              <a:ahLst/>
              <a:cxnLst>
                <a:cxn ang="0">
                  <a:pos x="wd2" y="hd2"/>
                </a:cxn>
                <a:cxn ang="5400000">
                  <a:pos x="wd2" y="hd2"/>
                </a:cxn>
                <a:cxn ang="10800000">
                  <a:pos x="wd2" y="hd2"/>
                </a:cxn>
                <a:cxn ang="16200000">
                  <a:pos x="wd2" y="hd2"/>
                </a:cxn>
              </a:cxnLst>
              <a:rect l="0" t="0" r="r" b="b"/>
              <a:pathLst>
                <a:path w="20853" h="21600" fill="norm" stroke="1" extrusionOk="0">
                  <a:moveTo>
                    <a:pt x="18894" y="0"/>
                  </a:moveTo>
                  <a:lnTo>
                    <a:pt x="0" y="3469"/>
                  </a:lnTo>
                  <a:lnTo>
                    <a:pt x="1808" y="13657"/>
                  </a:lnTo>
                  <a:cubicBezTo>
                    <a:pt x="2478" y="17429"/>
                    <a:pt x="5216" y="20292"/>
                    <a:pt x="8623" y="21251"/>
                  </a:cubicBezTo>
                  <a:cubicBezTo>
                    <a:pt x="8697" y="21271"/>
                    <a:pt x="8769" y="21292"/>
                    <a:pt x="8843" y="21310"/>
                  </a:cubicBezTo>
                  <a:cubicBezTo>
                    <a:pt x="9585" y="21500"/>
                    <a:pt x="10358" y="21600"/>
                    <a:pt x="11145" y="21600"/>
                  </a:cubicBezTo>
                  <a:cubicBezTo>
                    <a:pt x="11685" y="21600"/>
                    <a:pt x="12234" y="21553"/>
                    <a:pt x="12783" y="21456"/>
                  </a:cubicBezTo>
                  <a:cubicBezTo>
                    <a:pt x="12836" y="21446"/>
                    <a:pt x="12889" y="21436"/>
                    <a:pt x="12941" y="21426"/>
                  </a:cubicBezTo>
                  <a:cubicBezTo>
                    <a:pt x="12994" y="21417"/>
                    <a:pt x="13045" y="21407"/>
                    <a:pt x="13097" y="21398"/>
                  </a:cubicBezTo>
                  <a:cubicBezTo>
                    <a:pt x="13258" y="21367"/>
                    <a:pt x="13417" y="21334"/>
                    <a:pt x="13575" y="21294"/>
                  </a:cubicBezTo>
                  <a:cubicBezTo>
                    <a:pt x="18439" y="20108"/>
                    <a:pt x="21600" y="15252"/>
                    <a:pt x="20700" y="10188"/>
                  </a:cubicBezTo>
                  <a:lnTo>
                    <a:pt x="19471" y="3258"/>
                  </a:lnTo>
                  <a:lnTo>
                    <a:pt x="18894"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8" name="Google Shape;795;p38"/>
            <p:cNvSpPr/>
            <p:nvPr/>
          </p:nvSpPr>
          <p:spPr>
            <a:xfrm>
              <a:off x="219842" y="369017"/>
              <a:ext cx="750309" cy="187694"/>
            </a:xfrm>
            <a:custGeom>
              <a:avLst/>
              <a:gdLst/>
              <a:ahLst/>
              <a:cxnLst>
                <a:cxn ang="0">
                  <a:pos x="wd2" y="hd2"/>
                </a:cxn>
                <a:cxn ang="5400000">
                  <a:pos x="wd2" y="hd2"/>
                </a:cxn>
                <a:cxn ang="10800000">
                  <a:pos x="wd2" y="hd2"/>
                </a:cxn>
                <a:cxn ang="16200000">
                  <a:pos x="wd2" y="hd2"/>
                </a:cxn>
              </a:cxnLst>
              <a:rect l="0" t="0" r="r" b="b"/>
              <a:pathLst>
                <a:path w="21242" h="21600" fill="norm" stroke="1" extrusionOk="0">
                  <a:moveTo>
                    <a:pt x="18046" y="0"/>
                  </a:moveTo>
                  <a:cubicBezTo>
                    <a:pt x="16051" y="0"/>
                    <a:pt x="13297" y="1110"/>
                    <a:pt x="10289" y="3320"/>
                  </a:cubicBezTo>
                  <a:cubicBezTo>
                    <a:pt x="4426" y="7618"/>
                    <a:pt x="-179" y="14456"/>
                    <a:pt x="5" y="18592"/>
                  </a:cubicBezTo>
                  <a:cubicBezTo>
                    <a:pt x="94" y="20601"/>
                    <a:pt x="1301" y="21600"/>
                    <a:pt x="3192" y="21600"/>
                  </a:cubicBezTo>
                  <a:cubicBezTo>
                    <a:pt x="5187" y="21600"/>
                    <a:pt x="7943" y="20490"/>
                    <a:pt x="10954" y="18280"/>
                  </a:cubicBezTo>
                  <a:cubicBezTo>
                    <a:pt x="16816" y="13982"/>
                    <a:pt x="21421" y="7144"/>
                    <a:pt x="21236" y="3015"/>
                  </a:cubicBezTo>
                  <a:cubicBezTo>
                    <a:pt x="21147" y="999"/>
                    <a:pt x="19939" y="0"/>
                    <a:pt x="18046" y="0"/>
                  </a:cubicBezTo>
                  <a:close/>
                </a:path>
              </a:pathLst>
            </a:custGeom>
            <a:solidFill>
              <a:srgbClr val="F2F4F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9" name="Google Shape;796;p38"/>
            <p:cNvSpPr/>
            <p:nvPr/>
          </p:nvSpPr>
          <p:spPr>
            <a:xfrm>
              <a:off x="231060" y="380226"/>
              <a:ext cx="727904" cy="165275"/>
            </a:xfrm>
            <a:custGeom>
              <a:avLst/>
              <a:gdLst/>
              <a:ahLst/>
              <a:cxnLst>
                <a:cxn ang="0">
                  <a:pos x="wd2" y="hd2"/>
                </a:cxn>
                <a:cxn ang="5400000">
                  <a:pos x="wd2" y="hd2"/>
                </a:cxn>
                <a:cxn ang="10800000">
                  <a:pos x="wd2" y="hd2"/>
                </a:cxn>
                <a:cxn ang="16200000">
                  <a:pos x="wd2" y="hd2"/>
                </a:cxn>
              </a:cxnLst>
              <a:rect l="0" t="0" r="r" b="b"/>
              <a:pathLst>
                <a:path w="21560" h="21600" fill="norm" stroke="1" extrusionOk="0">
                  <a:moveTo>
                    <a:pt x="18548" y="0"/>
                  </a:moveTo>
                  <a:cubicBezTo>
                    <a:pt x="16384" y="0"/>
                    <a:pt x="13524" y="1326"/>
                    <a:pt x="10492" y="3742"/>
                  </a:cubicBezTo>
                  <a:cubicBezTo>
                    <a:pt x="7543" y="6093"/>
                    <a:pt x="4810" y="9178"/>
                    <a:pt x="2794" y="12422"/>
                  </a:cubicBezTo>
                  <a:cubicBezTo>
                    <a:pt x="395" y="16287"/>
                    <a:pt x="-20" y="18903"/>
                    <a:pt x="0" y="19388"/>
                  </a:cubicBezTo>
                  <a:cubicBezTo>
                    <a:pt x="19" y="19853"/>
                    <a:pt x="586" y="21600"/>
                    <a:pt x="3008" y="21600"/>
                  </a:cubicBezTo>
                  <a:cubicBezTo>
                    <a:pt x="5173" y="21600"/>
                    <a:pt x="8035" y="20274"/>
                    <a:pt x="11069" y="17858"/>
                  </a:cubicBezTo>
                  <a:cubicBezTo>
                    <a:pt x="14017" y="15507"/>
                    <a:pt x="16749" y="12430"/>
                    <a:pt x="18766" y="9178"/>
                  </a:cubicBezTo>
                  <a:cubicBezTo>
                    <a:pt x="21164" y="5313"/>
                    <a:pt x="21580" y="2706"/>
                    <a:pt x="21559" y="2216"/>
                  </a:cubicBezTo>
                  <a:cubicBezTo>
                    <a:pt x="21541" y="1747"/>
                    <a:pt x="20973" y="0"/>
                    <a:pt x="18548"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0" name="Google Shape;797;p38"/>
            <p:cNvSpPr/>
            <p:nvPr/>
          </p:nvSpPr>
          <p:spPr>
            <a:xfrm>
              <a:off x="203605" y="309252"/>
              <a:ext cx="754804" cy="182449"/>
            </a:xfrm>
            <a:custGeom>
              <a:avLst/>
              <a:gdLst/>
              <a:ahLst/>
              <a:cxnLst>
                <a:cxn ang="0">
                  <a:pos x="wd2" y="hd2"/>
                </a:cxn>
                <a:cxn ang="5400000">
                  <a:pos x="wd2" y="hd2"/>
                </a:cxn>
                <a:cxn ang="10800000">
                  <a:pos x="wd2" y="hd2"/>
                </a:cxn>
                <a:cxn ang="16200000">
                  <a:pos x="wd2" y="hd2"/>
                </a:cxn>
              </a:cxnLst>
              <a:rect l="0" t="0" r="r" b="b"/>
              <a:pathLst>
                <a:path w="21421" h="21600" fill="norm" stroke="1" extrusionOk="0">
                  <a:moveTo>
                    <a:pt x="21308" y="0"/>
                  </a:moveTo>
                  <a:cubicBezTo>
                    <a:pt x="20345" y="4314"/>
                    <a:pt x="16155" y="10133"/>
                    <a:pt x="11022" y="14000"/>
                  </a:cubicBezTo>
                  <a:cubicBezTo>
                    <a:pt x="7951" y="16314"/>
                    <a:pt x="5137" y="17478"/>
                    <a:pt x="3102" y="17478"/>
                  </a:cubicBezTo>
                  <a:cubicBezTo>
                    <a:pt x="1508" y="17478"/>
                    <a:pt x="392" y="16765"/>
                    <a:pt x="0" y="15327"/>
                  </a:cubicBezTo>
                  <a:cubicBezTo>
                    <a:pt x="13" y="15726"/>
                    <a:pt x="30" y="16121"/>
                    <a:pt x="47" y="16521"/>
                  </a:cubicBezTo>
                  <a:lnTo>
                    <a:pt x="133" y="18502"/>
                  </a:lnTo>
                  <a:cubicBezTo>
                    <a:pt x="222" y="20572"/>
                    <a:pt x="1433" y="21600"/>
                    <a:pt x="3329" y="21600"/>
                  </a:cubicBezTo>
                  <a:cubicBezTo>
                    <a:pt x="5328" y="21600"/>
                    <a:pt x="8091" y="20458"/>
                    <a:pt x="11108" y="18184"/>
                  </a:cubicBezTo>
                  <a:cubicBezTo>
                    <a:pt x="16985" y="13759"/>
                    <a:pt x="21600" y="6728"/>
                    <a:pt x="21416" y="2477"/>
                  </a:cubicBezTo>
                  <a:lnTo>
                    <a:pt x="21331" y="495"/>
                  </a:lnTo>
                  <a:cubicBezTo>
                    <a:pt x="21324" y="325"/>
                    <a:pt x="21316" y="163"/>
                    <a:pt x="21308"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1" name="Google Shape;798;p38"/>
            <p:cNvSpPr/>
            <p:nvPr/>
          </p:nvSpPr>
          <p:spPr>
            <a:xfrm>
              <a:off x="199156" y="0"/>
              <a:ext cx="755287" cy="456885"/>
            </a:xfrm>
            <a:custGeom>
              <a:avLst/>
              <a:gdLst/>
              <a:ahLst/>
              <a:cxnLst>
                <a:cxn ang="0">
                  <a:pos x="wd2" y="hd2"/>
                </a:cxn>
                <a:cxn ang="5400000">
                  <a:pos x="wd2" y="hd2"/>
                </a:cxn>
                <a:cxn ang="10800000">
                  <a:pos x="wd2" y="hd2"/>
                </a:cxn>
                <a:cxn ang="16200000">
                  <a:pos x="wd2" y="hd2"/>
                </a:cxn>
              </a:cxnLst>
              <a:rect l="0" t="0" r="r" b="b"/>
              <a:pathLst>
                <a:path w="21292" h="21600" fill="norm" stroke="1" extrusionOk="0">
                  <a:moveTo>
                    <a:pt x="10757" y="0"/>
                  </a:moveTo>
                  <a:cubicBezTo>
                    <a:pt x="10123" y="0"/>
                    <a:pt x="9481" y="94"/>
                    <a:pt x="8834" y="291"/>
                  </a:cubicBezTo>
                  <a:cubicBezTo>
                    <a:pt x="5916" y="1171"/>
                    <a:pt x="3487" y="3958"/>
                    <a:pt x="1919" y="7743"/>
                  </a:cubicBezTo>
                  <a:cubicBezTo>
                    <a:pt x="402" y="11408"/>
                    <a:pt x="-308" y="16013"/>
                    <a:pt x="125" y="20741"/>
                  </a:cubicBezTo>
                  <a:cubicBezTo>
                    <a:pt x="514" y="21315"/>
                    <a:pt x="1623" y="21600"/>
                    <a:pt x="3206" y="21600"/>
                  </a:cubicBezTo>
                  <a:cubicBezTo>
                    <a:pt x="5228" y="21600"/>
                    <a:pt x="8023" y="21135"/>
                    <a:pt x="11074" y="20211"/>
                  </a:cubicBezTo>
                  <a:cubicBezTo>
                    <a:pt x="16173" y="18667"/>
                    <a:pt x="20335" y="16343"/>
                    <a:pt x="21292" y="14623"/>
                  </a:cubicBezTo>
                  <a:cubicBezTo>
                    <a:pt x="20309" y="6017"/>
                    <a:pt x="15815" y="0"/>
                    <a:pt x="10757"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2" name="Google Shape;799;p38"/>
            <p:cNvSpPr/>
            <p:nvPr/>
          </p:nvSpPr>
          <p:spPr>
            <a:xfrm>
              <a:off x="741180" y="510310"/>
              <a:ext cx="306623" cy="689137"/>
            </a:xfrm>
            <a:custGeom>
              <a:avLst/>
              <a:gdLst/>
              <a:ahLst/>
              <a:cxnLst>
                <a:cxn ang="0">
                  <a:pos x="wd2" y="hd2"/>
                </a:cxn>
                <a:cxn ang="5400000">
                  <a:pos x="wd2" y="hd2"/>
                </a:cxn>
                <a:cxn ang="10800000">
                  <a:pos x="wd2" y="hd2"/>
                </a:cxn>
                <a:cxn ang="16200000">
                  <a:pos x="wd2" y="hd2"/>
                </a:cxn>
              </a:cxnLst>
              <a:rect l="0" t="0" r="r" b="b"/>
              <a:pathLst>
                <a:path w="18967" h="21600" fill="norm" stroke="1" extrusionOk="0">
                  <a:moveTo>
                    <a:pt x="11334" y="0"/>
                  </a:moveTo>
                  <a:cubicBezTo>
                    <a:pt x="11180" y="0"/>
                    <a:pt x="11025" y="2"/>
                    <a:pt x="10867" y="7"/>
                  </a:cubicBezTo>
                  <a:cubicBezTo>
                    <a:pt x="4149" y="147"/>
                    <a:pt x="-1155" y="3329"/>
                    <a:pt x="218" y="6877"/>
                  </a:cubicBezTo>
                  <a:cubicBezTo>
                    <a:pt x="1557" y="10342"/>
                    <a:pt x="2847" y="15270"/>
                    <a:pt x="1762" y="19705"/>
                  </a:cubicBezTo>
                  <a:cubicBezTo>
                    <a:pt x="1760" y="19714"/>
                    <a:pt x="1756" y="19725"/>
                    <a:pt x="1754" y="19735"/>
                  </a:cubicBezTo>
                  <a:cubicBezTo>
                    <a:pt x="1522" y="20685"/>
                    <a:pt x="2874" y="21454"/>
                    <a:pt x="4518" y="21582"/>
                  </a:cubicBezTo>
                  <a:cubicBezTo>
                    <a:pt x="4672" y="21594"/>
                    <a:pt x="4831" y="21600"/>
                    <a:pt x="4989" y="21600"/>
                  </a:cubicBezTo>
                  <a:cubicBezTo>
                    <a:pt x="5489" y="21600"/>
                    <a:pt x="6001" y="21540"/>
                    <a:pt x="6496" y="21408"/>
                  </a:cubicBezTo>
                  <a:cubicBezTo>
                    <a:pt x="15272" y="19072"/>
                    <a:pt x="20445" y="14052"/>
                    <a:pt x="18593" y="8852"/>
                  </a:cubicBezTo>
                  <a:lnTo>
                    <a:pt x="16397" y="2689"/>
                  </a:lnTo>
                  <a:lnTo>
                    <a:pt x="16267" y="2321"/>
                  </a:lnTo>
                  <a:lnTo>
                    <a:pt x="15908" y="1310"/>
                  </a:lnTo>
                  <a:cubicBezTo>
                    <a:pt x="15692" y="708"/>
                    <a:pt x="14772" y="235"/>
                    <a:pt x="13590" y="115"/>
                  </a:cubicBezTo>
                  <a:cubicBezTo>
                    <a:pt x="12827" y="37"/>
                    <a:pt x="12076" y="0"/>
                    <a:pt x="11334"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3" name="Google Shape;800;p38"/>
            <p:cNvSpPr/>
            <p:nvPr/>
          </p:nvSpPr>
          <p:spPr>
            <a:xfrm>
              <a:off x="725852" y="510310"/>
              <a:ext cx="191058" cy="689137"/>
            </a:xfrm>
            <a:custGeom>
              <a:avLst/>
              <a:gdLst/>
              <a:ahLst/>
              <a:cxnLst>
                <a:cxn ang="0">
                  <a:pos x="wd2" y="hd2"/>
                </a:cxn>
                <a:cxn ang="5400000">
                  <a:pos x="wd2" y="hd2"/>
                </a:cxn>
                <a:cxn ang="10800000">
                  <a:pos x="wd2" y="hd2"/>
                </a:cxn>
                <a:cxn ang="16200000">
                  <a:pos x="wd2" y="hd2"/>
                </a:cxn>
              </a:cxnLst>
              <a:rect l="0" t="0" r="r" b="b"/>
              <a:pathLst>
                <a:path w="19629" h="21600" fill="norm" stroke="1" extrusionOk="0">
                  <a:moveTo>
                    <a:pt x="18827" y="0"/>
                  </a:moveTo>
                  <a:cubicBezTo>
                    <a:pt x="7304" y="0"/>
                    <a:pt x="-1971" y="3245"/>
                    <a:pt x="361" y="6877"/>
                  </a:cubicBezTo>
                  <a:cubicBezTo>
                    <a:pt x="2581" y="10342"/>
                    <a:pt x="4731" y="15268"/>
                    <a:pt x="2928" y="19703"/>
                  </a:cubicBezTo>
                  <a:cubicBezTo>
                    <a:pt x="2921" y="19714"/>
                    <a:pt x="2918" y="19726"/>
                    <a:pt x="2912" y="19735"/>
                  </a:cubicBezTo>
                  <a:cubicBezTo>
                    <a:pt x="2485" y="20777"/>
                    <a:pt x="5225" y="21600"/>
                    <a:pt x="8295" y="21600"/>
                  </a:cubicBezTo>
                  <a:cubicBezTo>
                    <a:pt x="8555" y="21600"/>
                    <a:pt x="8815" y="21594"/>
                    <a:pt x="9078" y="21582"/>
                  </a:cubicBezTo>
                  <a:cubicBezTo>
                    <a:pt x="6348" y="21454"/>
                    <a:pt x="4102" y="20685"/>
                    <a:pt x="4487" y="19735"/>
                  </a:cubicBezTo>
                  <a:cubicBezTo>
                    <a:pt x="4490" y="19726"/>
                    <a:pt x="4496" y="19714"/>
                    <a:pt x="4500" y="19703"/>
                  </a:cubicBezTo>
                  <a:cubicBezTo>
                    <a:pt x="6303" y="15270"/>
                    <a:pt x="4160" y="10342"/>
                    <a:pt x="1936" y="6877"/>
                  </a:cubicBezTo>
                  <a:cubicBezTo>
                    <a:pt x="-338" y="3327"/>
                    <a:pt x="8465" y="147"/>
                    <a:pt x="19629" y="7"/>
                  </a:cubicBezTo>
                  <a:cubicBezTo>
                    <a:pt x="19356" y="2"/>
                    <a:pt x="19090" y="0"/>
                    <a:pt x="18827"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4" name="Google Shape;801;p38"/>
            <p:cNvSpPr/>
            <p:nvPr/>
          </p:nvSpPr>
          <p:spPr>
            <a:xfrm>
              <a:off x="408573" y="128896"/>
              <a:ext cx="445630" cy="288989"/>
            </a:xfrm>
            <a:custGeom>
              <a:avLst/>
              <a:gdLst/>
              <a:ahLst/>
              <a:cxnLst>
                <a:cxn ang="0">
                  <a:pos x="wd2" y="hd2"/>
                </a:cxn>
                <a:cxn ang="5400000">
                  <a:pos x="wd2" y="hd2"/>
                </a:cxn>
                <a:cxn ang="10800000">
                  <a:pos x="wd2" y="hd2"/>
                </a:cxn>
                <a:cxn ang="16200000">
                  <a:pos x="wd2" y="hd2"/>
                </a:cxn>
              </a:cxnLst>
              <a:rect l="0" t="0" r="r" b="b"/>
              <a:pathLst>
                <a:path w="20988" h="21600" fill="norm" stroke="1" extrusionOk="0">
                  <a:moveTo>
                    <a:pt x="17144" y="0"/>
                  </a:moveTo>
                  <a:cubicBezTo>
                    <a:pt x="16894" y="0"/>
                    <a:pt x="16641" y="56"/>
                    <a:pt x="16390" y="175"/>
                  </a:cubicBezTo>
                  <a:lnTo>
                    <a:pt x="1904" y="6988"/>
                  </a:lnTo>
                  <a:cubicBezTo>
                    <a:pt x="495" y="7648"/>
                    <a:pt x="-306" y="9996"/>
                    <a:pt x="110" y="12229"/>
                  </a:cubicBezTo>
                  <a:lnTo>
                    <a:pt x="1298" y="18582"/>
                  </a:lnTo>
                  <a:cubicBezTo>
                    <a:pt x="1640" y="20412"/>
                    <a:pt x="2697" y="21600"/>
                    <a:pt x="3843" y="21600"/>
                  </a:cubicBezTo>
                  <a:cubicBezTo>
                    <a:pt x="4093" y="21600"/>
                    <a:pt x="4347" y="21544"/>
                    <a:pt x="4598" y="21425"/>
                  </a:cubicBezTo>
                  <a:lnTo>
                    <a:pt x="4598" y="21430"/>
                  </a:lnTo>
                  <a:lnTo>
                    <a:pt x="19085" y="14617"/>
                  </a:lnTo>
                  <a:cubicBezTo>
                    <a:pt x="20493" y="13954"/>
                    <a:pt x="21294" y="11609"/>
                    <a:pt x="20878" y="9373"/>
                  </a:cubicBezTo>
                  <a:lnTo>
                    <a:pt x="19691" y="3020"/>
                  </a:lnTo>
                  <a:cubicBezTo>
                    <a:pt x="19348" y="1188"/>
                    <a:pt x="18291" y="0"/>
                    <a:pt x="17144"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5" name="Google Shape;802;p38"/>
            <p:cNvSpPr/>
            <p:nvPr/>
          </p:nvSpPr>
          <p:spPr>
            <a:xfrm>
              <a:off x="476882" y="108694"/>
              <a:ext cx="445608" cy="288988"/>
            </a:xfrm>
            <a:custGeom>
              <a:avLst/>
              <a:gdLst/>
              <a:ahLst/>
              <a:cxnLst>
                <a:cxn ang="0">
                  <a:pos x="wd2" y="hd2"/>
                </a:cxn>
                <a:cxn ang="5400000">
                  <a:pos x="wd2" y="hd2"/>
                </a:cxn>
                <a:cxn ang="10800000">
                  <a:pos x="wd2" y="hd2"/>
                </a:cxn>
                <a:cxn ang="16200000">
                  <a:pos x="wd2" y="hd2"/>
                </a:cxn>
              </a:cxnLst>
              <a:rect l="0" t="0" r="r" b="b"/>
              <a:pathLst>
                <a:path w="20986" h="21600" fill="norm" stroke="1" extrusionOk="0">
                  <a:moveTo>
                    <a:pt x="17146" y="0"/>
                  </a:moveTo>
                  <a:cubicBezTo>
                    <a:pt x="16896" y="0"/>
                    <a:pt x="16640" y="56"/>
                    <a:pt x="16389" y="175"/>
                  </a:cubicBezTo>
                  <a:lnTo>
                    <a:pt x="1903" y="6985"/>
                  </a:lnTo>
                  <a:cubicBezTo>
                    <a:pt x="496" y="7646"/>
                    <a:pt x="-307" y="9994"/>
                    <a:pt x="111" y="12227"/>
                  </a:cubicBezTo>
                  <a:lnTo>
                    <a:pt x="1297" y="18580"/>
                  </a:lnTo>
                  <a:cubicBezTo>
                    <a:pt x="1639" y="20414"/>
                    <a:pt x="2696" y="21600"/>
                    <a:pt x="3843" y="21600"/>
                  </a:cubicBezTo>
                  <a:cubicBezTo>
                    <a:pt x="4092" y="21600"/>
                    <a:pt x="4346" y="21544"/>
                    <a:pt x="4599" y="21425"/>
                  </a:cubicBezTo>
                  <a:lnTo>
                    <a:pt x="19084" y="14612"/>
                  </a:lnTo>
                  <a:cubicBezTo>
                    <a:pt x="20490" y="13952"/>
                    <a:pt x="21293" y="11604"/>
                    <a:pt x="20877" y="9375"/>
                  </a:cubicBezTo>
                  <a:lnTo>
                    <a:pt x="19690" y="3018"/>
                  </a:lnTo>
                  <a:cubicBezTo>
                    <a:pt x="19347" y="1188"/>
                    <a:pt x="18290" y="0"/>
                    <a:pt x="17146"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6" name="Google Shape;803;p38"/>
            <p:cNvSpPr/>
            <p:nvPr/>
          </p:nvSpPr>
          <p:spPr>
            <a:xfrm>
              <a:off x="488093" y="119872"/>
              <a:ext cx="423180" cy="266600"/>
            </a:xfrm>
            <a:custGeom>
              <a:avLst/>
              <a:gdLst/>
              <a:ahLst/>
              <a:cxnLst>
                <a:cxn ang="0">
                  <a:pos x="wd2" y="hd2"/>
                </a:cxn>
                <a:cxn ang="5400000">
                  <a:pos x="wd2" y="hd2"/>
                </a:cxn>
                <a:cxn ang="10800000">
                  <a:pos x="wd2" y="hd2"/>
                </a:cxn>
                <a:cxn ang="16200000">
                  <a:pos x="wd2" y="hd2"/>
                </a:cxn>
              </a:cxnLst>
              <a:rect l="0" t="0" r="r" b="b"/>
              <a:pathLst>
                <a:path w="21083" h="21600" fill="norm" stroke="1" extrusionOk="0">
                  <a:moveTo>
                    <a:pt x="17577" y="0"/>
                  </a:moveTo>
                  <a:cubicBezTo>
                    <a:pt x="17363" y="0"/>
                    <a:pt x="17146" y="51"/>
                    <a:pt x="16935" y="154"/>
                  </a:cubicBezTo>
                  <a:lnTo>
                    <a:pt x="1612" y="7534"/>
                  </a:lnTo>
                  <a:cubicBezTo>
                    <a:pt x="422" y="8111"/>
                    <a:pt x="-258" y="10152"/>
                    <a:pt x="92" y="12088"/>
                  </a:cubicBezTo>
                  <a:lnTo>
                    <a:pt x="1349" y="18977"/>
                  </a:lnTo>
                  <a:cubicBezTo>
                    <a:pt x="1626" y="20510"/>
                    <a:pt x="2475" y="21565"/>
                    <a:pt x="3460" y="21597"/>
                  </a:cubicBezTo>
                  <a:lnTo>
                    <a:pt x="3457" y="21597"/>
                  </a:lnTo>
                  <a:cubicBezTo>
                    <a:pt x="3472" y="21600"/>
                    <a:pt x="3488" y="21600"/>
                    <a:pt x="3504" y="21600"/>
                  </a:cubicBezTo>
                  <a:cubicBezTo>
                    <a:pt x="3721" y="21600"/>
                    <a:pt x="3936" y="21549"/>
                    <a:pt x="4148" y="21448"/>
                  </a:cubicBezTo>
                  <a:lnTo>
                    <a:pt x="19471" y="14066"/>
                  </a:lnTo>
                  <a:cubicBezTo>
                    <a:pt x="20661" y="13489"/>
                    <a:pt x="21342" y="11448"/>
                    <a:pt x="20990" y="9512"/>
                  </a:cubicBezTo>
                  <a:lnTo>
                    <a:pt x="19735" y="2626"/>
                  </a:lnTo>
                  <a:cubicBezTo>
                    <a:pt x="19455" y="1090"/>
                    <a:pt x="18609" y="35"/>
                    <a:pt x="17624" y="3"/>
                  </a:cubicBezTo>
                  <a:cubicBezTo>
                    <a:pt x="17608" y="0"/>
                    <a:pt x="17593" y="0"/>
                    <a:pt x="17577"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7" name="Google Shape;804;p38"/>
            <p:cNvSpPr/>
            <p:nvPr/>
          </p:nvSpPr>
          <p:spPr>
            <a:xfrm>
              <a:off x="810501" y="159060"/>
              <a:ext cx="65356" cy="111224"/>
            </a:xfrm>
            <a:custGeom>
              <a:avLst/>
              <a:gdLst/>
              <a:ahLst/>
              <a:cxnLst>
                <a:cxn ang="0">
                  <a:pos x="wd2" y="hd2"/>
                </a:cxn>
                <a:cxn ang="5400000">
                  <a:pos x="wd2" y="hd2"/>
                </a:cxn>
                <a:cxn ang="10800000">
                  <a:pos x="wd2" y="hd2"/>
                </a:cxn>
                <a:cxn ang="16200000">
                  <a:pos x="wd2" y="hd2"/>
                </a:cxn>
              </a:cxnLst>
              <a:rect l="0" t="0" r="r" b="b"/>
              <a:pathLst>
                <a:path w="19978" h="21600" fill="norm" stroke="1" extrusionOk="0">
                  <a:moveTo>
                    <a:pt x="7033" y="0"/>
                  </a:moveTo>
                  <a:cubicBezTo>
                    <a:pt x="6374" y="0"/>
                    <a:pt x="5706" y="55"/>
                    <a:pt x="5038" y="182"/>
                  </a:cubicBezTo>
                  <a:cubicBezTo>
                    <a:pt x="1306" y="879"/>
                    <a:pt x="-813" y="3372"/>
                    <a:pt x="294" y="5730"/>
                  </a:cubicBezTo>
                  <a:lnTo>
                    <a:pt x="6193" y="18404"/>
                  </a:lnTo>
                  <a:cubicBezTo>
                    <a:pt x="7109" y="20345"/>
                    <a:pt x="9906" y="21600"/>
                    <a:pt x="12951" y="21600"/>
                  </a:cubicBezTo>
                  <a:cubicBezTo>
                    <a:pt x="13609" y="21600"/>
                    <a:pt x="14277" y="21545"/>
                    <a:pt x="14946" y="21418"/>
                  </a:cubicBezTo>
                  <a:cubicBezTo>
                    <a:pt x="18658" y="20721"/>
                    <a:pt x="20787" y="18228"/>
                    <a:pt x="19689" y="15863"/>
                  </a:cubicBezTo>
                  <a:lnTo>
                    <a:pt x="13772" y="3196"/>
                  </a:lnTo>
                  <a:cubicBezTo>
                    <a:pt x="12865" y="1255"/>
                    <a:pt x="10068" y="0"/>
                    <a:pt x="7033"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8" name="Google Shape;805;p38"/>
            <p:cNvSpPr/>
            <p:nvPr/>
          </p:nvSpPr>
          <p:spPr>
            <a:xfrm>
              <a:off x="633347" y="210643"/>
              <a:ext cx="65336" cy="111256"/>
            </a:xfrm>
            <a:custGeom>
              <a:avLst/>
              <a:gdLst/>
              <a:ahLst/>
              <a:cxnLst>
                <a:cxn ang="0">
                  <a:pos x="wd2" y="hd2"/>
                </a:cxn>
                <a:cxn ang="5400000">
                  <a:pos x="wd2" y="hd2"/>
                </a:cxn>
                <a:cxn ang="10800000">
                  <a:pos x="wd2" y="hd2"/>
                </a:cxn>
                <a:cxn ang="16200000">
                  <a:pos x="wd2" y="hd2"/>
                </a:cxn>
              </a:cxnLst>
              <a:rect l="0" t="0" r="r" b="b"/>
              <a:pathLst>
                <a:path w="19972" h="21600" fill="norm" stroke="1" extrusionOk="0">
                  <a:moveTo>
                    <a:pt x="7027" y="0"/>
                  </a:moveTo>
                  <a:cubicBezTo>
                    <a:pt x="6369" y="0"/>
                    <a:pt x="5701" y="61"/>
                    <a:pt x="5032" y="188"/>
                  </a:cubicBezTo>
                  <a:cubicBezTo>
                    <a:pt x="1320" y="891"/>
                    <a:pt x="-809" y="3371"/>
                    <a:pt x="289" y="5741"/>
                  </a:cubicBezTo>
                  <a:lnTo>
                    <a:pt x="6206" y="18405"/>
                  </a:lnTo>
                  <a:cubicBezTo>
                    <a:pt x="7104" y="20345"/>
                    <a:pt x="9910" y="21600"/>
                    <a:pt x="12945" y="21600"/>
                  </a:cubicBezTo>
                  <a:cubicBezTo>
                    <a:pt x="13604" y="21600"/>
                    <a:pt x="14272" y="21539"/>
                    <a:pt x="14940" y="21418"/>
                  </a:cubicBezTo>
                  <a:cubicBezTo>
                    <a:pt x="18662" y="20715"/>
                    <a:pt x="20791" y="18229"/>
                    <a:pt x="19674" y="15859"/>
                  </a:cubicBezTo>
                  <a:lnTo>
                    <a:pt x="13776" y="3195"/>
                  </a:lnTo>
                  <a:cubicBezTo>
                    <a:pt x="12869" y="1261"/>
                    <a:pt x="10072" y="0"/>
                    <a:pt x="7027"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9" name="Google Shape;806;p38"/>
            <p:cNvSpPr/>
            <p:nvPr/>
          </p:nvSpPr>
          <p:spPr>
            <a:xfrm>
              <a:off x="417417" y="26228"/>
              <a:ext cx="234474" cy="139952"/>
            </a:xfrm>
            <a:custGeom>
              <a:avLst/>
              <a:gdLst/>
              <a:ahLst/>
              <a:cxnLst>
                <a:cxn ang="0">
                  <a:pos x="wd2" y="hd2"/>
                </a:cxn>
                <a:cxn ang="5400000">
                  <a:pos x="wd2" y="hd2"/>
                </a:cxn>
                <a:cxn ang="10800000">
                  <a:pos x="wd2" y="hd2"/>
                </a:cxn>
                <a:cxn ang="16200000">
                  <a:pos x="wd2" y="hd2"/>
                </a:cxn>
              </a:cxnLst>
              <a:rect l="0" t="0" r="r" b="b"/>
              <a:pathLst>
                <a:path w="20880" h="21600" fill="norm" stroke="1" extrusionOk="0">
                  <a:moveTo>
                    <a:pt x="13520" y="0"/>
                  </a:moveTo>
                  <a:cubicBezTo>
                    <a:pt x="12102" y="0"/>
                    <a:pt x="10565" y="328"/>
                    <a:pt x="8999" y="1022"/>
                  </a:cubicBezTo>
                  <a:cubicBezTo>
                    <a:pt x="3977" y="3248"/>
                    <a:pt x="296" y="8487"/>
                    <a:pt x="18" y="13383"/>
                  </a:cubicBezTo>
                  <a:cubicBezTo>
                    <a:pt x="-24" y="14063"/>
                    <a:pt x="7" y="14733"/>
                    <a:pt x="104" y="15383"/>
                  </a:cubicBezTo>
                  <a:lnTo>
                    <a:pt x="104" y="15388"/>
                  </a:lnTo>
                  <a:cubicBezTo>
                    <a:pt x="262" y="16472"/>
                    <a:pt x="604" y="17436"/>
                    <a:pt x="1094" y="18260"/>
                  </a:cubicBezTo>
                  <a:cubicBezTo>
                    <a:pt x="2370" y="20400"/>
                    <a:pt x="4653" y="21600"/>
                    <a:pt x="7359" y="21600"/>
                  </a:cubicBezTo>
                  <a:cubicBezTo>
                    <a:pt x="8780" y="21600"/>
                    <a:pt x="10314" y="21272"/>
                    <a:pt x="11883" y="20573"/>
                  </a:cubicBezTo>
                  <a:cubicBezTo>
                    <a:pt x="17594" y="18039"/>
                    <a:pt x="21576" y="11610"/>
                    <a:pt x="20778" y="6212"/>
                  </a:cubicBezTo>
                  <a:cubicBezTo>
                    <a:pt x="20202" y="2294"/>
                    <a:pt x="17266" y="0"/>
                    <a:pt x="13520"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0" name="Google Shape;807;p38"/>
            <p:cNvSpPr/>
            <p:nvPr/>
          </p:nvSpPr>
          <p:spPr>
            <a:xfrm>
              <a:off x="417417" y="112972"/>
              <a:ext cx="20563" cy="31569"/>
            </a:xfrm>
            <a:custGeom>
              <a:avLst/>
              <a:gdLst/>
              <a:ahLst/>
              <a:cxnLst>
                <a:cxn ang="0">
                  <a:pos x="wd2" y="hd2"/>
                </a:cxn>
                <a:cxn ang="5400000">
                  <a:pos x="wd2" y="hd2"/>
                </a:cxn>
                <a:cxn ang="10800000">
                  <a:pos x="wd2" y="hd2"/>
                </a:cxn>
                <a:cxn ang="16200000">
                  <a:pos x="wd2" y="hd2"/>
                </a:cxn>
              </a:cxnLst>
              <a:rect l="0" t="0" r="r" b="b"/>
              <a:pathLst>
                <a:path w="20090" h="21600" fill="norm" stroke="1" extrusionOk="0">
                  <a:moveTo>
                    <a:pt x="200" y="0"/>
                  </a:moveTo>
                  <a:cubicBezTo>
                    <a:pt x="-258" y="2991"/>
                    <a:pt x="78" y="5961"/>
                    <a:pt x="1145" y="8866"/>
                  </a:cubicBezTo>
                  <a:cubicBezTo>
                    <a:pt x="2884" y="13674"/>
                    <a:pt x="6637" y="17947"/>
                    <a:pt x="12006" y="21600"/>
                  </a:cubicBezTo>
                  <a:cubicBezTo>
                    <a:pt x="18139" y="18267"/>
                    <a:pt x="21342" y="13439"/>
                    <a:pt x="19634" y="8845"/>
                  </a:cubicBezTo>
                  <a:cubicBezTo>
                    <a:pt x="17681" y="3461"/>
                    <a:pt x="9627" y="64"/>
                    <a:pt x="20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1" name="Google Shape;808;p38"/>
            <p:cNvSpPr/>
            <p:nvPr/>
          </p:nvSpPr>
          <p:spPr>
            <a:xfrm>
              <a:off x="435520" y="284116"/>
              <a:ext cx="58650" cy="93270"/>
            </a:xfrm>
            <a:custGeom>
              <a:avLst/>
              <a:gdLst/>
              <a:ahLst/>
              <a:cxnLst>
                <a:cxn ang="0">
                  <a:pos x="wd2" y="hd2"/>
                </a:cxn>
                <a:cxn ang="5400000">
                  <a:pos x="wd2" y="hd2"/>
                </a:cxn>
                <a:cxn ang="10800000">
                  <a:pos x="wd2" y="hd2"/>
                </a:cxn>
                <a:cxn ang="16200000">
                  <a:pos x="wd2" y="hd2"/>
                </a:cxn>
              </a:cxnLst>
              <a:rect l="0" t="0" r="r" b="b"/>
              <a:pathLst>
                <a:path w="20763" h="21600" fill="norm" stroke="1" extrusionOk="0">
                  <a:moveTo>
                    <a:pt x="10421" y="0"/>
                  </a:moveTo>
                  <a:cubicBezTo>
                    <a:pt x="10079" y="0"/>
                    <a:pt x="9736" y="29"/>
                    <a:pt x="9393" y="94"/>
                  </a:cubicBezTo>
                  <a:lnTo>
                    <a:pt x="2595" y="1410"/>
                  </a:lnTo>
                  <a:cubicBezTo>
                    <a:pt x="682" y="1786"/>
                    <a:pt x="-423" y="3095"/>
                    <a:pt x="152" y="4353"/>
                  </a:cubicBezTo>
                  <a:lnTo>
                    <a:pt x="6873" y="19206"/>
                  </a:lnTo>
                  <a:cubicBezTo>
                    <a:pt x="7381" y="20335"/>
                    <a:pt x="6044" y="21600"/>
                    <a:pt x="7094" y="21600"/>
                  </a:cubicBezTo>
                  <a:cubicBezTo>
                    <a:pt x="7227" y="21600"/>
                    <a:pt x="7392" y="21586"/>
                    <a:pt x="7602" y="21542"/>
                  </a:cubicBezTo>
                  <a:lnTo>
                    <a:pt x="7613" y="21542"/>
                  </a:lnTo>
                  <a:lnTo>
                    <a:pt x="18159" y="19496"/>
                  </a:lnTo>
                  <a:cubicBezTo>
                    <a:pt x="20094" y="19120"/>
                    <a:pt x="21177" y="17811"/>
                    <a:pt x="20613" y="16545"/>
                  </a:cubicBezTo>
                  <a:lnTo>
                    <a:pt x="13881" y="1692"/>
                  </a:lnTo>
                  <a:cubicBezTo>
                    <a:pt x="13406" y="665"/>
                    <a:pt x="11969" y="0"/>
                    <a:pt x="10421"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2" name="Google Shape;809;p38"/>
            <p:cNvSpPr/>
            <p:nvPr/>
          </p:nvSpPr>
          <p:spPr>
            <a:xfrm>
              <a:off x="425619" y="288643"/>
              <a:ext cx="52735" cy="88681"/>
            </a:xfrm>
            <a:custGeom>
              <a:avLst/>
              <a:gdLst/>
              <a:ahLst/>
              <a:cxnLst>
                <a:cxn ang="0">
                  <a:pos x="wd2" y="hd2"/>
                </a:cxn>
                <a:cxn ang="5400000">
                  <a:pos x="wd2" y="hd2"/>
                </a:cxn>
                <a:cxn ang="10800000">
                  <a:pos x="wd2" y="hd2"/>
                </a:cxn>
                <a:cxn ang="16200000">
                  <a:pos x="wd2" y="hd2"/>
                </a:cxn>
              </a:cxnLst>
              <a:rect l="0" t="0" r="r" b="b"/>
              <a:pathLst>
                <a:path w="20679" h="21600" fill="norm" stroke="1" extrusionOk="0">
                  <a:moveTo>
                    <a:pt x="9219" y="0"/>
                  </a:moveTo>
                  <a:cubicBezTo>
                    <a:pt x="8839" y="0"/>
                    <a:pt x="8460" y="30"/>
                    <a:pt x="8068" y="106"/>
                  </a:cubicBezTo>
                  <a:lnTo>
                    <a:pt x="2864" y="1095"/>
                  </a:lnTo>
                  <a:cubicBezTo>
                    <a:pt x="745" y="1483"/>
                    <a:pt x="-467" y="2883"/>
                    <a:pt x="170" y="4191"/>
                  </a:cubicBezTo>
                  <a:lnTo>
                    <a:pt x="7627" y="19828"/>
                  </a:lnTo>
                  <a:cubicBezTo>
                    <a:pt x="8141" y="20900"/>
                    <a:pt x="9733" y="21600"/>
                    <a:pt x="11460" y="21600"/>
                  </a:cubicBezTo>
                  <a:cubicBezTo>
                    <a:pt x="11827" y="21600"/>
                    <a:pt x="12219" y="21570"/>
                    <a:pt x="12598" y="21494"/>
                  </a:cubicBezTo>
                  <a:lnTo>
                    <a:pt x="17802" y="20505"/>
                  </a:lnTo>
                  <a:cubicBezTo>
                    <a:pt x="19921" y="20117"/>
                    <a:pt x="21133" y="18733"/>
                    <a:pt x="20521" y="17409"/>
                  </a:cubicBezTo>
                  <a:lnTo>
                    <a:pt x="13064" y="1787"/>
                  </a:lnTo>
                  <a:cubicBezTo>
                    <a:pt x="12537" y="700"/>
                    <a:pt x="10957" y="0"/>
                    <a:pt x="9219"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3" name="Google Shape;810;p38"/>
            <p:cNvSpPr/>
            <p:nvPr/>
          </p:nvSpPr>
          <p:spPr>
            <a:xfrm>
              <a:off x="359733" y="51833"/>
              <a:ext cx="95540" cy="278903"/>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1915" y="0"/>
                  </a:moveTo>
                  <a:cubicBezTo>
                    <a:pt x="1735" y="0"/>
                    <a:pt x="1556" y="10"/>
                    <a:pt x="1376" y="29"/>
                  </a:cubicBezTo>
                  <a:cubicBezTo>
                    <a:pt x="359" y="135"/>
                    <a:pt x="-215" y="505"/>
                    <a:pt x="75" y="861"/>
                  </a:cubicBezTo>
                  <a:lnTo>
                    <a:pt x="17415" y="21121"/>
                  </a:lnTo>
                  <a:cubicBezTo>
                    <a:pt x="17664" y="21411"/>
                    <a:pt x="18418" y="21600"/>
                    <a:pt x="19241" y="21600"/>
                  </a:cubicBezTo>
                  <a:cubicBezTo>
                    <a:pt x="19421" y="21600"/>
                    <a:pt x="19607" y="21590"/>
                    <a:pt x="19794" y="21571"/>
                  </a:cubicBezTo>
                  <a:cubicBezTo>
                    <a:pt x="20811" y="21469"/>
                    <a:pt x="21385" y="21095"/>
                    <a:pt x="21081" y="20739"/>
                  </a:cubicBezTo>
                  <a:lnTo>
                    <a:pt x="3755" y="479"/>
                  </a:lnTo>
                  <a:cubicBezTo>
                    <a:pt x="3506" y="191"/>
                    <a:pt x="2738" y="0"/>
                    <a:pt x="1915" y="0"/>
                  </a:cubicBezTo>
                  <a:close/>
                </a:path>
              </a:pathLst>
            </a:custGeom>
            <a:solidFill>
              <a:srgbClr val="F2F5F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4" name="Google Shape;811;p38"/>
            <p:cNvSpPr/>
            <p:nvPr/>
          </p:nvSpPr>
          <p:spPr>
            <a:xfrm>
              <a:off x="473452" y="1224426"/>
              <a:ext cx="362679" cy="94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93" y="0"/>
                  </a:moveTo>
                  <a:cubicBezTo>
                    <a:pt x="5200" y="1734"/>
                    <a:pt x="5112" y="3611"/>
                    <a:pt x="5036" y="5617"/>
                  </a:cubicBezTo>
                  <a:cubicBezTo>
                    <a:pt x="4346" y="5552"/>
                    <a:pt x="2194" y="4979"/>
                    <a:pt x="221" y="602"/>
                  </a:cubicBezTo>
                  <a:cubicBezTo>
                    <a:pt x="145" y="1211"/>
                    <a:pt x="73" y="1841"/>
                    <a:pt x="0" y="2493"/>
                  </a:cubicBezTo>
                  <a:cubicBezTo>
                    <a:pt x="2031" y="6928"/>
                    <a:pt x="4177" y="7594"/>
                    <a:pt x="4965" y="7666"/>
                  </a:cubicBezTo>
                  <a:cubicBezTo>
                    <a:pt x="4867" y="10775"/>
                    <a:pt x="4805" y="14135"/>
                    <a:pt x="4794" y="17753"/>
                  </a:cubicBezTo>
                  <a:lnTo>
                    <a:pt x="4796" y="17753"/>
                  </a:lnTo>
                  <a:lnTo>
                    <a:pt x="4794" y="18620"/>
                  </a:lnTo>
                  <a:lnTo>
                    <a:pt x="5016" y="18770"/>
                  </a:lnTo>
                  <a:cubicBezTo>
                    <a:pt x="8162" y="20862"/>
                    <a:pt x="10920" y="21600"/>
                    <a:pt x="13256" y="21600"/>
                  </a:cubicBezTo>
                  <a:cubicBezTo>
                    <a:pt x="17535" y="21600"/>
                    <a:pt x="20387" y="19107"/>
                    <a:pt x="21600" y="17781"/>
                  </a:cubicBezTo>
                  <a:cubicBezTo>
                    <a:pt x="21563" y="17108"/>
                    <a:pt x="21524" y="16435"/>
                    <a:pt x="21481" y="15776"/>
                  </a:cubicBezTo>
                  <a:cubicBezTo>
                    <a:pt x="20332" y="17044"/>
                    <a:pt x="17520" y="19551"/>
                    <a:pt x="13267" y="19551"/>
                  </a:cubicBezTo>
                  <a:cubicBezTo>
                    <a:pt x="11015" y="19551"/>
                    <a:pt x="8361" y="18849"/>
                    <a:pt x="5335" y="16893"/>
                  </a:cubicBezTo>
                  <a:cubicBezTo>
                    <a:pt x="5365" y="10632"/>
                    <a:pt x="5568" y="5072"/>
                    <a:pt x="5813" y="530"/>
                  </a:cubicBezTo>
                  <a:cubicBezTo>
                    <a:pt x="5639" y="365"/>
                    <a:pt x="5464" y="179"/>
                    <a:pt x="5293"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5" name="Google Shape;812;p38"/>
            <p:cNvSpPr/>
            <p:nvPr/>
          </p:nvSpPr>
          <p:spPr>
            <a:xfrm>
              <a:off x="446098" y="1337554"/>
              <a:ext cx="395560" cy="38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 y="0"/>
                  </a:moveTo>
                  <a:cubicBezTo>
                    <a:pt x="10" y="2871"/>
                    <a:pt x="0" y="5741"/>
                    <a:pt x="0" y="8629"/>
                  </a:cubicBezTo>
                  <a:cubicBezTo>
                    <a:pt x="0" y="15806"/>
                    <a:pt x="4836" y="21600"/>
                    <a:pt x="10802" y="21600"/>
                  </a:cubicBezTo>
                  <a:cubicBezTo>
                    <a:pt x="16764" y="21600"/>
                    <a:pt x="21600" y="15806"/>
                    <a:pt x="21600" y="8629"/>
                  </a:cubicBezTo>
                  <a:cubicBezTo>
                    <a:pt x="21600" y="5741"/>
                    <a:pt x="21591" y="2871"/>
                    <a:pt x="21571" y="0"/>
                  </a:cubicBezTo>
                  <a:cubicBezTo>
                    <a:pt x="21169" y="6698"/>
                    <a:pt x="16502" y="11996"/>
                    <a:pt x="10802" y="11996"/>
                  </a:cubicBezTo>
                  <a:cubicBezTo>
                    <a:pt x="5102" y="11996"/>
                    <a:pt x="435" y="6698"/>
                    <a:pt x="31"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6" name="Google Shape;813;p38"/>
            <p:cNvSpPr/>
            <p:nvPr/>
          </p:nvSpPr>
          <p:spPr>
            <a:xfrm>
              <a:off x="446661" y="1154700"/>
              <a:ext cx="394466" cy="203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13" y="0"/>
                  </a:moveTo>
                  <a:cubicBezTo>
                    <a:pt x="4013" y="0"/>
                    <a:pt x="2777" y="3065"/>
                    <a:pt x="1670" y="7661"/>
                  </a:cubicBezTo>
                  <a:cubicBezTo>
                    <a:pt x="1604" y="7942"/>
                    <a:pt x="1537" y="8239"/>
                    <a:pt x="1469" y="8534"/>
                  </a:cubicBezTo>
                  <a:cubicBezTo>
                    <a:pt x="757" y="11668"/>
                    <a:pt x="138" y="15424"/>
                    <a:pt x="0" y="19362"/>
                  </a:cubicBezTo>
                  <a:cubicBezTo>
                    <a:pt x="405" y="20611"/>
                    <a:pt x="5085" y="21600"/>
                    <a:pt x="10801" y="21600"/>
                  </a:cubicBezTo>
                  <a:cubicBezTo>
                    <a:pt x="16513" y="21600"/>
                    <a:pt x="21196" y="20611"/>
                    <a:pt x="21600" y="19362"/>
                  </a:cubicBezTo>
                  <a:cubicBezTo>
                    <a:pt x="21554" y="18079"/>
                    <a:pt x="21458" y="16816"/>
                    <a:pt x="21326" y="15589"/>
                  </a:cubicBezTo>
                  <a:cubicBezTo>
                    <a:pt x="21292" y="15278"/>
                    <a:pt x="21256" y="14974"/>
                    <a:pt x="21217" y="14663"/>
                  </a:cubicBezTo>
                  <a:cubicBezTo>
                    <a:pt x="20191" y="6454"/>
                    <a:pt x="17585" y="0"/>
                    <a:pt x="17585" y="0"/>
                  </a:cubicBezTo>
                  <a:close/>
                </a:path>
              </a:pathLst>
            </a:custGeom>
            <a:solidFill>
              <a:srgbClr val="ADBAF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7" name="Google Shape;814;p38"/>
            <p:cNvSpPr/>
            <p:nvPr/>
          </p:nvSpPr>
          <p:spPr>
            <a:xfrm>
              <a:off x="220029" y="395214"/>
              <a:ext cx="827758" cy="842827"/>
            </a:xfrm>
            <a:custGeom>
              <a:avLst/>
              <a:gdLst/>
              <a:ahLst/>
              <a:cxnLst>
                <a:cxn ang="0">
                  <a:pos x="wd2" y="hd2"/>
                </a:cxn>
                <a:cxn ang="5400000">
                  <a:pos x="wd2" y="hd2"/>
                </a:cxn>
                <a:cxn ang="10800000">
                  <a:pos x="wd2" y="hd2"/>
                </a:cxn>
                <a:cxn ang="16200000">
                  <a:pos x="wd2" y="hd2"/>
                </a:cxn>
              </a:cxnLst>
              <a:rect l="0" t="0" r="r" b="b"/>
              <a:pathLst>
                <a:path w="20853" h="21600" fill="norm" stroke="1" extrusionOk="0">
                  <a:moveTo>
                    <a:pt x="18894" y="0"/>
                  </a:moveTo>
                  <a:lnTo>
                    <a:pt x="0" y="3469"/>
                  </a:lnTo>
                  <a:lnTo>
                    <a:pt x="1808" y="13657"/>
                  </a:lnTo>
                  <a:cubicBezTo>
                    <a:pt x="2478" y="17429"/>
                    <a:pt x="5216" y="20292"/>
                    <a:pt x="8623" y="21251"/>
                  </a:cubicBezTo>
                  <a:cubicBezTo>
                    <a:pt x="8697" y="21271"/>
                    <a:pt x="8769" y="21292"/>
                    <a:pt x="8843" y="21310"/>
                  </a:cubicBezTo>
                  <a:cubicBezTo>
                    <a:pt x="9585" y="21500"/>
                    <a:pt x="10358" y="21600"/>
                    <a:pt x="11145" y="21600"/>
                  </a:cubicBezTo>
                  <a:cubicBezTo>
                    <a:pt x="11685" y="21600"/>
                    <a:pt x="12234" y="21553"/>
                    <a:pt x="12783" y="21456"/>
                  </a:cubicBezTo>
                  <a:cubicBezTo>
                    <a:pt x="12836" y="21446"/>
                    <a:pt x="12889" y="21436"/>
                    <a:pt x="12941" y="21426"/>
                  </a:cubicBezTo>
                  <a:cubicBezTo>
                    <a:pt x="12994" y="21417"/>
                    <a:pt x="13045" y="21407"/>
                    <a:pt x="13097" y="21398"/>
                  </a:cubicBezTo>
                  <a:cubicBezTo>
                    <a:pt x="13258" y="21367"/>
                    <a:pt x="13417" y="21334"/>
                    <a:pt x="13575" y="21294"/>
                  </a:cubicBezTo>
                  <a:cubicBezTo>
                    <a:pt x="18439" y="20108"/>
                    <a:pt x="21600" y="15252"/>
                    <a:pt x="20700" y="10188"/>
                  </a:cubicBezTo>
                  <a:lnTo>
                    <a:pt x="19471" y="3258"/>
                  </a:lnTo>
                  <a:lnTo>
                    <a:pt x="18894"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8" name="Google Shape;815;p38"/>
            <p:cNvSpPr/>
            <p:nvPr/>
          </p:nvSpPr>
          <p:spPr>
            <a:xfrm>
              <a:off x="219842" y="369017"/>
              <a:ext cx="750309" cy="187694"/>
            </a:xfrm>
            <a:custGeom>
              <a:avLst/>
              <a:gdLst/>
              <a:ahLst/>
              <a:cxnLst>
                <a:cxn ang="0">
                  <a:pos x="wd2" y="hd2"/>
                </a:cxn>
                <a:cxn ang="5400000">
                  <a:pos x="wd2" y="hd2"/>
                </a:cxn>
                <a:cxn ang="10800000">
                  <a:pos x="wd2" y="hd2"/>
                </a:cxn>
                <a:cxn ang="16200000">
                  <a:pos x="wd2" y="hd2"/>
                </a:cxn>
              </a:cxnLst>
              <a:rect l="0" t="0" r="r" b="b"/>
              <a:pathLst>
                <a:path w="21242" h="21600" fill="norm" stroke="1" extrusionOk="0">
                  <a:moveTo>
                    <a:pt x="18046" y="0"/>
                  </a:moveTo>
                  <a:cubicBezTo>
                    <a:pt x="16051" y="0"/>
                    <a:pt x="13297" y="1110"/>
                    <a:pt x="10289" y="3320"/>
                  </a:cubicBezTo>
                  <a:cubicBezTo>
                    <a:pt x="4426" y="7618"/>
                    <a:pt x="-179" y="14456"/>
                    <a:pt x="5" y="18592"/>
                  </a:cubicBezTo>
                  <a:cubicBezTo>
                    <a:pt x="94" y="20601"/>
                    <a:pt x="1301" y="21600"/>
                    <a:pt x="3192" y="21600"/>
                  </a:cubicBezTo>
                  <a:cubicBezTo>
                    <a:pt x="5187" y="21600"/>
                    <a:pt x="7943" y="20490"/>
                    <a:pt x="10954" y="18280"/>
                  </a:cubicBezTo>
                  <a:cubicBezTo>
                    <a:pt x="16816" y="13982"/>
                    <a:pt x="21421" y="7144"/>
                    <a:pt x="21236" y="3015"/>
                  </a:cubicBezTo>
                  <a:cubicBezTo>
                    <a:pt x="21147" y="999"/>
                    <a:pt x="19939" y="0"/>
                    <a:pt x="18046" y="0"/>
                  </a:cubicBezTo>
                  <a:close/>
                </a:path>
              </a:pathLst>
            </a:custGeom>
            <a:solidFill>
              <a:srgbClr val="F2F4F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9" name="Google Shape;816;p38"/>
            <p:cNvSpPr/>
            <p:nvPr/>
          </p:nvSpPr>
          <p:spPr>
            <a:xfrm>
              <a:off x="231060" y="380226"/>
              <a:ext cx="727904" cy="165275"/>
            </a:xfrm>
            <a:custGeom>
              <a:avLst/>
              <a:gdLst/>
              <a:ahLst/>
              <a:cxnLst>
                <a:cxn ang="0">
                  <a:pos x="wd2" y="hd2"/>
                </a:cxn>
                <a:cxn ang="5400000">
                  <a:pos x="wd2" y="hd2"/>
                </a:cxn>
                <a:cxn ang="10800000">
                  <a:pos x="wd2" y="hd2"/>
                </a:cxn>
                <a:cxn ang="16200000">
                  <a:pos x="wd2" y="hd2"/>
                </a:cxn>
              </a:cxnLst>
              <a:rect l="0" t="0" r="r" b="b"/>
              <a:pathLst>
                <a:path w="21560" h="21600" fill="norm" stroke="1" extrusionOk="0">
                  <a:moveTo>
                    <a:pt x="18548" y="0"/>
                  </a:moveTo>
                  <a:cubicBezTo>
                    <a:pt x="16384" y="0"/>
                    <a:pt x="13524" y="1326"/>
                    <a:pt x="10492" y="3742"/>
                  </a:cubicBezTo>
                  <a:cubicBezTo>
                    <a:pt x="7543" y="6093"/>
                    <a:pt x="4810" y="9178"/>
                    <a:pt x="2794" y="12422"/>
                  </a:cubicBezTo>
                  <a:cubicBezTo>
                    <a:pt x="395" y="16287"/>
                    <a:pt x="-20" y="18903"/>
                    <a:pt x="0" y="19388"/>
                  </a:cubicBezTo>
                  <a:cubicBezTo>
                    <a:pt x="19" y="19853"/>
                    <a:pt x="586" y="21600"/>
                    <a:pt x="3008" y="21600"/>
                  </a:cubicBezTo>
                  <a:cubicBezTo>
                    <a:pt x="5173" y="21600"/>
                    <a:pt x="8035" y="20274"/>
                    <a:pt x="11069" y="17858"/>
                  </a:cubicBezTo>
                  <a:cubicBezTo>
                    <a:pt x="14017" y="15507"/>
                    <a:pt x="16749" y="12430"/>
                    <a:pt x="18766" y="9178"/>
                  </a:cubicBezTo>
                  <a:cubicBezTo>
                    <a:pt x="21164" y="5313"/>
                    <a:pt x="21580" y="2706"/>
                    <a:pt x="21559" y="2216"/>
                  </a:cubicBezTo>
                  <a:cubicBezTo>
                    <a:pt x="21541" y="1747"/>
                    <a:pt x="20973" y="0"/>
                    <a:pt x="18548"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0" name="Google Shape;817;p38"/>
            <p:cNvSpPr/>
            <p:nvPr/>
          </p:nvSpPr>
          <p:spPr>
            <a:xfrm>
              <a:off x="203605" y="309252"/>
              <a:ext cx="754804" cy="182449"/>
            </a:xfrm>
            <a:custGeom>
              <a:avLst/>
              <a:gdLst/>
              <a:ahLst/>
              <a:cxnLst>
                <a:cxn ang="0">
                  <a:pos x="wd2" y="hd2"/>
                </a:cxn>
                <a:cxn ang="5400000">
                  <a:pos x="wd2" y="hd2"/>
                </a:cxn>
                <a:cxn ang="10800000">
                  <a:pos x="wd2" y="hd2"/>
                </a:cxn>
                <a:cxn ang="16200000">
                  <a:pos x="wd2" y="hd2"/>
                </a:cxn>
              </a:cxnLst>
              <a:rect l="0" t="0" r="r" b="b"/>
              <a:pathLst>
                <a:path w="21421" h="21600" fill="norm" stroke="1" extrusionOk="0">
                  <a:moveTo>
                    <a:pt x="21308" y="0"/>
                  </a:moveTo>
                  <a:cubicBezTo>
                    <a:pt x="20345" y="4314"/>
                    <a:pt x="16155" y="10133"/>
                    <a:pt x="11022" y="14000"/>
                  </a:cubicBezTo>
                  <a:cubicBezTo>
                    <a:pt x="7951" y="16314"/>
                    <a:pt x="5137" y="17478"/>
                    <a:pt x="3102" y="17478"/>
                  </a:cubicBezTo>
                  <a:cubicBezTo>
                    <a:pt x="1508" y="17478"/>
                    <a:pt x="392" y="16765"/>
                    <a:pt x="0" y="15327"/>
                  </a:cubicBezTo>
                  <a:cubicBezTo>
                    <a:pt x="13" y="15726"/>
                    <a:pt x="30" y="16121"/>
                    <a:pt x="47" y="16521"/>
                  </a:cubicBezTo>
                  <a:lnTo>
                    <a:pt x="133" y="18502"/>
                  </a:lnTo>
                  <a:cubicBezTo>
                    <a:pt x="222" y="20572"/>
                    <a:pt x="1433" y="21600"/>
                    <a:pt x="3329" y="21600"/>
                  </a:cubicBezTo>
                  <a:cubicBezTo>
                    <a:pt x="5328" y="21600"/>
                    <a:pt x="8091" y="20458"/>
                    <a:pt x="11108" y="18184"/>
                  </a:cubicBezTo>
                  <a:cubicBezTo>
                    <a:pt x="16985" y="13759"/>
                    <a:pt x="21600" y="6728"/>
                    <a:pt x="21416" y="2477"/>
                  </a:cubicBezTo>
                  <a:lnTo>
                    <a:pt x="21331" y="495"/>
                  </a:lnTo>
                  <a:cubicBezTo>
                    <a:pt x="21324" y="325"/>
                    <a:pt x="21316" y="163"/>
                    <a:pt x="21308"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1" name="Google Shape;818;p38"/>
            <p:cNvSpPr/>
            <p:nvPr/>
          </p:nvSpPr>
          <p:spPr>
            <a:xfrm>
              <a:off x="199156" y="0"/>
              <a:ext cx="755287" cy="456885"/>
            </a:xfrm>
            <a:custGeom>
              <a:avLst/>
              <a:gdLst/>
              <a:ahLst/>
              <a:cxnLst>
                <a:cxn ang="0">
                  <a:pos x="wd2" y="hd2"/>
                </a:cxn>
                <a:cxn ang="5400000">
                  <a:pos x="wd2" y="hd2"/>
                </a:cxn>
                <a:cxn ang="10800000">
                  <a:pos x="wd2" y="hd2"/>
                </a:cxn>
                <a:cxn ang="16200000">
                  <a:pos x="wd2" y="hd2"/>
                </a:cxn>
              </a:cxnLst>
              <a:rect l="0" t="0" r="r" b="b"/>
              <a:pathLst>
                <a:path w="21292" h="21600" fill="norm" stroke="1" extrusionOk="0">
                  <a:moveTo>
                    <a:pt x="10757" y="0"/>
                  </a:moveTo>
                  <a:cubicBezTo>
                    <a:pt x="10123" y="0"/>
                    <a:pt x="9481" y="94"/>
                    <a:pt x="8834" y="291"/>
                  </a:cubicBezTo>
                  <a:cubicBezTo>
                    <a:pt x="5916" y="1171"/>
                    <a:pt x="3487" y="3958"/>
                    <a:pt x="1919" y="7743"/>
                  </a:cubicBezTo>
                  <a:cubicBezTo>
                    <a:pt x="402" y="11408"/>
                    <a:pt x="-308" y="16013"/>
                    <a:pt x="125" y="20741"/>
                  </a:cubicBezTo>
                  <a:cubicBezTo>
                    <a:pt x="514" y="21315"/>
                    <a:pt x="1623" y="21600"/>
                    <a:pt x="3206" y="21600"/>
                  </a:cubicBezTo>
                  <a:cubicBezTo>
                    <a:pt x="5228" y="21600"/>
                    <a:pt x="8023" y="21135"/>
                    <a:pt x="11074" y="20211"/>
                  </a:cubicBezTo>
                  <a:cubicBezTo>
                    <a:pt x="16173" y="18667"/>
                    <a:pt x="20335" y="16343"/>
                    <a:pt x="21292" y="14623"/>
                  </a:cubicBezTo>
                  <a:cubicBezTo>
                    <a:pt x="20309" y="6017"/>
                    <a:pt x="15815" y="0"/>
                    <a:pt x="10757"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2" name="Google Shape;819;p38"/>
            <p:cNvSpPr/>
            <p:nvPr/>
          </p:nvSpPr>
          <p:spPr>
            <a:xfrm>
              <a:off x="741180" y="510310"/>
              <a:ext cx="306603" cy="689106"/>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11334" y="0"/>
                  </a:moveTo>
                  <a:cubicBezTo>
                    <a:pt x="11178" y="0"/>
                    <a:pt x="11021" y="2"/>
                    <a:pt x="10867" y="5"/>
                  </a:cubicBezTo>
                  <a:cubicBezTo>
                    <a:pt x="4149" y="147"/>
                    <a:pt x="-1155" y="3327"/>
                    <a:pt x="218" y="6877"/>
                  </a:cubicBezTo>
                  <a:cubicBezTo>
                    <a:pt x="1557" y="10342"/>
                    <a:pt x="2847" y="15268"/>
                    <a:pt x="1762" y="19704"/>
                  </a:cubicBezTo>
                  <a:cubicBezTo>
                    <a:pt x="1760" y="19715"/>
                    <a:pt x="1756" y="19726"/>
                    <a:pt x="1754" y="19735"/>
                  </a:cubicBezTo>
                  <a:cubicBezTo>
                    <a:pt x="1522" y="20686"/>
                    <a:pt x="2874" y="21455"/>
                    <a:pt x="4518" y="21581"/>
                  </a:cubicBezTo>
                  <a:cubicBezTo>
                    <a:pt x="4676" y="21594"/>
                    <a:pt x="4837" y="21600"/>
                    <a:pt x="4999" y="21600"/>
                  </a:cubicBezTo>
                  <a:cubicBezTo>
                    <a:pt x="5493" y="21600"/>
                    <a:pt x="6003" y="21540"/>
                    <a:pt x="6496" y="21409"/>
                  </a:cubicBezTo>
                  <a:cubicBezTo>
                    <a:pt x="15272" y="19073"/>
                    <a:pt x="20445" y="14053"/>
                    <a:pt x="18591" y="8853"/>
                  </a:cubicBezTo>
                  <a:lnTo>
                    <a:pt x="17727" y="6422"/>
                  </a:lnTo>
                  <a:lnTo>
                    <a:pt x="17345" y="5345"/>
                  </a:lnTo>
                  <a:lnTo>
                    <a:pt x="16397" y="2689"/>
                  </a:lnTo>
                  <a:lnTo>
                    <a:pt x="16267" y="2321"/>
                  </a:lnTo>
                  <a:lnTo>
                    <a:pt x="15908" y="1310"/>
                  </a:lnTo>
                  <a:cubicBezTo>
                    <a:pt x="15692" y="708"/>
                    <a:pt x="14772" y="233"/>
                    <a:pt x="13588" y="114"/>
                  </a:cubicBezTo>
                  <a:cubicBezTo>
                    <a:pt x="12827" y="36"/>
                    <a:pt x="12076" y="0"/>
                    <a:pt x="11334"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3" name="Google Shape;820;p38"/>
            <p:cNvSpPr/>
            <p:nvPr/>
          </p:nvSpPr>
          <p:spPr>
            <a:xfrm>
              <a:off x="725852" y="510310"/>
              <a:ext cx="191058" cy="689137"/>
            </a:xfrm>
            <a:custGeom>
              <a:avLst/>
              <a:gdLst/>
              <a:ahLst/>
              <a:cxnLst>
                <a:cxn ang="0">
                  <a:pos x="wd2" y="hd2"/>
                </a:cxn>
                <a:cxn ang="5400000">
                  <a:pos x="wd2" y="hd2"/>
                </a:cxn>
                <a:cxn ang="10800000">
                  <a:pos x="wd2" y="hd2"/>
                </a:cxn>
                <a:cxn ang="16200000">
                  <a:pos x="wd2" y="hd2"/>
                </a:cxn>
              </a:cxnLst>
              <a:rect l="0" t="0" r="r" b="b"/>
              <a:pathLst>
                <a:path w="19629" h="21600" fill="norm" stroke="1" extrusionOk="0">
                  <a:moveTo>
                    <a:pt x="18827" y="0"/>
                  </a:moveTo>
                  <a:cubicBezTo>
                    <a:pt x="7304" y="0"/>
                    <a:pt x="-1971" y="3245"/>
                    <a:pt x="361" y="6877"/>
                  </a:cubicBezTo>
                  <a:cubicBezTo>
                    <a:pt x="2581" y="10342"/>
                    <a:pt x="4731" y="15268"/>
                    <a:pt x="2928" y="19703"/>
                  </a:cubicBezTo>
                  <a:cubicBezTo>
                    <a:pt x="2921" y="19714"/>
                    <a:pt x="2918" y="19726"/>
                    <a:pt x="2912" y="19735"/>
                  </a:cubicBezTo>
                  <a:cubicBezTo>
                    <a:pt x="2485" y="20777"/>
                    <a:pt x="5225" y="21600"/>
                    <a:pt x="8295" y="21600"/>
                  </a:cubicBezTo>
                  <a:cubicBezTo>
                    <a:pt x="8555" y="21600"/>
                    <a:pt x="8815" y="21594"/>
                    <a:pt x="9078" y="21582"/>
                  </a:cubicBezTo>
                  <a:cubicBezTo>
                    <a:pt x="6348" y="21454"/>
                    <a:pt x="4102" y="20685"/>
                    <a:pt x="4487" y="19735"/>
                  </a:cubicBezTo>
                  <a:cubicBezTo>
                    <a:pt x="4490" y="19726"/>
                    <a:pt x="4496" y="19714"/>
                    <a:pt x="4500" y="19703"/>
                  </a:cubicBezTo>
                  <a:cubicBezTo>
                    <a:pt x="6303" y="15270"/>
                    <a:pt x="4160" y="10342"/>
                    <a:pt x="1936" y="6877"/>
                  </a:cubicBezTo>
                  <a:cubicBezTo>
                    <a:pt x="-338" y="3327"/>
                    <a:pt x="8465" y="147"/>
                    <a:pt x="19629" y="7"/>
                  </a:cubicBezTo>
                  <a:cubicBezTo>
                    <a:pt x="19356" y="2"/>
                    <a:pt x="19090" y="0"/>
                    <a:pt x="18827"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4" name="Google Shape;821;p38"/>
            <p:cNvSpPr/>
            <p:nvPr/>
          </p:nvSpPr>
          <p:spPr>
            <a:xfrm>
              <a:off x="408573" y="128896"/>
              <a:ext cx="445630" cy="288989"/>
            </a:xfrm>
            <a:custGeom>
              <a:avLst/>
              <a:gdLst/>
              <a:ahLst/>
              <a:cxnLst>
                <a:cxn ang="0">
                  <a:pos x="wd2" y="hd2"/>
                </a:cxn>
                <a:cxn ang="5400000">
                  <a:pos x="wd2" y="hd2"/>
                </a:cxn>
                <a:cxn ang="10800000">
                  <a:pos x="wd2" y="hd2"/>
                </a:cxn>
                <a:cxn ang="16200000">
                  <a:pos x="wd2" y="hd2"/>
                </a:cxn>
              </a:cxnLst>
              <a:rect l="0" t="0" r="r" b="b"/>
              <a:pathLst>
                <a:path w="20988" h="21600" fill="norm" stroke="1" extrusionOk="0">
                  <a:moveTo>
                    <a:pt x="17144" y="0"/>
                  </a:moveTo>
                  <a:cubicBezTo>
                    <a:pt x="16894" y="0"/>
                    <a:pt x="16641" y="56"/>
                    <a:pt x="16390" y="175"/>
                  </a:cubicBezTo>
                  <a:lnTo>
                    <a:pt x="1904" y="6988"/>
                  </a:lnTo>
                  <a:cubicBezTo>
                    <a:pt x="495" y="7648"/>
                    <a:pt x="-306" y="9996"/>
                    <a:pt x="110" y="12229"/>
                  </a:cubicBezTo>
                  <a:lnTo>
                    <a:pt x="1298" y="18582"/>
                  </a:lnTo>
                  <a:cubicBezTo>
                    <a:pt x="1640" y="20412"/>
                    <a:pt x="2697" y="21600"/>
                    <a:pt x="3843" y="21600"/>
                  </a:cubicBezTo>
                  <a:cubicBezTo>
                    <a:pt x="4093" y="21600"/>
                    <a:pt x="4347" y="21544"/>
                    <a:pt x="4598" y="21425"/>
                  </a:cubicBezTo>
                  <a:lnTo>
                    <a:pt x="4598" y="21430"/>
                  </a:lnTo>
                  <a:lnTo>
                    <a:pt x="19085" y="14617"/>
                  </a:lnTo>
                  <a:cubicBezTo>
                    <a:pt x="20493" y="13954"/>
                    <a:pt x="21294" y="11609"/>
                    <a:pt x="20878" y="9373"/>
                  </a:cubicBezTo>
                  <a:lnTo>
                    <a:pt x="19691" y="3020"/>
                  </a:lnTo>
                  <a:cubicBezTo>
                    <a:pt x="19348" y="1188"/>
                    <a:pt x="18291" y="0"/>
                    <a:pt x="17144"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5" name="Google Shape;822;p38"/>
            <p:cNvSpPr/>
            <p:nvPr/>
          </p:nvSpPr>
          <p:spPr>
            <a:xfrm>
              <a:off x="476882" y="108694"/>
              <a:ext cx="445608" cy="288988"/>
            </a:xfrm>
            <a:custGeom>
              <a:avLst/>
              <a:gdLst/>
              <a:ahLst/>
              <a:cxnLst>
                <a:cxn ang="0">
                  <a:pos x="wd2" y="hd2"/>
                </a:cxn>
                <a:cxn ang="5400000">
                  <a:pos x="wd2" y="hd2"/>
                </a:cxn>
                <a:cxn ang="10800000">
                  <a:pos x="wd2" y="hd2"/>
                </a:cxn>
                <a:cxn ang="16200000">
                  <a:pos x="wd2" y="hd2"/>
                </a:cxn>
              </a:cxnLst>
              <a:rect l="0" t="0" r="r" b="b"/>
              <a:pathLst>
                <a:path w="20986" h="21600" fill="norm" stroke="1" extrusionOk="0">
                  <a:moveTo>
                    <a:pt x="17146" y="0"/>
                  </a:moveTo>
                  <a:cubicBezTo>
                    <a:pt x="16896" y="0"/>
                    <a:pt x="16640" y="56"/>
                    <a:pt x="16389" y="175"/>
                  </a:cubicBezTo>
                  <a:lnTo>
                    <a:pt x="1903" y="6985"/>
                  </a:lnTo>
                  <a:cubicBezTo>
                    <a:pt x="496" y="7646"/>
                    <a:pt x="-307" y="9994"/>
                    <a:pt x="111" y="12227"/>
                  </a:cubicBezTo>
                  <a:lnTo>
                    <a:pt x="1297" y="18580"/>
                  </a:lnTo>
                  <a:cubicBezTo>
                    <a:pt x="1639" y="20414"/>
                    <a:pt x="2696" y="21600"/>
                    <a:pt x="3843" y="21600"/>
                  </a:cubicBezTo>
                  <a:cubicBezTo>
                    <a:pt x="4092" y="21600"/>
                    <a:pt x="4346" y="21544"/>
                    <a:pt x="4599" y="21425"/>
                  </a:cubicBezTo>
                  <a:lnTo>
                    <a:pt x="19084" y="14612"/>
                  </a:lnTo>
                  <a:cubicBezTo>
                    <a:pt x="20490" y="13952"/>
                    <a:pt x="21293" y="11604"/>
                    <a:pt x="20877" y="9375"/>
                  </a:cubicBezTo>
                  <a:lnTo>
                    <a:pt x="19690" y="3018"/>
                  </a:lnTo>
                  <a:cubicBezTo>
                    <a:pt x="19347" y="1188"/>
                    <a:pt x="18290" y="0"/>
                    <a:pt x="17146"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6" name="Google Shape;823;p38"/>
            <p:cNvSpPr/>
            <p:nvPr/>
          </p:nvSpPr>
          <p:spPr>
            <a:xfrm>
              <a:off x="488093" y="119872"/>
              <a:ext cx="423180" cy="266600"/>
            </a:xfrm>
            <a:custGeom>
              <a:avLst/>
              <a:gdLst/>
              <a:ahLst/>
              <a:cxnLst>
                <a:cxn ang="0">
                  <a:pos x="wd2" y="hd2"/>
                </a:cxn>
                <a:cxn ang="5400000">
                  <a:pos x="wd2" y="hd2"/>
                </a:cxn>
                <a:cxn ang="10800000">
                  <a:pos x="wd2" y="hd2"/>
                </a:cxn>
                <a:cxn ang="16200000">
                  <a:pos x="wd2" y="hd2"/>
                </a:cxn>
              </a:cxnLst>
              <a:rect l="0" t="0" r="r" b="b"/>
              <a:pathLst>
                <a:path w="21083" h="21600" fill="norm" stroke="1" extrusionOk="0">
                  <a:moveTo>
                    <a:pt x="17577" y="0"/>
                  </a:moveTo>
                  <a:cubicBezTo>
                    <a:pt x="17363" y="0"/>
                    <a:pt x="17146" y="51"/>
                    <a:pt x="16935" y="154"/>
                  </a:cubicBezTo>
                  <a:lnTo>
                    <a:pt x="1612" y="7534"/>
                  </a:lnTo>
                  <a:cubicBezTo>
                    <a:pt x="422" y="8111"/>
                    <a:pt x="-258" y="10152"/>
                    <a:pt x="92" y="12088"/>
                  </a:cubicBezTo>
                  <a:lnTo>
                    <a:pt x="1349" y="18977"/>
                  </a:lnTo>
                  <a:cubicBezTo>
                    <a:pt x="1626" y="20510"/>
                    <a:pt x="2475" y="21565"/>
                    <a:pt x="3460" y="21597"/>
                  </a:cubicBezTo>
                  <a:lnTo>
                    <a:pt x="3457" y="21597"/>
                  </a:lnTo>
                  <a:cubicBezTo>
                    <a:pt x="3472" y="21600"/>
                    <a:pt x="3488" y="21600"/>
                    <a:pt x="3504" y="21600"/>
                  </a:cubicBezTo>
                  <a:cubicBezTo>
                    <a:pt x="3721" y="21600"/>
                    <a:pt x="3936" y="21549"/>
                    <a:pt x="4148" y="21448"/>
                  </a:cubicBezTo>
                  <a:lnTo>
                    <a:pt x="19471" y="14066"/>
                  </a:lnTo>
                  <a:cubicBezTo>
                    <a:pt x="20661" y="13489"/>
                    <a:pt x="21342" y="11448"/>
                    <a:pt x="20990" y="9512"/>
                  </a:cubicBezTo>
                  <a:lnTo>
                    <a:pt x="19735" y="2626"/>
                  </a:lnTo>
                  <a:cubicBezTo>
                    <a:pt x="19455" y="1090"/>
                    <a:pt x="18609" y="35"/>
                    <a:pt x="17624" y="3"/>
                  </a:cubicBezTo>
                  <a:cubicBezTo>
                    <a:pt x="17608" y="0"/>
                    <a:pt x="17593" y="0"/>
                    <a:pt x="17577"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7" name="Google Shape;824;p38"/>
            <p:cNvSpPr/>
            <p:nvPr/>
          </p:nvSpPr>
          <p:spPr>
            <a:xfrm>
              <a:off x="810501" y="159060"/>
              <a:ext cx="65356" cy="111224"/>
            </a:xfrm>
            <a:custGeom>
              <a:avLst/>
              <a:gdLst/>
              <a:ahLst/>
              <a:cxnLst>
                <a:cxn ang="0">
                  <a:pos x="wd2" y="hd2"/>
                </a:cxn>
                <a:cxn ang="5400000">
                  <a:pos x="wd2" y="hd2"/>
                </a:cxn>
                <a:cxn ang="10800000">
                  <a:pos x="wd2" y="hd2"/>
                </a:cxn>
                <a:cxn ang="16200000">
                  <a:pos x="wd2" y="hd2"/>
                </a:cxn>
              </a:cxnLst>
              <a:rect l="0" t="0" r="r" b="b"/>
              <a:pathLst>
                <a:path w="19978" h="21600" fill="norm" stroke="1" extrusionOk="0">
                  <a:moveTo>
                    <a:pt x="7033" y="0"/>
                  </a:moveTo>
                  <a:cubicBezTo>
                    <a:pt x="6374" y="0"/>
                    <a:pt x="5706" y="55"/>
                    <a:pt x="5038" y="182"/>
                  </a:cubicBezTo>
                  <a:cubicBezTo>
                    <a:pt x="1306" y="879"/>
                    <a:pt x="-813" y="3372"/>
                    <a:pt x="294" y="5730"/>
                  </a:cubicBezTo>
                  <a:lnTo>
                    <a:pt x="6193" y="18404"/>
                  </a:lnTo>
                  <a:cubicBezTo>
                    <a:pt x="7109" y="20345"/>
                    <a:pt x="9906" y="21600"/>
                    <a:pt x="12951" y="21600"/>
                  </a:cubicBezTo>
                  <a:cubicBezTo>
                    <a:pt x="13609" y="21600"/>
                    <a:pt x="14277" y="21545"/>
                    <a:pt x="14946" y="21418"/>
                  </a:cubicBezTo>
                  <a:cubicBezTo>
                    <a:pt x="18658" y="20721"/>
                    <a:pt x="20787" y="18228"/>
                    <a:pt x="19689" y="15863"/>
                  </a:cubicBezTo>
                  <a:lnTo>
                    <a:pt x="13772" y="3196"/>
                  </a:lnTo>
                  <a:cubicBezTo>
                    <a:pt x="12865" y="1255"/>
                    <a:pt x="10068" y="0"/>
                    <a:pt x="7033"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8" name="Google Shape;825;p38"/>
            <p:cNvSpPr/>
            <p:nvPr/>
          </p:nvSpPr>
          <p:spPr>
            <a:xfrm>
              <a:off x="633347" y="210643"/>
              <a:ext cx="65336" cy="111256"/>
            </a:xfrm>
            <a:custGeom>
              <a:avLst/>
              <a:gdLst/>
              <a:ahLst/>
              <a:cxnLst>
                <a:cxn ang="0">
                  <a:pos x="wd2" y="hd2"/>
                </a:cxn>
                <a:cxn ang="5400000">
                  <a:pos x="wd2" y="hd2"/>
                </a:cxn>
                <a:cxn ang="10800000">
                  <a:pos x="wd2" y="hd2"/>
                </a:cxn>
                <a:cxn ang="16200000">
                  <a:pos x="wd2" y="hd2"/>
                </a:cxn>
              </a:cxnLst>
              <a:rect l="0" t="0" r="r" b="b"/>
              <a:pathLst>
                <a:path w="19972" h="21600" fill="norm" stroke="1" extrusionOk="0">
                  <a:moveTo>
                    <a:pt x="7027" y="0"/>
                  </a:moveTo>
                  <a:cubicBezTo>
                    <a:pt x="6369" y="0"/>
                    <a:pt x="5701" y="61"/>
                    <a:pt x="5032" y="188"/>
                  </a:cubicBezTo>
                  <a:cubicBezTo>
                    <a:pt x="1320" y="891"/>
                    <a:pt x="-809" y="3371"/>
                    <a:pt x="289" y="5741"/>
                  </a:cubicBezTo>
                  <a:lnTo>
                    <a:pt x="6206" y="18405"/>
                  </a:lnTo>
                  <a:cubicBezTo>
                    <a:pt x="7104" y="20345"/>
                    <a:pt x="9910" y="21600"/>
                    <a:pt x="12945" y="21600"/>
                  </a:cubicBezTo>
                  <a:cubicBezTo>
                    <a:pt x="13604" y="21600"/>
                    <a:pt x="14272" y="21539"/>
                    <a:pt x="14940" y="21418"/>
                  </a:cubicBezTo>
                  <a:cubicBezTo>
                    <a:pt x="18662" y="20715"/>
                    <a:pt x="20791" y="18229"/>
                    <a:pt x="19674" y="15859"/>
                  </a:cubicBezTo>
                  <a:lnTo>
                    <a:pt x="13776" y="3195"/>
                  </a:lnTo>
                  <a:cubicBezTo>
                    <a:pt x="12869" y="1261"/>
                    <a:pt x="10072" y="0"/>
                    <a:pt x="7027"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9" name="Google Shape;826;p38"/>
            <p:cNvSpPr/>
            <p:nvPr/>
          </p:nvSpPr>
          <p:spPr>
            <a:xfrm>
              <a:off x="417417" y="26228"/>
              <a:ext cx="234474" cy="139952"/>
            </a:xfrm>
            <a:custGeom>
              <a:avLst/>
              <a:gdLst/>
              <a:ahLst/>
              <a:cxnLst>
                <a:cxn ang="0">
                  <a:pos x="wd2" y="hd2"/>
                </a:cxn>
                <a:cxn ang="5400000">
                  <a:pos x="wd2" y="hd2"/>
                </a:cxn>
                <a:cxn ang="10800000">
                  <a:pos x="wd2" y="hd2"/>
                </a:cxn>
                <a:cxn ang="16200000">
                  <a:pos x="wd2" y="hd2"/>
                </a:cxn>
              </a:cxnLst>
              <a:rect l="0" t="0" r="r" b="b"/>
              <a:pathLst>
                <a:path w="20880" h="21600" fill="norm" stroke="1" extrusionOk="0">
                  <a:moveTo>
                    <a:pt x="13520" y="0"/>
                  </a:moveTo>
                  <a:cubicBezTo>
                    <a:pt x="12102" y="0"/>
                    <a:pt x="10565" y="328"/>
                    <a:pt x="8999" y="1022"/>
                  </a:cubicBezTo>
                  <a:cubicBezTo>
                    <a:pt x="3977" y="3248"/>
                    <a:pt x="296" y="8487"/>
                    <a:pt x="18" y="13383"/>
                  </a:cubicBezTo>
                  <a:cubicBezTo>
                    <a:pt x="-24" y="14063"/>
                    <a:pt x="7" y="14733"/>
                    <a:pt x="104" y="15383"/>
                  </a:cubicBezTo>
                  <a:lnTo>
                    <a:pt x="104" y="15388"/>
                  </a:lnTo>
                  <a:cubicBezTo>
                    <a:pt x="262" y="16472"/>
                    <a:pt x="604" y="17436"/>
                    <a:pt x="1094" y="18260"/>
                  </a:cubicBezTo>
                  <a:cubicBezTo>
                    <a:pt x="2370" y="20400"/>
                    <a:pt x="4653" y="21600"/>
                    <a:pt x="7359" y="21600"/>
                  </a:cubicBezTo>
                  <a:cubicBezTo>
                    <a:pt x="8780" y="21600"/>
                    <a:pt x="10314" y="21272"/>
                    <a:pt x="11883" y="20573"/>
                  </a:cubicBezTo>
                  <a:cubicBezTo>
                    <a:pt x="17594" y="18039"/>
                    <a:pt x="21576" y="11610"/>
                    <a:pt x="20778" y="6212"/>
                  </a:cubicBezTo>
                  <a:cubicBezTo>
                    <a:pt x="20202" y="2294"/>
                    <a:pt x="17266" y="0"/>
                    <a:pt x="13520"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0" name="Google Shape;827;p38"/>
            <p:cNvSpPr/>
            <p:nvPr/>
          </p:nvSpPr>
          <p:spPr>
            <a:xfrm>
              <a:off x="417417" y="112972"/>
              <a:ext cx="20563" cy="31569"/>
            </a:xfrm>
            <a:custGeom>
              <a:avLst/>
              <a:gdLst/>
              <a:ahLst/>
              <a:cxnLst>
                <a:cxn ang="0">
                  <a:pos x="wd2" y="hd2"/>
                </a:cxn>
                <a:cxn ang="5400000">
                  <a:pos x="wd2" y="hd2"/>
                </a:cxn>
                <a:cxn ang="10800000">
                  <a:pos x="wd2" y="hd2"/>
                </a:cxn>
                <a:cxn ang="16200000">
                  <a:pos x="wd2" y="hd2"/>
                </a:cxn>
              </a:cxnLst>
              <a:rect l="0" t="0" r="r" b="b"/>
              <a:pathLst>
                <a:path w="20090" h="21600" fill="norm" stroke="1" extrusionOk="0">
                  <a:moveTo>
                    <a:pt x="200" y="0"/>
                  </a:moveTo>
                  <a:cubicBezTo>
                    <a:pt x="-258" y="2991"/>
                    <a:pt x="78" y="5961"/>
                    <a:pt x="1145" y="8866"/>
                  </a:cubicBezTo>
                  <a:cubicBezTo>
                    <a:pt x="2884" y="13674"/>
                    <a:pt x="6637" y="17947"/>
                    <a:pt x="12006" y="21600"/>
                  </a:cubicBezTo>
                  <a:cubicBezTo>
                    <a:pt x="18139" y="18267"/>
                    <a:pt x="21342" y="13439"/>
                    <a:pt x="19634" y="8845"/>
                  </a:cubicBezTo>
                  <a:cubicBezTo>
                    <a:pt x="17681" y="3461"/>
                    <a:pt x="9627" y="64"/>
                    <a:pt x="20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1" name="Google Shape;828;p38"/>
            <p:cNvSpPr/>
            <p:nvPr/>
          </p:nvSpPr>
          <p:spPr>
            <a:xfrm>
              <a:off x="435520" y="284116"/>
              <a:ext cx="58650" cy="93270"/>
            </a:xfrm>
            <a:custGeom>
              <a:avLst/>
              <a:gdLst/>
              <a:ahLst/>
              <a:cxnLst>
                <a:cxn ang="0">
                  <a:pos x="wd2" y="hd2"/>
                </a:cxn>
                <a:cxn ang="5400000">
                  <a:pos x="wd2" y="hd2"/>
                </a:cxn>
                <a:cxn ang="10800000">
                  <a:pos x="wd2" y="hd2"/>
                </a:cxn>
                <a:cxn ang="16200000">
                  <a:pos x="wd2" y="hd2"/>
                </a:cxn>
              </a:cxnLst>
              <a:rect l="0" t="0" r="r" b="b"/>
              <a:pathLst>
                <a:path w="20763" h="21600" fill="norm" stroke="1" extrusionOk="0">
                  <a:moveTo>
                    <a:pt x="10421" y="0"/>
                  </a:moveTo>
                  <a:cubicBezTo>
                    <a:pt x="10079" y="0"/>
                    <a:pt x="9736" y="29"/>
                    <a:pt x="9393" y="94"/>
                  </a:cubicBezTo>
                  <a:lnTo>
                    <a:pt x="2595" y="1410"/>
                  </a:lnTo>
                  <a:cubicBezTo>
                    <a:pt x="682" y="1786"/>
                    <a:pt x="-423" y="3095"/>
                    <a:pt x="152" y="4353"/>
                  </a:cubicBezTo>
                  <a:lnTo>
                    <a:pt x="6873" y="19206"/>
                  </a:lnTo>
                  <a:cubicBezTo>
                    <a:pt x="7381" y="20335"/>
                    <a:pt x="6044" y="21600"/>
                    <a:pt x="7094" y="21600"/>
                  </a:cubicBezTo>
                  <a:cubicBezTo>
                    <a:pt x="7227" y="21600"/>
                    <a:pt x="7392" y="21586"/>
                    <a:pt x="7602" y="21542"/>
                  </a:cubicBezTo>
                  <a:lnTo>
                    <a:pt x="7613" y="21542"/>
                  </a:lnTo>
                  <a:lnTo>
                    <a:pt x="18159" y="19496"/>
                  </a:lnTo>
                  <a:cubicBezTo>
                    <a:pt x="20094" y="19120"/>
                    <a:pt x="21177" y="17811"/>
                    <a:pt x="20613" y="16545"/>
                  </a:cubicBezTo>
                  <a:lnTo>
                    <a:pt x="13881" y="1692"/>
                  </a:lnTo>
                  <a:cubicBezTo>
                    <a:pt x="13406" y="665"/>
                    <a:pt x="11969" y="0"/>
                    <a:pt x="10421"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2" name="Google Shape;829;p38"/>
            <p:cNvSpPr/>
            <p:nvPr/>
          </p:nvSpPr>
          <p:spPr>
            <a:xfrm>
              <a:off x="425619" y="288643"/>
              <a:ext cx="52735" cy="88681"/>
            </a:xfrm>
            <a:custGeom>
              <a:avLst/>
              <a:gdLst/>
              <a:ahLst/>
              <a:cxnLst>
                <a:cxn ang="0">
                  <a:pos x="wd2" y="hd2"/>
                </a:cxn>
                <a:cxn ang="5400000">
                  <a:pos x="wd2" y="hd2"/>
                </a:cxn>
                <a:cxn ang="10800000">
                  <a:pos x="wd2" y="hd2"/>
                </a:cxn>
                <a:cxn ang="16200000">
                  <a:pos x="wd2" y="hd2"/>
                </a:cxn>
              </a:cxnLst>
              <a:rect l="0" t="0" r="r" b="b"/>
              <a:pathLst>
                <a:path w="20679" h="21600" fill="norm" stroke="1" extrusionOk="0">
                  <a:moveTo>
                    <a:pt x="9219" y="0"/>
                  </a:moveTo>
                  <a:cubicBezTo>
                    <a:pt x="8839" y="0"/>
                    <a:pt x="8460" y="30"/>
                    <a:pt x="8068" y="106"/>
                  </a:cubicBezTo>
                  <a:lnTo>
                    <a:pt x="2864" y="1095"/>
                  </a:lnTo>
                  <a:cubicBezTo>
                    <a:pt x="745" y="1483"/>
                    <a:pt x="-467" y="2883"/>
                    <a:pt x="170" y="4191"/>
                  </a:cubicBezTo>
                  <a:lnTo>
                    <a:pt x="7627" y="19828"/>
                  </a:lnTo>
                  <a:cubicBezTo>
                    <a:pt x="8141" y="20900"/>
                    <a:pt x="9733" y="21600"/>
                    <a:pt x="11460" y="21600"/>
                  </a:cubicBezTo>
                  <a:cubicBezTo>
                    <a:pt x="11827" y="21600"/>
                    <a:pt x="12219" y="21570"/>
                    <a:pt x="12598" y="21494"/>
                  </a:cubicBezTo>
                  <a:lnTo>
                    <a:pt x="17802" y="20505"/>
                  </a:lnTo>
                  <a:cubicBezTo>
                    <a:pt x="19921" y="20117"/>
                    <a:pt x="21133" y="18733"/>
                    <a:pt x="20521" y="17409"/>
                  </a:cubicBezTo>
                  <a:lnTo>
                    <a:pt x="13064" y="1787"/>
                  </a:lnTo>
                  <a:cubicBezTo>
                    <a:pt x="12537" y="700"/>
                    <a:pt x="10957" y="0"/>
                    <a:pt x="9219" y="0"/>
                  </a:cubicBez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3" name="Google Shape;830;p38"/>
            <p:cNvSpPr/>
            <p:nvPr/>
          </p:nvSpPr>
          <p:spPr>
            <a:xfrm>
              <a:off x="359733" y="51833"/>
              <a:ext cx="95540" cy="278903"/>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1915" y="0"/>
                  </a:moveTo>
                  <a:cubicBezTo>
                    <a:pt x="1735" y="0"/>
                    <a:pt x="1556" y="10"/>
                    <a:pt x="1376" y="29"/>
                  </a:cubicBezTo>
                  <a:cubicBezTo>
                    <a:pt x="359" y="135"/>
                    <a:pt x="-215" y="505"/>
                    <a:pt x="75" y="861"/>
                  </a:cubicBezTo>
                  <a:lnTo>
                    <a:pt x="17415" y="21121"/>
                  </a:lnTo>
                  <a:cubicBezTo>
                    <a:pt x="17664" y="21411"/>
                    <a:pt x="18418" y="21600"/>
                    <a:pt x="19241" y="21600"/>
                  </a:cubicBezTo>
                  <a:cubicBezTo>
                    <a:pt x="19421" y="21600"/>
                    <a:pt x="19607" y="21590"/>
                    <a:pt x="19794" y="21571"/>
                  </a:cubicBezTo>
                  <a:cubicBezTo>
                    <a:pt x="20811" y="21469"/>
                    <a:pt x="21385" y="21095"/>
                    <a:pt x="21081" y="20739"/>
                  </a:cubicBezTo>
                  <a:lnTo>
                    <a:pt x="3755" y="479"/>
                  </a:lnTo>
                  <a:cubicBezTo>
                    <a:pt x="3506" y="191"/>
                    <a:pt x="2738" y="0"/>
                    <a:pt x="1915" y="0"/>
                  </a:cubicBezTo>
                  <a:close/>
                </a:path>
              </a:pathLst>
            </a:custGeom>
            <a:solidFill>
              <a:srgbClr val="F2F5F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4" name="Google Shape;831;p38"/>
            <p:cNvSpPr/>
            <p:nvPr/>
          </p:nvSpPr>
          <p:spPr>
            <a:xfrm>
              <a:off x="473452" y="1224426"/>
              <a:ext cx="362679" cy="94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93" y="0"/>
                  </a:moveTo>
                  <a:cubicBezTo>
                    <a:pt x="5200" y="1734"/>
                    <a:pt x="5112" y="3611"/>
                    <a:pt x="5036" y="5617"/>
                  </a:cubicBezTo>
                  <a:cubicBezTo>
                    <a:pt x="4346" y="5552"/>
                    <a:pt x="2194" y="4979"/>
                    <a:pt x="221" y="602"/>
                  </a:cubicBezTo>
                  <a:cubicBezTo>
                    <a:pt x="145" y="1211"/>
                    <a:pt x="73" y="1841"/>
                    <a:pt x="0" y="2493"/>
                  </a:cubicBezTo>
                  <a:cubicBezTo>
                    <a:pt x="2031" y="6928"/>
                    <a:pt x="4177" y="7594"/>
                    <a:pt x="4965" y="7666"/>
                  </a:cubicBezTo>
                  <a:cubicBezTo>
                    <a:pt x="4867" y="10775"/>
                    <a:pt x="4805" y="14135"/>
                    <a:pt x="4794" y="17753"/>
                  </a:cubicBezTo>
                  <a:lnTo>
                    <a:pt x="4796" y="17753"/>
                  </a:lnTo>
                  <a:lnTo>
                    <a:pt x="4794" y="18620"/>
                  </a:lnTo>
                  <a:lnTo>
                    <a:pt x="5016" y="18770"/>
                  </a:lnTo>
                  <a:cubicBezTo>
                    <a:pt x="8162" y="20862"/>
                    <a:pt x="10920" y="21600"/>
                    <a:pt x="13256" y="21600"/>
                  </a:cubicBezTo>
                  <a:cubicBezTo>
                    <a:pt x="17535" y="21600"/>
                    <a:pt x="20387" y="19107"/>
                    <a:pt x="21600" y="17781"/>
                  </a:cubicBezTo>
                  <a:cubicBezTo>
                    <a:pt x="21563" y="17108"/>
                    <a:pt x="21524" y="16435"/>
                    <a:pt x="21481" y="15776"/>
                  </a:cubicBezTo>
                  <a:cubicBezTo>
                    <a:pt x="20332" y="17044"/>
                    <a:pt x="17520" y="19551"/>
                    <a:pt x="13267" y="19551"/>
                  </a:cubicBezTo>
                  <a:cubicBezTo>
                    <a:pt x="11015" y="19551"/>
                    <a:pt x="8361" y="18849"/>
                    <a:pt x="5335" y="16893"/>
                  </a:cubicBezTo>
                  <a:cubicBezTo>
                    <a:pt x="5365" y="10632"/>
                    <a:pt x="5568" y="5072"/>
                    <a:pt x="5813" y="530"/>
                  </a:cubicBezTo>
                  <a:cubicBezTo>
                    <a:pt x="5639" y="365"/>
                    <a:pt x="5464" y="179"/>
                    <a:pt x="5293"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5" name="Google Shape;832;p38"/>
            <p:cNvSpPr/>
            <p:nvPr/>
          </p:nvSpPr>
          <p:spPr>
            <a:xfrm>
              <a:off x="279473" y="580035"/>
              <a:ext cx="156612" cy="208085"/>
            </a:xfrm>
            <a:custGeom>
              <a:avLst/>
              <a:gdLst/>
              <a:ahLst/>
              <a:cxnLst>
                <a:cxn ang="0">
                  <a:pos x="wd2" y="hd2"/>
                </a:cxn>
                <a:cxn ang="5400000">
                  <a:pos x="wd2" y="hd2"/>
                </a:cxn>
                <a:cxn ang="10800000">
                  <a:pos x="wd2" y="hd2"/>
                </a:cxn>
                <a:cxn ang="16200000">
                  <a:pos x="wd2" y="hd2"/>
                </a:cxn>
              </a:cxnLst>
              <a:rect l="0" t="0" r="r" b="b"/>
              <a:pathLst>
                <a:path w="19370" h="21600" fill="norm" stroke="1" extrusionOk="0">
                  <a:moveTo>
                    <a:pt x="8428" y="0"/>
                  </a:moveTo>
                  <a:cubicBezTo>
                    <a:pt x="7934" y="0"/>
                    <a:pt x="7439" y="45"/>
                    <a:pt x="6945" y="133"/>
                  </a:cubicBezTo>
                  <a:cubicBezTo>
                    <a:pt x="1812" y="1060"/>
                    <a:pt x="-1115" y="6590"/>
                    <a:pt x="399" y="12482"/>
                  </a:cubicBezTo>
                  <a:cubicBezTo>
                    <a:pt x="1762" y="17804"/>
                    <a:pt x="6288" y="21600"/>
                    <a:pt x="10934" y="21600"/>
                  </a:cubicBezTo>
                  <a:cubicBezTo>
                    <a:pt x="11433" y="21600"/>
                    <a:pt x="11931" y="21555"/>
                    <a:pt x="12425" y="21464"/>
                  </a:cubicBezTo>
                  <a:cubicBezTo>
                    <a:pt x="17558" y="20537"/>
                    <a:pt x="20485" y="15014"/>
                    <a:pt x="18971" y="9121"/>
                  </a:cubicBezTo>
                  <a:cubicBezTo>
                    <a:pt x="17604" y="3799"/>
                    <a:pt x="13074" y="0"/>
                    <a:pt x="8428"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6" name="Google Shape;833;p38"/>
            <p:cNvSpPr/>
            <p:nvPr/>
          </p:nvSpPr>
          <p:spPr>
            <a:xfrm>
              <a:off x="263831" y="606171"/>
              <a:ext cx="139388" cy="166305"/>
            </a:xfrm>
            <a:custGeom>
              <a:avLst/>
              <a:gdLst/>
              <a:ahLst/>
              <a:cxnLst>
                <a:cxn ang="0">
                  <a:pos x="wd2" y="hd2"/>
                </a:cxn>
                <a:cxn ang="5400000">
                  <a:pos x="wd2" y="hd2"/>
                </a:cxn>
                <a:cxn ang="10800000">
                  <a:pos x="wd2" y="hd2"/>
                </a:cxn>
                <a:cxn ang="16200000">
                  <a:pos x="wd2" y="hd2"/>
                </a:cxn>
              </a:cxnLst>
              <a:rect l="0" t="0" r="r" b="b"/>
              <a:pathLst>
                <a:path w="19471" h="21600" fill="norm" stroke="1" extrusionOk="0">
                  <a:moveTo>
                    <a:pt x="9833" y="0"/>
                  </a:moveTo>
                  <a:cubicBezTo>
                    <a:pt x="9371" y="0"/>
                    <a:pt x="8904" y="45"/>
                    <a:pt x="8437" y="138"/>
                  </a:cubicBezTo>
                  <a:cubicBezTo>
                    <a:pt x="3805" y="1067"/>
                    <a:pt x="-1137" y="6594"/>
                    <a:pt x="233" y="12479"/>
                  </a:cubicBezTo>
                  <a:cubicBezTo>
                    <a:pt x="1458" y="17800"/>
                    <a:pt x="7421" y="21600"/>
                    <a:pt x="11975" y="21600"/>
                  </a:cubicBezTo>
                  <a:cubicBezTo>
                    <a:pt x="12459" y="21600"/>
                    <a:pt x="12930" y="21555"/>
                    <a:pt x="13379" y="21466"/>
                  </a:cubicBezTo>
                  <a:cubicBezTo>
                    <a:pt x="18012" y="20537"/>
                    <a:pt x="20463" y="14791"/>
                    <a:pt x="19093" y="8906"/>
                  </a:cubicBezTo>
                  <a:cubicBezTo>
                    <a:pt x="17868" y="3609"/>
                    <a:pt x="13968" y="0"/>
                    <a:pt x="9833"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7" name="Google Shape;834;p38"/>
            <p:cNvSpPr/>
            <p:nvPr/>
          </p:nvSpPr>
          <p:spPr>
            <a:xfrm>
              <a:off x="285258" y="655194"/>
              <a:ext cx="51773" cy="76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7" y="0"/>
                  </a:moveTo>
                  <a:cubicBezTo>
                    <a:pt x="4833" y="0"/>
                    <a:pt x="0" y="4830"/>
                    <a:pt x="0" y="10809"/>
                  </a:cubicBezTo>
                  <a:cubicBezTo>
                    <a:pt x="0" y="16770"/>
                    <a:pt x="4833" y="21600"/>
                    <a:pt x="10787" y="21600"/>
                  </a:cubicBezTo>
                  <a:cubicBezTo>
                    <a:pt x="16767" y="21600"/>
                    <a:pt x="21600" y="16761"/>
                    <a:pt x="21600" y="10809"/>
                  </a:cubicBezTo>
                  <a:cubicBezTo>
                    <a:pt x="21600" y="4839"/>
                    <a:pt x="16767" y="0"/>
                    <a:pt x="10787"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8" name="Google Shape;835;p38"/>
            <p:cNvSpPr/>
            <p:nvPr/>
          </p:nvSpPr>
          <p:spPr>
            <a:xfrm>
              <a:off x="311113" y="655194"/>
              <a:ext cx="45027" cy="76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6875" y="0"/>
                    <a:pt x="12433" y="4830"/>
                    <a:pt x="12433" y="10809"/>
                  </a:cubicBezTo>
                  <a:cubicBezTo>
                    <a:pt x="12433" y="16770"/>
                    <a:pt x="6875" y="21600"/>
                    <a:pt x="0" y="21600"/>
                  </a:cubicBezTo>
                  <a:lnTo>
                    <a:pt x="9197" y="21600"/>
                  </a:lnTo>
                  <a:cubicBezTo>
                    <a:pt x="16043" y="21600"/>
                    <a:pt x="21600" y="16761"/>
                    <a:pt x="21600" y="10809"/>
                  </a:cubicBezTo>
                  <a:cubicBezTo>
                    <a:pt x="21600" y="4839"/>
                    <a:pt x="16043" y="0"/>
                    <a:pt x="9197"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9" name="Google Shape;836;p38"/>
            <p:cNvSpPr/>
            <p:nvPr/>
          </p:nvSpPr>
          <p:spPr>
            <a:xfrm>
              <a:off x="279473" y="580035"/>
              <a:ext cx="156612" cy="208085"/>
            </a:xfrm>
            <a:custGeom>
              <a:avLst/>
              <a:gdLst/>
              <a:ahLst/>
              <a:cxnLst>
                <a:cxn ang="0">
                  <a:pos x="wd2" y="hd2"/>
                </a:cxn>
                <a:cxn ang="5400000">
                  <a:pos x="wd2" y="hd2"/>
                </a:cxn>
                <a:cxn ang="10800000">
                  <a:pos x="wd2" y="hd2"/>
                </a:cxn>
                <a:cxn ang="16200000">
                  <a:pos x="wd2" y="hd2"/>
                </a:cxn>
              </a:cxnLst>
              <a:rect l="0" t="0" r="r" b="b"/>
              <a:pathLst>
                <a:path w="19370" h="21600" fill="norm" stroke="1" extrusionOk="0">
                  <a:moveTo>
                    <a:pt x="8428" y="0"/>
                  </a:moveTo>
                  <a:cubicBezTo>
                    <a:pt x="7934" y="0"/>
                    <a:pt x="7439" y="45"/>
                    <a:pt x="6945" y="133"/>
                  </a:cubicBezTo>
                  <a:cubicBezTo>
                    <a:pt x="1812" y="1060"/>
                    <a:pt x="-1115" y="6590"/>
                    <a:pt x="399" y="12482"/>
                  </a:cubicBezTo>
                  <a:cubicBezTo>
                    <a:pt x="1762" y="17804"/>
                    <a:pt x="6288" y="21600"/>
                    <a:pt x="10934" y="21600"/>
                  </a:cubicBezTo>
                  <a:cubicBezTo>
                    <a:pt x="11433" y="21600"/>
                    <a:pt x="11931" y="21555"/>
                    <a:pt x="12425" y="21464"/>
                  </a:cubicBezTo>
                  <a:cubicBezTo>
                    <a:pt x="17558" y="20537"/>
                    <a:pt x="20485" y="15014"/>
                    <a:pt x="18971" y="9121"/>
                  </a:cubicBezTo>
                  <a:cubicBezTo>
                    <a:pt x="17604" y="3799"/>
                    <a:pt x="13074" y="0"/>
                    <a:pt x="8428"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0" name="Google Shape;837;p38"/>
            <p:cNvSpPr/>
            <p:nvPr/>
          </p:nvSpPr>
          <p:spPr>
            <a:xfrm>
              <a:off x="263831" y="606171"/>
              <a:ext cx="139388" cy="166305"/>
            </a:xfrm>
            <a:custGeom>
              <a:avLst/>
              <a:gdLst/>
              <a:ahLst/>
              <a:cxnLst>
                <a:cxn ang="0">
                  <a:pos x="wd2" y="hd2"/>
                </a:cxn>
                <a:cxn ang="5400000">
                  <a:pos x="wd2" y="hd2"/>
                </a:cxn>
                <a:cxn ang="10800000">
                  <a:pos x="wd2" y="hd2"/>
                </a:cxn>
                <a:cxn ang="16200000">
                  <a:pos x="wd2" y="hd2"/>
                </a:cxn>
              </a:cxnLst>
              <a:rect l="0" t="0" r="r" b="b"/>
              <a:pathLst>
                <a:path w="19471" h="21600" fill="norm" stroke="1" extrusionOk="0">
                  <a:moveTo>
                    <a:pt x="9833" y="0"/>
                  </a:moveTo>
                  <a:cubicBezTo>
                    <a:pt x="9371" y="0"/>
                    <a:pt x="8904" y="45"/>
                    <a:pt x="8437" y="138"/>
                  </a:cubicBezTo>
                  <a:cubicBezTo>
                    <a:pt x="3805" y="1067"/>
                    <a:pt x="-1137" y="6594"/>
                    <a:pt x="233" y="12479"/>
                  </a:cubicBezTo>
                  <a:cubicBezTo>
                    <a:pt x="1458" y="17800"/>
                    <a:pt x="7421" y="21600"/>
                    <a:pt x="11975" y="21600"/>
                  </a:cubicBezTo>
                  <a:cubicBezTo>
                    <a:pt x="12459" y="21600"/>
                    <a:pt x="12930" y="21555"/>
                    <a:pt x="13379" y="21466"/>
                  </a:cubicBezTo>
                  <a:cubicBezTo>
                    <a:pt x="18012" y="20537"/>
                    <a:pt x="20463" y="14791"/>
                    <a:pt x="19093" y="8906"/>
                  </a:cubicBezTo>
                  <a:cubicBezTo>
                    <a:pt x="17868" y="3609"/>
                    <a:pt x="13968" y="0"/>
                    <a:pt x="9833" y="0"/>
                  </a:cubicBez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1" name="Google Shape;838;p38"/>
            <p:cNvSpPr/>
            <p:nvPr/>
          </p:nvSpPr>
          <p:spPr>
            <a:xfrm>
              <a:off x="285258" y="655194"/>
              <a:ext cx="51773" cy="76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7" y="0"/>
                  </a:moveTo>
                  <a:cubicBezTo>
                    <a:pt x="4833" y="0"/>
                    <a:pt x="0" y="4830"/>
                    <a:pt x="0" y="10809"/>
                  </a:cubicBezTo>
                  <a:cubicBezTo>
                    <a:pt x="0" y="16770"/>
                    <a:pt x="4833" y="21600"/>
                    <a:pt x="10787" y="21600"/>
                  </a:cubicBezTo>
                  <a:cubicBezTo>
                    <a:pt x="16767" y="21600"/>
                    <a:pt x="21600" y="16761"/>
                    <a:pt x="21600" y="10809"/>
                  </a:cubicBezTo>
                  <a:cubicBezTo>
                    <a:pt x="21600" y="4839"/>
                    <a:pt x="16767" y="0"/>
                    <a:pt x="10787"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2" name="Google Shape;839;p38"/>
            <p:cNvSpPr/>
            <p:nvPr/>
          </p:nvSpPr>
          <p:spPr>
            <a:xfrm>
              <a:off x="311113" y="655194"/>
              <a:ext cx="45027" cy="76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6875" y="0"/>
                    <a:pt x="12433" y="4830"/>
                    <a:pt x="12433" y="10809"/>
                  </a:cubicBezTo>
                  <a:cubicBezTo>
                    <a:pt x="12433" y="16770"/>
                    <a:pt x="6875" y="21600"/>
                    <a:pt x="0" y="21600"/>
                  </a:cubicBezTo>
                  <a:lnTo>
                    <a:pt x="9197" y="21600"/>
                  </a:lnTo>
                  <a:cubicBezTo>
                    <a:pt x="16043" y="21600"/>
                    <a:pt x="21600" y="16761"/>
                    <a:pt x="21600" y="10809"/>
                  </a:cubicBezTo>
                  <a:cubicBezTo>
                    <a:pt x="21600" y="4839"/>
                    <a:pt x="16043" y="0"/>
                    <a:pt x="9197"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3" name="Google Shape;840;p38"/>
            <p:cNvSpPr/>
            <p:nvPr/>
          </p:nvSpPr>
          <p:spPr>
            <a:xfrm>
              <a:off x="0" y="663125"/>
              <a:ext cx="476364" cy="477150"/>
            </a:xfrm>
            <a:custGeom>
              <a:avLst/>
              <a:gdLst/>
              <a:ahLst/>
              <a:cxnLst>
                <a:cxn ang="0">
                  <a:pos x="wd2" y="hd2"/>
                </a:cxn>
                <a:cxn ang="5400000">
                  <a:pos x="wd2" y="hd2"/>
                </a:cxn>
                <a:cxn ang="10800000">
                  <a:pos x="wd2" y="hd2"/>
                </a:cxn>
                <a:cxn ang="16200000">
                  <a:pos x="wd2" y="hd2"/>
                </a:cxn>
              </a:cxnLst>
              <a:rect l="0" t="0" r="r" b="b"/>
              <a:pathLst>
                <a:path w="21409" h="21600" fill="norm" stroke="1" extrusionOk="0">
                  <a:moveTo>
                    <a:pt x="13670" y="0"/>
                  </a:moveTo>
                  <a:cubicBezTo>
                    <a:pt x="13633" y="0"/>
                    <a:pt x="13597" y="1"/>
                    <a:pt x="13560" y="6"/>
                  </a:cubicBezTo>
                  <a:cubicBezTo>
                    <a:pt x="13454" y="14"/>
                    <a:pt x="12527" y="93"/>
                    <a:pt x="11203" y="380"/>
                  </a:cubicBezTo>
                  <a:cubicBezTo>
                    <a:pt x="10991" y="424"/>
                    <a:pt x="10769" y="476"/>
                    <a:pt x="10537" y="531"/>
                  </a:cubicBezTo>
                  <a:cubicBezTo>
                    <a:pt x="9291" y="842"/>
                    <a:pt x="7797" y="1322"/>
                    <a:pt x="6330" y="2061"/>
                  </a:cubicBezTo>
                  <a:lnTo>
                    <a:pt x="6329" y="2061"/>
                  </a:lnTo>
                  <a:cubicBezTo>
                    <a:pt x="6144" y="2154"/>
                    <a:pt x="5961" y="2250"/>
                    <a:pt x="5777" y="2354"/>
                  </a:cubicBezTo>
                  <a:cubicBezTo>
                    <a:pt x="4608" y="3002"/>
                    <a:pt x="3479" y="3826"/>
                    <a:pt x="2531" y="4874"/>
                  </a:cubicBezTo>
                  <a:cubicBezTo>
                    <a:pt x="2379" y="5041"/>
                    <a:pt x="2233" y="5212"/>
                    <a:pt x="2092" y="5393"/>
                  </a:cubicBezTo>
                  <a:cubicBezTo>
                    <a:pt x="2077" y="5410"/>
                    <a:pt x="2064" y="5427"/>
                    <a:pt x="2052" y="5443"/>
                  </a:cubicBezTo>
                  <a:cubicBezTo>
                    <a:pt x="998" y="6792"/>
                    <a:pt x="346" y="8326"/>
                    <a:pt x="107" y="10023"/>
                  </a:cubicBezTo>
                  <a:cubicBezTo>
                    <a:pt x="73" y="10268"/>
                    <a:pt x="45" y="10514"/>
                    <a:pt x="28" y="10765"/>
                  </a:cubicBezTo>
                  <a:cubicBezTo>
                    <a:pt x="-31" y="11618"/>
                    <a:pt x="4" y="12512"/>
                    <a:pt x="140" y="13444"/>
                  </a:cubicBezTo>
                  <a:lnTo>
                    <a:pt x="140" y="13443"/>
                  </a:lnTo>
                  <a:cubicBezTo>
                    <a:pt x="237" y="14097"/>
                    <a:pt x="363" y="14715"/>
                    <a:pt x="526" y="15293"/>
                  </a:cubicBezTo>
                  <a:cubicBezTo>
                    <a:pt x="596" y="15549"/>
                    <a:pt x="675" y="15798"/>
                    <a:pt x="759" y="16039"/>
                  </a:cubicBezTo>
                  <a:cubicBezTo>
                    <a:pt x="1242" y="17424"/>
                    <a:pt x="1936" y="18560"/>
                    <a:pt x="2839" y="19436"/>
                  </a:cubicBezTo>
                  <a:cubicBezTo>
                    <a:pt x="3051" y="19642"/>
                    <a:pt x="3274" y="19836"/>
                    <a:pt x="3510" y="20014"/>
                  </a:cubicBezTo>
                  <a:cubicBezTo>
                    <a:pt x="3922" y="20324"/>
                    <a:pt x="4368" y="20591"/>
                    <a:pt x="4850" y="20817"/>
                  </a:cubicBezTo>
                  <a:cubicBezTo>
                    <a:pt x="5723" y="21221"/>
                    <a:pt x="6694" y="21470"/>
                    <a:pt x="7759" y="21559"/>
                  </a:cubicBezTo>
                  <a:cubicBezTo>
                    <a:pt x="7997" y="21580"/>
                    <a:pt x="8244" y="21593"/>
                    <a:pt x="8494" y="21597"/>
                  </a:cubicBezTo>
                  <a:cubicBezTo>
                    <a:pt x="8564" y="21597"/>
                    <a:pt x="8635" y="21600"/>
                    <a:pt x="8708" y="21600"/>
                  </a:cubicBezTo>
                  <a:cubicBezTo>
                    <a:pt x="10021" y="21600"/>
                    <a:pt x="11462" y="21381"/>
                    <a:pt x="13024" y="20948"/>
                  </a:cubicBezTo>
                  <a:cubicBezTo>
                    <a:pt x="13289" y="20876"/>
                    <a:pt x="13557" y="20794"/>
                    <a:pt x="13830" y="20709"/>
                  </a:cubicBezTo>
                  <a:cubicBezTo>
                    <a:pt x="14304" y="20560"/>
                    <a:pt x="14788" y="20393"/>
                    <a:pt x="15283" y="20203"/>
                  </a:cubicBezTo>
                  <a:cubicBezTo>
                    <a:pt x="15786" y="20014"/>
                    <a:pt x="16269" y="19815"/>
                    <a:pt x="16725" y="19615"/>
                  </a:cubicBezTo>
                  <a:cubicBezTo>
                    <a:pt x="16927" y="19528"/>
                    <a:pt x="17122" y="19440"/>
                    <a:pt x="17314" y="19351"/>
                  </a:cubicBezTo>
                  <a:cubicBezTo>
                    <a:pt x="19322" y="18427"/>
                    <a:pt x="20700" y="17557"/>
                    <a:pt x="20775" y="17512"/>
                  </a:cubicBezTo>
                  <a:cubicBezTo>
                    <a:pt x="20824" y="17481"/>
                    <a:pt x="20870" y="17446"/>
                    <a:pt x="20915" y="17410"/>
                  </a:cubicBezTo>
                  <a:cubicBezTo>
                    <a:pt x="21436" y="16978"/>
                    <a:pt x="21569" y="16213"/>
                    <a:pt x="21200" y="15624"/>
                  </a:cubicBezTo>
                  <a:cubicBezTo>
                    <a:pt x="20942" y="15209"/>
                    <a:pt x="20501" y="14983"/>
                    <a:pt x="20049" y="14983"/>
                  </a:cubicBezTo>
                  <a:cubicBezTo>
                    <a:pt x="19896" y="14983"/>
                    <a:pt x="19742" y="15010"/>
                    <a:pt x="19593" y="15062"/>
                  </a:cubicBezTo>
                  <a:cubicBezTo>
                    <a:pt x="19500" y="15098"/>
                    <a:pt x="19412" y="15140"/>
                    <a:pt x="19325" y="15194"/>
                  </a:cubicBezTo>
                  <a:cubicBezTo>
                    <a:pt x="18914" y="15455"/>
                    <a:pt x="18364" y="15773"/>
                    <a:pt x="17711" y="16117"/>
                  </a:cubicBezTo>
                  <a:cubicBezTo>
                    <a:pt x="17303" y="16330"/>
                    <a:pt x="16852" y="16555"/>
                    <a:pt x="16374" y="16776"/>
                  </a:cubicBezTo>
                  <a:cubicBezTo>
                    <a:pt x="16175" y="16870"/>
                    <a:pt x="15968" y="16962"/>
                    <a:pt x="15761" y="17054"/>
                  </a:cubicBezTo>
                  <a:cubicBezTo>
                    <a:pt x="14797" y="17477"/>
                    <a:pt x="13743" y="17878"/>
                    <a:pt x="12665" y="18196"/>
                  </a:cubicBezTo>
                  <a:cubicBezTo>
                    <a:pt x="12442" y="18261"/>
                    <a:pt x="12219" y="18323"/>
                    <a:pt x="11996" y="18381"/>
                  </a:cubicBezTo>
                  <a:cubicBezTo>
                    <a:pt x="10873" y="18671"/>
                    <a:pt x="9742" y="18854"/>
                    <a:pt x="8682" y="18854"/>
                  </a:cubicBezTo>
                  <a:cubicBezTo>
                    <a:pt x="8625" y="18854"/>
                    <a:pt x="8567" y="18854"/>
                    <a:pt x="8510" y="18851"/>
                  </a:cubicBezTo>
                  <a:cubicBezTo>
                    <a:pt x="8279" y="18846"/>
                    <a:pt x="8055" y="18834"/>
                    <a:pt x="7833" y="18810"/>
                  </a:cubicBezTo>
                  <a:cubicBezTo>
                    <a:pt x="7171" y="18742"/>
                    <a:pt x="6548" y="18588"/>
                    <a:pt x="5984" y="18326"/>
                  </a:cubicBezTo>
                  <a:cubicBezTo>
                    <a:pt x="5636" y="18165"/>
                    <a:pt x="5318" y="17966"/>
                    <a:pt x="5028" y="17728"/>
                  </a:cubicBezTo>
                  <a:cubicBezTo>
                    <a:pt x="4855" y="17590"/>
                    <a:pt x="4694" y="17437"/>
                    <a:pt x="4541" y="17269"/>
                  </a:cubicBezTo>
                  <a:cubicBezTo>
                    <a:pt x="3960" y="16637"/>
                    <a:pt x="3517" y="15806"/>
                    <a:pt x="3206" y="14774"/>
                  </a:cubicBezTo>
                  <a:cubicBezTo>
                    <a:pt x="3145" y="14575"/>
                    <a:pt x="3089" y="14370"/>
                    <a:pt x="3041" y="14158"/>
                  </a:cubicBezTo>
                  <a:cubicBezTo>
                    <a:pt x="2957" y="13806"/>
                    <a:pt x="2887" y="13436"/>
                    <a:pt x="2830" y="13044"/>
                  </a:cubicBezTo>
                  <a:cubicBezTo>
                    <a:pt x="2711" y="12235"/>
                    <a:pt x="2686" y="11475"/>
                    <a:pt x="2756" y="10761"/>
                  </a:cubicBezTo>
                  <a:cubicBezTo>
                    <a:pt x="2774" y="10543"/>
                    <a:pt x="2804" y="10331"/>
                    <a:pt x="2843" y="10124"/>
                  </a:cubicBezTo>
                  <a:cubicBezTo>
                    <a:pt x="3046" y="9004"/>
                    <a:pt x="3501" y="8003"/>
                    <a:pt x="4211" y="7104"/>
                  </a:cubicBezTo>
                  <a:cubicBezTo>
                    <a:pt x="4309" y="6980"/>
                    <a:pt x="4409" y="6861"/>
                    <a:pt x="4516" y="6745"/>
                  </a:cubicBezTo>
                  <a:cubicBezTo>
                    <a:pt x="4656" y="6587"/>
                    <a:pt x="4802" y="6434"/>
                    <a:pt x="4955" y="6289"/>
                  </a:cubicBezTo>
                  <a:cubicBezTo>
                    <a:pt x="5669" y="5609"/>
                    <a:pt x="6500" y="5053"/>
                    <a:pt x="7362" y="4604"/>
                  </a:cubicBezTo>
                  <a:cubicBezTo>
                    <a:pt x="7555" y="4503"/>
                    <a:pt x="7749" y="4407"/>
                    <a:pt x="7944" y="4315"/>
                  </a:cubicBezTo>
                  <a:cubicBezTo>
                    <a:pt x="9102" y="3777"/>
                    <a:pt x="10278" y="3415"/>
                    <a:pt x="11269" y="3176"/>
                  </a:cubicBezTo>
                  <a:cubicBezTo>
                    <a:pt x="11520" y="3115"/>
                    <a:pt x="11757" y="3063"/>
                    <a:pt x="11980" y="3018"/>
                  </a:cubicBezTo>
                  <a:cubicBezTo>
                    <a:pt x="13037" y="2799"/>
                    <a:pt x="13751" y="2737"/>
                    <a:pt x="13775" y="2735"/>
                  </a:cubicBezTo>
                  <a:cubicBezTo>
                    <a:pt x="14523" y="2673"/>
                    <a:pt x="15080" y="2013"/>
                    <a:pt x="15020" y="1262"/>
                  </a:cubicBezTo>
                  <a:cubicBezTo>
                    <a:pt x="15011" y="1152"/>
                    <a:pt x="14990" y="1050"/>
                    <a:pt x="14958" y="951"/>
                  </a:cubicBezTo>
                  <a:cubicBezTo>
                    <a:pt x="14783" y="394"/>
                    <a:pt x="14266" y="0"/>
                    <a:pt x="13670"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4" name="Google Shape;841;p38"/>
            <p:cNvSpPr/>
            <p:nvPr/>
          </p:nvSpPr>
          <p:spPr>
            <a:xfrm>
              <a:off x="350612" y="1033766"/>
              <a:ext cx="34630" cy="62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50" y="0"/>
                  </a:moveTo>
                  <a:cubicBezTo>
                    <a:pt x="5785" y="700"/>
                    <a:pt x="2922" y="1399"/>
                    <a:pt x="0" y="2099"/>
                  </a:cubicBezTo>
                  <a:cubicBezTo>
                    <a:pt x="175" y="3552"/>
                    <a:pt x="506" y="5134"/>
                    <a:pt x="1071" y="6780"/>
                  </a:cubicBezTo>
                  <a:cubicBezTo>
                    <a:pt x="2571" y="11064"/>
                    <a:pt x="5979" y="16370"/>
                    <a:pt x="13420" y="21600"/>
                  </a:cubicBezTo>
                  <a:cubicBezTo>
                    <a:pt x="16224" y="20933"/>
                    <a:pt x="18932" y="20265"/>
                    <a:pt x="21600" y="19587"/>
                  </a:cubicBezTo>
                  <a:cubicBezTo>
                    <a:pt x="10907" y="12581"/>
                    <a:pt x="8589" y="5112"/>
                    <a:pt x="8550"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5" name="Google Shape;842;p38"/>
            <p:cNvSpPr/>
            <p:nvPr/>
          </p:nvSpPr>
          <p:spPr>
            <a:xfrm>
              <a:off x="266289" y="1065085"/>
              <a:ext cx="41421" cy="60796"/>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7921" y="0"/>
                  </a:moveTo>
                  <a:cubicBezTo>
                    <a:pt x="5385" y="510"/>
                    <a:pt x="2848" y="998"/>
                    <a:pt x="280" y="1453"/>
                  </a:cubicBezTo>
                  <a:cubicBezTo>
                    <a:pt x="-438" y="5003"/>
                    <a:pt x="216" y="8820"/>
                    <a:pt x="2370" y="12514"/>
                  </a:cubicBezTo>
                  <a:cubicBezTo>
                    <a:pt x="4523" y="16264"/>
                    <a:pt x="7905" y="19348"/>
                    <a:pt x="12005" y="21600"/>
                  </a:cubicBezTo>
                  <a:cubicBezTo>
                    <a:pt x="15020" y="21034"/>
                    <a:pt x="18067" y="20413"/>
                    <a:pt x="21162" y="19725"/>
                  </a:cubicBezTo>
                  <a:cubicBezTo>
                    <a:pt x="15068" y="17928"/>
                    <a:pt x="10920" y="14123"/>
                    <a:pt x="8910" y="10684"/>
                  </a:cubicBezTo>
                  <a:cubicBezTo>
                    <a:pt x="7108" y="7577"/>
                    <a:pt x="6310" y="3661"/>
                    <a:pt x="7921"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6" name="Google Shape;843;p38"/>
            <p:cNvSpPr/>
            <p:nvPr/>
          </p:nvSpPr>
          <p:spPr>
            <a:xfrm>
              <a:off x="166489" y="1078636"/>
              <a:ext cx="22847" cy="61577"/>
            </a:xfrm>
            <a:custGeom>
              <a:avLst/>
              <a:gdLst/>
              <a:ahLst/>
              <a:cxnLst>
                <a:cxn ang="0">
                  <a:pos x="wd2" y="hd2"/>
                </a:cxn>
                <a:cxn ang="5400000">
                  <a:pos x="wd2" y="hd2"/>
                </a:cxn>
                <a:cxn ang="10800000">
                  <a:pos x="wd2" y="hd2"/>
                </a:cxn>
                <a:cxn ang="16200000">
                  <a:pos x="wd2" y="hd2"/>
                </a:cxn>
              </a:cxnLst>
              <a:rect l="0" t="0" r="r" b="b"/>
              <a:pathLst>
                <a:path w="20031" h="21600" fill="norm" stroke="1" extrusionOk="0">
                  <a:moveTo>
                    <a:pt x="6836" y="0"/>
                  </a:moveTo>
                  <a:cubicBezTo>
                    <a:pt x="2401" y="3834"/>
                    <a:pt x="-1569" y="9190"/>
                    <a:pt x="621" y="15072"/>
                  </a:cubicBezTo>
                  <a:cubicBezTo>
                    <a:pt x="1415" y="17241"/>
                    <a:pt x="3030" y="19311"/>
                    <a:pt x="5385" y="21304"/>
                  </a:cubicBezTo>
                  <a:cubicBezTo>
                    <a:pt x="10039" y="21469"/>
                    <a:pt x="14857" y="21567"/>
                    <a:pt x="19730" y="21600"/>
                  </a:cubicBezTo>
                  <a:cubicBezTo>
                    <a:pt x="15952" y="19333"/>
                    <a:pt x="13570" y="16923"/>
                    <a:pt x="12612" y="14382"/>
                  </a:cubicBezTo>
                  <a:cubicBezTo>
                    <a:pt x="10477" y="8741"/>
                    <a:pt x="15678" y="3516"/>
                    <a:pt x="20031" y="318"/>
                  </a:cubicBezTo>
                  <a:cubicBezTo>
                    <a:pt x="15541" y="285"/>
                    <a:pt x="11161" y="186"/>
                    <a:pt x="6836"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7" name="Google Shape;844;p38"/>
            <p:cNvSpPr/>
            <p:nvPr/>
          </p:nvSpPr>
          <p:spPr>
            <a:xfrm>
              <a:off x="63155" y="1044601"/>
              <a:ext cx="48650" cy="60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7" y="0"/>
                  </a:moveTo>
                  <a:cubicBezTo>
                    <a:pt x="11230" y="2268"/>
                    <a:pt x="4423" y="6103"/>
                    <a:pt x="1442" y="12006"/>
                  </a:cubicBezTo>
                  <a:cubicBezTo>
                    <a:pt x="624" y="13618"/>
                    <a:pt x="139" y="15308"/>
                    <a:pt x="0" y="17042"/>
                  </a:cubicBezTo>
                  <a:cubicBezTo>
                    <a:pt x="2093" y="18665"/>
                    <a:pt x="4298" y="20188"/>
                    <a:pt x="6627" y="21600"/>
                  </a:cubicBezTo>
                  <a:cubicBezTo>
                    <a:pt x="5767" y="18787"/>
                    <a:pt x="5934" y="16197"/>
                    <a:pt x="7140" y="13852"/>
                  </a:cubicBezTo>
                  <a:cubicBezTo>
                    <a:pt x="9774" y="8649"/>
                    <a:pt x="16706" y="5369"/>
                    <a:pt x="21600" y="3613"/>
                  </a:cubicBezTo>
                  <a:cubicBezTo>
                    <a:pt x="19922" y="2524"/>
                    <a:pt x="18300" y="1323"/>
                    <a:pt x="16817"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8" name="Google Shape;845;p38"/>
            <p:cNvSpPr/>
            <p:nvPr/>
          </p:nvSpPr>
          <p:spPr>
            <a:xfrm>
              <a:off x="11696" y="975875"/>
              <a:ext cx="59641" cy="41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66" y="0"/>
                  </a:moveTo>
                  <a:cubicBezTo>
                    <a:pt x="13514" y="1071"/>
                    <a:pt x="5134" y="4722"/>
                    <a:pt x="0" y="13031"/>
                  </a:cubicBezTo>
                  <a:cubicBezTo>
                    <a:pt x="565" y="15969"/>
                    <a:pt x="1199" y="18825"/>
                    <a:pt x="1877" y="21600"/>
                  </a:cubicBezTo>
                  <a:cubicBezTo>
                    <a:pt x="5858" y="10646"/>
                    <a:pt x="16183" y="7790"/>
                    <a:pt x="21600" y="7076"/>
                  </a:cubicBezTo>
                  <a:cubicBezTo>
                    <a:pt x="21102" y="4787"/>
                    <a:pt x="20650" y="2434"/>
                    <a:pt x="20266"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9" name="Google Shape;846;p38"/>
            <p:cNvSpPr/>
            <p:nvPr/>
          </p:nvSpPr>
          <p:spPr>
            <a:xfrm>
              <a:off x="611" y="879171"/>
              <a:ext cx="62639" cy="21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45" y="0"/>
                  </a:moveTo>
                  <a:cubicBezTo>
                    <a:pt x="6827" y="0"/>
                    <a:pt x="3726" y="1488"/>
                    <a:pt x="603" y="5268"/>
                  </a:cubicBezTo>
                  <a:cubicBezTo>
                    <a:pt x="323" y="10630"/>
                    <a:pt x="129" y="16084"/>
                    <a:pt x="0" y="21600"/>
                  </a:cubicBezTo>
                  <a:cubicBezTo>
                    <a:pt x="3392" y="15743"/>
                    <a:pt x="6805" y="13636"/>
                    <a:pt x="9960" y="13636"/>
                  </a:cubicBezTo>
                  <a:cubicBezTo>
                    <a:pt x="14343" y="13636"/>
                    <a:pt x="18240" y="17726"/>
                    <a:pt x="20911" y="21507"/>
                  </a:cubicBezTo>
                  <a:cubicBezTo>
                    <a:pt x="21072" y="16735"/>
                    <a:pt x="21299" y="12086"/>
                    <a:pt x="21600" y="7531"/>
                  </a:cubicBezTo>
                  <a:cubicBezTo>
                    <a:pt x="18467" y="3626"/>
                    <a:pt x="14321" y="0"/>
                    <a:pt x="9745"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0" name="Google Shape;847;p38"/>
            <p:cNvSpPr/>
            <p:nvPr/>
          </p:nvSpPr>
          <p:spPr>
            <a:xfrm>
              <a:off x="45607" y="770789"/>
              <a:ext cx="64636" cy="413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69" y="0"/>
                  </a:moveTo>
                  <a:cubicBezTo>
                    <a:pt x="2442" y="1909"/>
                    <a:pt x="1357" y="3899"/>
                    <a:pt x="313" y="5955"/>
                  </a:cubicBezTo>
                  <a:cubicBezTo>
                    <a:pt x="198" y="6150"/>
                    <a:pt x="104" y="6379"/>
                    <a:pt x="0" y="6575"/>
                  </a:cubicBezTo>
                  <a:cubicBezTo>
                    <a:pt x="10946" y="8010"/>
                    <a:pt x="16163" y="16575"/>
                    <a:pt x="18313" y="21600"/>
                  </a:cubicBezTo>
                  <a:cubicBezTo>
                    <a:pt x="19377" y="19773"/>
                    <a:pt x="20463" y="18011"/>
                    <a:pt x="21600" y="16331"/>
                  </a:cubicBezTo>
                  <a:cubicBezTo>
                    <a:pt x="18887" y="10555"/>
                    <a:pt x="13461" y="2578"/>
                    <a:pt x="3569"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1" name="Google Shape;848;p38"/>
            <p:cNvSpPr/>
            <p:nvPr/>
          </p:nvSpPr>
          <p:spPr>
            <a:xfrm>
              <a:off x="128540" y="708651"/>
              <a:ext cx="48213" cy="56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98" y="0"/>
                  </a:moveTo>
                  <a:cubicBezTo>
                    <a:pt x="3651" y="792"/>
                    <a:pt x="1833" y="1609"/>
                    <a:pt x="0" y="2485"/>
                  </a:cubicBezTo>
                  <a:cubicBezTo>
                    <a:pt x="6771" y="12307"/>
                    <a:pt x="12227" y="18250"/>
                    <a:pt x="15766" y="21600"/>
                  </a:cubicBezTo>
                  <a:cubicBezTo>
                    <a:pt x="17697" y="20748"/>
                    <a:pt x="19655" y="19931"/>
                    <a:pt x="21600" y="19151"/>
                  </a:cubicBezTo>
                  <a:cubicBezTo>
                    <a:pt x="18564" y="16473"/>
                    <a:pt x="12884" y="10710"/>
                    <a:pt x="5498"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2" name="Google Shape;849;p38"/>
            <p:cNvSpPr/>
            <p:nvPr/>
          </p:nvSpPr>
          <p:spPr>
            <a:xfrm>
              <a:off x="233414" y="671462"/>
              <a:ext cx="33110" cy="61827"/>
            </a:xfrm>
            <a:custGeom>
              <a:avLst/>
              <a:gdLst/>
              <a:ahLst/>
              <a:cxnLst>
                <a:cxn ang="0">
                  <a:pos x="wd2" y="hd2"/>
                </a:cxn>
                <a:cxn ang="5400000">
                  <a:pos x="wd2" y="hd2"/>
                </a:cxn>
                <a:cxn ang="10800000">
                  <a:pos x="wd2" y="hd2"/>
                </a:cxn>
                <a:cxn ang="16200000">
                  <a:pos x="wd2" y="hd2"/>
                </a:cxn>
              </a:cxnLst>
              <a:rect l="0" t="0" r="r" b="b"/>
              <a:pathLst>
                <a:path w="19559" h="21600" fill="norm" stroke="1" extrusionOk="0">
                  <a:moveTo>
                    <a:pt x="9322" y="0"/>
                  </a:moveTo>
                  <a:cubicBezTo>
                    <a:pt x="6573" y="360"/>
                    <a:pt x="3622" y="742"/>
                    <a:pt x="615" y="1189"/>
                  </a:cubicBezTo>
                  <a:cubicBezTo>
                    <a:pt x="-2041" y="10953"/>
                    <a:pt x="4415" y="17695"/>
                    <a:pt x="10225" y="21600"/>
                  </a:cubicBezTo>
                  <a:cubicBezTo>
                    <a:pt x="13490" y="21131"/>
                    <a:pt x="16645" y="20727"/>
                    <a:pt x="19559" y="20378"/>
                  </a:cubicBezTo>
                  <a:cubicBezTo>
                    <a:pt x="14579" y="17880"/>
                    <a:pt x="4802" y="11356"/>
                    <a:pt x="9322"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3" name="Google Shape;850;p38"/>
            <p:cNvSpPr/>
            <p:nvPr/>
          </p:nvSpPr>
          <p:spPr>
            <a:xfrm>
              <a:off x="413743" y="973033"/>
              <a:ext cx="77289" cy="93021"/>
            </a:xfrm>
            <a:custGeom>
              <a:avLst/>
              <a:gdLst/>
              <a:ahLst/>
              <a:cxnLst>
                <a:cxn ang="0">
                  <a:pos x="wd2" y="hd2"/>
                </a:cxn>
                <a:cxn ang="5400000">
                  <a:pos x="wd2" y="hd2"/>
                </a:cxn>
                <a:cxn ang="10800000">
                  <a:pos x="wd2" y="hd2"/>
                </a:cxn>
                <a:cxn ang="16200000">
                  <a:pos x="wd2" y="hd2"/>
                </a:cxn>
              </a:cxnLst>
              <a:rect l="0" t="0" r="r" b="b"/>
              <a:pathLst>
                <a:path w="21420" h="21600" fill="norm" stroke="1" extrusionOk="0">
                  <a:moveTo>
                    <a:pt x="9798" y="0"/>
                  </a:moveTo>
                  <a:lnTo>
                    <a:pt x="1637" y="3785"/>
                  </a:lnTo>
                  <a:cubicBezTo>
                    <a:pt x="348" y="4401"/>
                    <a:pt x="-180" y="5938"/>
                    <a:pt x="54" y="7940"/>
                  </a:cubicBezTo>
                  <a:cubicBezTo>
                    <a:pt x="71" y="8019"/>
                    <a:pt x="71" y="8106"/>
                    <a:pt x="80" y="8179"/>
                  </a:cubicBezTo>
                  <a:cubicBezTo>
                    <a:pt x="123" y="8512"/>
                    <a:pt x="183" y="8839"/>
                    <a:pt x="261" y="9179"/>
                  </a:cubicBezTo>
                  <a:cubicBezTo>
                    <a:pt x="616" y="10695"/>
                    <a:pt x="1326" y="12377"/>
                    <a:pt x="2364" y="14088"/>
                  </a:cubicBezTo>
                  <a:cubicBezTo>
                    <a:pt x="2503" y="14313"/>
                    <a:pt x="2641" y="14516"/>
                    <a:pt x="2780" y="14741"/>
                  </a:cubicBezTo>
                  <a:cubicBezTo>
                    <a:pt x="4251" y="16945"/>
                    <a:pt x="6016" y="18772"/>
                    <a:pt x="7764" y="19976"/>
                  </a:cubicBezTo>
                  <a:cubicBezTo>
                    <a:pt x="7972" y="20106"/>
                    <a:pt x="8171" y="20237"/>
                    <a:pt x="8370" y="20360"/>
                  </a:cubicBezTo>
                  <a:cubicBezTo>
                    <a:pt x="8474" y="20425"/>
                    <a:pt x="8560" y="20483"/>
                    <a:pt x="8656" y="20534"/>
                  </a:cubicBezTo>
                  <a:cubicBezTo>
                    <a:pt x="9841" y="21223"/>
                    <a:pt x="10983" y="21600"/>
                    <a:pt x="11979" y="21600"/>
                  </a:cubicBezTo>
                  <a:cubicBezTo>
                    <a:pt x="12455" y="21600"/>
                    <a:pt x="12887" y="21513"/>
                    <a:pt x="13285" y="21324"/>
                  </a:cubicBezTo>
                  <a:lnTo>
                    <a:pt x="21420" y="17540"/>
                  </a:lnTo>
                  <a:lnTo>
                    <a:pt x="9798" y="0"/>
                  </a:lnTo>
                  <a:close/>
                </a:path>
              </a:pathLst>
            </a:custGeom>
            <a:solidFill>
              <a:srgbClr val="E9EDF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4" name="Google Shape;851;p38"/>
            <p:cNvSpPr/>
            <p:nvPr/>
          </p:nvSpPr>
          <p:spPr>
            <a:xfrm>
              <a:off x="443136" y="928569"/>
              <a:ext cx="105756" cy="122715"/>
            </a:xfrm>
            <a:custGeom>
              <a:avLst/>
              <a:gdLst/>
              <a:ahLst/>
              <a:cxnLst>
                <a:cxn ang="0">
                  <a:pos x="wd2" y="hd2"/>
                </a:cxn>
                <a:cxn ang="5400000">
                  <a:pos x="wd2" y="hd2"/>
                </a:cxn>
                <a:cxn ang="10800000">
                  <a:pos x="wd2" y="hd2"/>
                </a:cxn>
                <a:cxn ang="16200000">
                  <a:pos x="wd2" y="hd2"/>
                </a:cxn>
              </a:cxnLst>
              <a:rect l="0" t="0" r="r" b="b"/>
              <a:pathLst>
                <a:path w="20932" h="21600" fill="norm" stroke="1" extrusionOk="0">
                  <a:moveTo>
                    <a:pt x="8837" y="0"/>
                  </a:moveTo>
                  <a:cubicBezTo>
                    <a:pt x="8837" y="0"/>
                    <a:pt x="3689" y="1951"/>
                    <a:pt x="1180" y="7827"/>
                  </a:cubicBezTo>
                  <a:cubicBezTo>
                    <a:pt x="-668" y="8744"/>
                    <a:pt x="-303" y="12454"/>
                    <a:pt x="1983" y="16126"/>
                  </a:cubicBezTo>
                  <a:cubicBezTo>
                    <a:pt x="3930" y="19242"/>
                    <a:pt x="6643" y="21331"/>
                    <a:pt x="8547" y="21331"/>
                  </a:cubicBezTo>
                  <a:cubicBezTo>
                    <a:pt x="8831" y="21331"/>
                    <a:pt x="9097" y="21281"/>
                    <a:pt x="9338" y="21188"/>
                  </a:cubicBezTo>
                  <a:lnTo>
                    <a:pt x="9381" y="21237"/>
                  </a:lnTo>
                  <a:cubicBezTo>
                    <a:pt x="10710" y="21496"/>
                    <a:pt x="11958" y="21600"/>
                    <a:pt x="13102" y="21600"/>
                  </a:cubicBezTo>
                  <a:cubicBezTo>
                    <a:pt x="17904" y="21600"/>
                    <a:pt x="20932" y="19781"/>
                    <a:pt x="20932" y="19781"/>
                  </a:cubicBezTo>
                  <a:lnTo>
                    <a:pt x="8837" y="0"/>
                  </a:lnTo>
                  <a:close/>
                </a:path>
              </a:pathLst>
            </a:custGeom>
            <a:solidFill>
              <a:srgbClr val="DEE5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5" name="Google Shape;852;p38"/>
            <p:cNvSpPr/>
            <p:nvPr/>
          </p:nvSpPr>
          <p:spPr>
            <a:xfrm>
              <a:off x="478984" y="926851"/>
              <a:ext cx="79555" cy="115003"/>
            </a:xfrm>
            <a:custGeom>
              <a:avLst/>
              <a:gdLst/>
              <a:ahLst/>
              <a:cxnLst>
                <a:cxn ang="0">
                  <a:pos x="wd2" y="hd2"/>
                </a:cxn>
                <a:cxn ang="5400000">
                  <a:pos x="wd2" y="hd2"/>
                </a:cxn>
                <a:cxn ang="10800000">
                  <a:pos x="wd2" y="hd2"/>
                </a:cxn>
                <a:cxn ang="16200000">
                  <a:pos x="wd2" y="hd2"/>
                </a:cxn>
              </a:cxnLst>
              <a:rect l="0" t="0" r="r" b="b"/>
              <a:pathLst>
                <a:path w="19918" h="21600" fill="norm" stroke="1" extrusionOk="0">
                  <a:moveTo>
                    <a:pt x="3947" y="0"/>
                  </a:moveTo>
                  <a:cubicBezTo>
                    <a:pt x="3306" y="0"/>
                    <a:pt x="2719" y="106"/>
                    <a:pt x="2203" y="323"/>
                  </a:cubicBezTo>
                  <a:cubicBezTo>
                    <a:pt x="-994" y="1654"/>
                    <a:pt x="-650" y="6791"/>
                    <a:pt x="2837" y="12140"/>
                  </a:cubicBezTo>
                  <a:cubicBezTo>
                    <a:pt x="3102" y="12557"/>
                    <a:pt x="3399" y="12985"/>
                    <a:pt x="3720" y="13401"/>
                  </a:cubicBezTo>
                  <a:cubicBezTo>
                    <a:pt x="4377" y="14304"/>
                    <a:pt x="5104" y="15160"/>
                    <a:pt x="5862" y="15946"/>
                  </a:cubicBezTo>
                  <a:cubicBezTo>
                    <a:pt x="9177" y="19412"/>
                    <a:pt x="13085" y="21600"/>
                    <a:pt x="15986" y="21600"/>
                  </a:cubicBezTo>
                  <a:cubicBezTo>
                    <a:pt x="16611" y="21600"/>
                    <a:pt x="17198" y="21494"/>
                    <a:pt x="17713" y="21277"/>
                  </a:cubicBezTo>
                  <a:cubicBezTo>
                    <a:pt x="20575" y="20081"/>
                    <a:pt x="20606" y="15841"/>
                    <a:pt x="18065" y="11125"/>
                  </a:cubicBezTo>
                  <a:cubicBezTo>
                    <a:pt x="17549" y="10164"/>
                    <a:pt x="16932" y="9178"/>
                    <a:pt x="16197" y="8193"/>
                  </a:cubicBezTo>
                  <a:cubicBezTo>
                    <a:pt x="15775" y="7618"/>
                    <a:pt x="15321" y="7067"/>
                    <a:pt x="14860" y="6533"/>
                  </a:cubicBezTo>
                  <a:cubicBezTo>
                    <a:pt x="11405" y="2557"/>
                    <a:pt x="7082" y="0"/>
                    <a:pt x="3947" y="0"/>
                  </a:cubicBezTo>
                  <a:close/>
                </a:path>
              </a:pathLst>
            </a:custGeom>
            <a:solidFill>
              <a:srgbClr val="7984A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6" name="Google Shape;853;p38"/>
            <p:cNvSpPr/>
            <p:nvPr/>
          </p:nvSpPr>
          <p:spPr>
            <a:xfrm>
              <a:off x="495403" y="938811"/>
              <a:ext cx="57487" cy="86525"/>
            </a:xfrm>
            <a:custGeom>
              <a:avLst/>
              <a:gdLst/>
              <a:ahLst/>
              <a:cxnLst>
                <a:cxn ang="0">
                  <a:pos x="wd2" y="hd2"/>
                </a:cxn>
                <a:cxn ang="5400000">
                  <a:pos x="wd2" y="hd2"/>
                </a:cxn>
                <a:cxn ang="10800000">
                  <a:pos x="wd2" y="hd2"/>
                </a:cxn>
                <a:cxn ang="16200000">
                  <a:pos x="wd2" y="hd2"/>
                </a:cxn>
              </a:cxnLst>
              <a:rect l="0" t="0" r="r" b="b"/>
              <a:pathLst>
                <a:path w="20279" h="21600" fill="norm" stroke="1" extrusionOk="0">
                  <a:moveTo>
                    <a:pt x="3337" y="0"/>
                  </a:moveTo>
                  <a:cubicBezTo>
                    <a:pt x="2666" y="0"/>
                    <a:pt x="2049" y="109"/>
                    <a:pt x="1498" y="327"/>
                  </a:cubicBezTo>
                  <a:cubicBezTo>
                    <a:pt x="881" y="569"/>
                    <a:pt x="375" y="951"/>
                    <a:pt x="0" y="1434"/>
                  </a:cubicBezTo>
                  <a:cubicBezTo>
                    <a:pt x="3745" y="1621"/>
                    <a:pt x="8900" y="4856"/>
                    <a:pt x="12645" y="9619"/>
                  </a:cubicBezTo>
                  <a:cubicBezTo>
                    <a:pt x="16412" y="14413"/>
                    <a:pt x="17547" y="19254"/>
                    <a:pt x="15740" y="21592"/>
                  </a:cubicBezTo>
                  <a:cubicBezTo>
                    <a:pt x="15850" y="21592"/>
                    <a:pt x="15960" y="21600"/>
                    <a:pt x="16060" y="21600"/>
                  </a:cubicBezTo>
                  <a:cubicBezTo>
                    <a:pt x="16742" y="21600"/>
                    <a:pt x="17381" y="21499"/>
                    <a:pt x="17943" y="21273"/>
                  </a:cubicBezTo>
                  <a:cubicBezTo>
                    <a:pt x="21600" y="19831"/>
                    <a:pt x="20884" y="13984"/>
                    <a:pt x="16346" y="8200"/>
                  </a:cubicBezTo>
                  <a:cubicBezTo>
                    <a:pt x="12491" y="3289"/>
                    <a:pt x="7116" y="0"/>
                    <a:pt x="3337" y="0"/>
                  </a:cubicBezTo>
                  <a:close/>
                </a:path>
              </a:pathLst>
            </a:custGeom>
            <a:solidFill>
              <a:srgbClr val="F4A67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7" name="Google Shape;854;p38"/>
            <p:cNvSpPr/>
            <p:nvPr/>
          </p:nvSpPr>
          <p:spPr>
            <a:xfrm>
              <a:off x="493034" y="944556"/>
              <a:ext cx="49351" cy="80749"/>
            </a:xfrm>
            <a:custGeom>
              <a:avLst/>
              <a:gdLst/>
              <a:ahLst/>
              <a:cxnLst>
                <a:cxn ang="0">
                  <a:pos x="wd2" y="hd2"/>
                </a:cxn>
                <a:cxn ang="5400000">
                  <a:pos x="wd2" y="hd2"/>
                </a:cxn>
                <a:cxn ang="10800000">
                  <a:pos x="wd2" y="hd2"/>
                </a:cxn>
                <a:cxn ang="16200000">
                  <a:pos x="wd2" y="hd2"/>
                </a:cxn>
              </a:cxnLst>
              <a:rect l="0" t="0" r="r" b="b"/>
              <a:pathLst>
                <a:path w="20236" h="21600" fill="norm" stroke="1" extrusionOk="0">
                  <a:moveTo>
                    <a:pt x="971" y="0"/>
                  </a:moveTo>
                  <a:cubicBezTo>
                    <a:pt x="-1090" y="2464"/>
                    <a:pt x="165" y="7542"/>
                    <a:pt x="4403" y="12604"/>
                  </a:cubicBezTo>
                  <a:cubicBezTo>
                    <a:pt x="4454" y="12679"/>
                    <a:pt x="4518" y="12738"/>
                    <a:pt x="4569" y="12813"/>
                  </a:cubicBezTo>
                  <a:cubicBezTo>
                    <a:pt x="6375" y="14943"/>
                    <a:pt x="8474" y="16781"/>
                    <a:pt x="10600" y="18217"/>
                  </a:cubicBezTo>
                  <a:cubicBezTo>
                    <a:pt x="13609" y="20247"/>
                    <a:pt x="16707" y="21466"/>
                    <a:pt x="19268" y="21600"/>
                  </a:cubicBezTo>
                  <a:cubicBezTo>
                    <a:pt x="20344" y="20322"/>
                    <a:pt x="20510" y="18342"/>
                    <a:pt x="19831" y="16029"/>
                  </a:cubicBezTo>
                  <a:cubicBezTo>
                    <a:pt x="19268" y="14032"/>
                    <a:pt x="18077" y="11769"/>
                    <a:pt x="16272" y="9505"/>
                  </a:cubicBezTo>
                  <a:cubicBezTo>
                    <a:pt x="16067" y="9263"/>
                    <a:pt x="15875" y="9013"/>
                    <a:pt x="15670" y="8770"/>
                  </a:cubicBezTo>
                  <a:cubicBezTo>
                    <a:pt x="11317" y="3658"/>
                    <a:pt x="5325" y="200"/>
                    <a:pt x="971" y="0"/>
                  </a:cubicBezTo>
                  <a:close/>
                </a:path>
              </a:pathLst>
            </a:custGeom>
            <a:solidFill>
              <a:srgbClr val="F6CF9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8" name="Google Shape;855;p38"/>
            <p:cNvSpPr/>
            <p:nvPr/>
          </p:nvSpPr>
          <p:spPr>
            <a:xfrm>
              <a:off x="489472" y="933346"/>
              <a:ext cx="98571" cy="51585"/>
            </a:xfrm>
            <a:custGeom>
              <a:avLst/>
              <a:gdLst/>
              <a:ahLst/>
              <a:cxnLst>
                <a:cxn ang="0">
                  <a:pos x="wd2" y="hd2"/>
                </a:cxn>
                <a:cxn ang="5400000">
                  <a:pos x="wd2" y="hd2"/>
                </a:cxn>
                <a:cxn ang="10800000">
                  <a:pos x="wd2" y="hd2"/>
                </a:cxn>
                <a:cxn ang="16200000">
                  <a:pos x="wd2" y="hd2"/>
                </a:cxn>
              </a:cxnLst>
              <a:rect l="0" t="0" r="r" b="b"/>
              <a:pathLst>
                <a:path w="21104" h="21600" fill="norm" stroke="1" extrusionOk="0">
                  <a:moveTo>
                    <a:pt x="13136" y="0"/>
                  </a:moveTo>
                  <a:cubicBezTo>
                    <a:pt x="7694" y="0"/>
                    <a:pt x="2039" y="10081"/>
                    <a:pt x="842" y="12343"/>
                  </a:cubicBezTo>
                  <a:cubicBezTo>
                    <a:pt x="-254" y="14396"/>
                    <a:pt x="-281" y="17808"/>
                    <a:pt x="769" y="19939"/>
                  </a:cubicBezTo>
                  <a:cubicBezTo>
                    <a:pt x="1310" y="21038"/>
                    <a:pt x="2032" y="21600"/>
                    <a:pt x="2754" y="21600"/>
                  </a:cubicBezTo>
                  <a:cubicBezTo>
                    <a:pt x="3443" y="21600"/>
                    <a:pt x="4125" y="21090"/>
                    <a:pt x="4659" y="20083"/>
                  </a:cubicBezTo>
                  <a:cubicBezTo>
                    <a:pt x="6886" y="15886"/>
                    <a:pt x="10823" y="10748"/>
                    <a:pt x="13130" y="10748"/>
                  </a:cubicBezTo>
                  <a:cubicBezTo>
                    <a:pt x="13364" y="10748"/>
                    <a:pt x="13577" y="10800"/>
                    <a:pt x="13771" y="10918"/>
                  </a:cubicBezTo>
                  <a:cubicBezTo>
                    <a:pt x="14808" y="11506"/>
                    <a:pt x="15383" y="14435"/>
                    <a:pt x="15677" y="16815"/>
                  </a:cubicBezTo>
                  <a:cubicBezTo>
                    <a:pt x="15984" y="19260"/>
                    <a:pt x="17114" y="20907"/>
                    <a:pt x="18357" y="20907"/>
                  </a:cubicBezTo>
                  <a:cubicBezTo>
                    <a:pt x="18571" y="20907"/>
                    <a:pt x="18792" y="20855"/>
                    <a:pt x="19006" y="20750"/>
                  </a:cubicBezTo>
                  <a:cubicBezTo>
                    <a:pt x="19273" y="20619"/>
                    <a:pt x="19527" y="20423"/>
                    <a:pt x="19755" y="20149"/>
                  </a:cubicBezTo>
                  <a:cubicBezTo>
                    <a:pt x="20771" y="18972"/>
                    <a:pt x="21319" y="16592"/>
                    <a:pt x="21025" y="14239"/>
                  </a:cubicBezTo>
                  <a:cubicBezTo>
                    <a:pt x="19862" y="4969"/>
                    <a:pt x="17268" y="1687"/>
                    <a:pt x="15289" y="575"/>
                  </a:cubicBezTo>
                  <a:cubicBezTo>
                    <a:pt x="14587" y="170"/>
                    <a:pt x="13865" y="0"/>
                    <a:pt x="13136"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9" name="Google Shape;856;p38"/>
            <p:cNvSpPr/>
            <p:nvPr/>
          </p:nvSpPr>
          <p:spPr>
            <a:xfrm>
              <a:off x="480572" y="901622"/>
              <a:ext cx="97868" cy="57361"/>
            </a:xfrm>
            <a:custGeom>
              <a:avLst/>
              <a:gdLst/>
              <a:ahLst/>
              <a:cxnLst>
                <a:cxn ang="0">
                  <a:pos x="wd2" y="hd2"/>
                </a:cxn>
                <a:cxn ang="5400000">
                  <a:pos x="wd2" y="hd2"/>
                </a:cxn>
                <a:cxn ang="10800000">
                  <a:pos x="wd2" y="hd2"/>
                </a:cxn>
                <a:cxn ang="16200000">
                  <a:pos x="wd2" y="hd2"/>
                </a:cxn>
              </a:cxnLst>
              <a:rect l="0" t="0" r="r" b="b"/>
              <a:pathLst>
                <a:path w="20992" h="21600" fill="norm" stroke="1" extrusionOk="0">
                  <a:moveTo>
                    <a:pt x="13080" y="0"/>
                  </a:moveTo>
                  <a:cubicBezTo>
                    <a:pt x="7307" y="0"/>
                    <a:pt x="1741" y="11300"/>
                    <a:pt x="622" y="13710"/>
                  </a:cubicBezTo>
                  <a:cubicBezTo>
                    <a:pt x="-342" y="15780"/>
                    <a:pt x="-168" y="18825"/>
                    <a:pt x="1018" y="20518"/>
                  </a:cubicBezTo>
                  <a:cubicBezTo>
                    <a:pt x="1527" y="21247"/>
                    <a:pt x="2143" y="21600"/>
                    <a:pt x="2752" y="21600"/>
                  </a:cubicBezTo>
                  <a:cubicBezTo>
                    <a:pt x="3549" y="21600"/>
                    <a:pt x="4346" y="20989"/>
                    <a:pt x="4896" y="19824"/>
                  </a:cubicBezTo>
                  <a:cubicBezTo>
                    <a:pt x="6938" y="15415"/>
                    <a:pt x="10796" y="9689"/>
                    <a:pt x="13067" y="9689"/>
                  </a:cubicBezTo>
                  <a:cubicBezTo>
                    <a:pt x="13181" y="9689"/>
                    <a:pt x="13294" y="9712"/>
                    <a:pt x="13402" y="9736"/>
                  </a:cubicBezTo>
                  <a:cubicBezTo>
                    <a:pt x="14467" y="10042"/>
                    <a:pt x="15217" y="12534"/>
                    <a:pt x="15659" y="14604"/>
                  </a:cubicBezTo>
                  <a:cubicBezTo>
                    <a:pt x="16074" y="16532"/>
                    <a:pt x="17119" y="17732"/>
                    <a:pt x="18231" y="17732"/>
                  </a:cubicBezTo>
                  <a:cubicBezTo>
                    <a:pt x="18559" y="17732"/>
                    <a:pt x="18887" y="17626"/>
                    <a:pt x="19209" y="17414"/>
                  </a:cubicBezTo>
                  <a:cubicBezTo>
                    <a:pt x="19463" y="17238"/>
                    <a:pt x="19704" y="17003"/>
                    <a:pt x="19918" y="16720"/>
                  </a:cubicBezTo>
                  <a:cubicBezTo>
                    <a:pt x="20849" y="15450"/>
                    <a:pt x="21258" y="13228"/>
                    <a:pt x="20809" y="11182"/>
                  </a:cubicBezTo>
                  <a:cubicBezTo>
                    <a:pt x="19095" y="3151"/>
                    <a:pt x="16315" y="764"/>
                    <a:pt x="14286" y="176"/>
                  </a:cubicBezTo>
                  <a:cubicBezTo>
                    <a:pt x="13884" y="59"/>
                    <a:pt x="13482" y="0"/>
                    <a:pt x="13080"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0" name="Google Shape;857;p38"/>
            <p:cNvSpPr/>
            <p:nvPr/>
          </p:nvSpPr>
          <p:spPr>
            <a:xfrm>
              <a:off x="503771" y="976905"/>
              <a:ext cx="90493" cy="57049"/>
            </a:xfrm>
            <a:custGeom>
              <a:avLst/>
              <a:gdLst/>
              <a:ahLst/>
              <a:cxnLst>
                <a:cxn ang="0">
                  <a:pos x="wd2" y="hd2"/>
                </a:cxn>
                <a:cxn ang="5400000">
                  <a:pos x="wd2" y="hd2"/>
                </a:cxn>
                <a:cxn ang="10800000">
                  <a:pos x="wd2" y="hd2"/>
                </a:cxn>
                <a:cxn ang="16200000">
                  <a:pos x="wd2" y="hd2"/>
                </a:cxn>
              </a:cxnLst>
              <a:rect l="0" t="0" r="r" b="b"/>
              <a:pathLst>
                <a:path w="21394" h="21600" fill="norm" stroke="1" extrusionOk="0">
                  <a:moveTo>
                    <a:pt x="12055" y="0"/>
                  </a:moveTo>
                  <a:cubicBezTo>
                    <a:pt x="10291" y="0"/>
                    <a:pt x="8497" y="497"/>
                    <a:pt x="6843" y="1206"/>
                  </a:cubicBezTo>
                  <a:cubicBezTo>
                    <a:pt x="3735" y="2530"/>
                    <a:pt x="1152" y="4587"/>
                    <a:pt x="281" y="5320"/>
                  </a:cubicBezTo>
                  <a:cubicBezTo>
                    <a:pt x="177" y="5415"/>
                    <a:pt x="89" y="5486"/>
                    <a:pt x="0" y="5592"/>
                  </a:cubicBezTo>
                  <a:cubicBezTo>
                    <a:pt x="30" y="5699"/>
                    <a:pt x="66" y="5781"/>
                    <a:pt x="96" y="5888"/>
                  </a:cubicBezTo>
                  <a:cubicBezTo>
                    <a:pt x="1137" y="8902"/>
                    <a:pt x="2348" y="11503"/>
                    <a:pt x="3573" y="13537"/>
                  </a:cubicBezTo>
                  <a:cubicBezTo>
                    <a:pt x="5116" y="12319"/>
                    <a:pt x="7065" y="11161"/>
                    <a:pt x="8895" y="10439"/>
                  </a:cubicBezTo>
                  <a:cubicBezTo>
                    <a:pt x="10047" y="10002"/>
                    <a:pt x="11162" y="9730"/>
                    <a:pt x="12107" y="9730"/>
                  </a:cubicBezTo>
                  <a:cubicBezTo>
                    <a:pt x="12852" y="9730"/>
                    <a:pt x="13494" y="9896"/>
                    <a:pt x="13989" y="10262"/>
                  </a:cubicBezTo>
                  <a:cubicBezTo>
                    <a:pt x="14063" y="10333"/>
                    <a:pt x="14144" y="10404"/>
                    <a:pt x="14211" y="10475"/>
                  </a:cubicBezTo>
                  <a:cubicBezTo>
                    <a:pt x="15229" y="11503"/>
                    <a:pt x="15362" y="14341"/>
                    <a:pt x="15303" y="16528"/>
                  </a:cubicBezTo>
                  <a:cubicBezTo>
                    <a:pt x="15229" y="19212"/>
                    <a:pt x="16521" y="21494"/>
                    <a:pt x="18212" y="21600"/>
                  </a:cubicBezTo>
                  <a:cubicBezTo>
                    <a:pt x="18249" y="21600"/>
                    <a:pt x="18285" y="21600"/>
                    <a:pt x="18330" y="21600"/>
                  </a:cubicBezTo>
                  <a:cubicBezTo>
                    <a:pt x="18588" y="21600"/>
                    <a:pt x="18854" y="21553"/>
                    <a:pt x="19097" y="21458"/>
                  </a:cubicBezTo>
                  <a:cubicBezTo>
                    <a:pt x="20360" y="20938"/>
                    <a:pt x="21319" y="19141"/>
                    <a:pt x="21379" y="16942"/>
                  </a:cubicBezTo>
                  <a:cubicBezTo>
                    <a:pt x="21600" y="8323"/>
                    <a:pt x="19378" y="4197"/>
                    <a:pt x="17473" y="2258"/>
                  </a:cubicBezTo>
                  <a:cubicBezTo>
                    <a:pt x="16041" y="804"/>
                    <a:pt x="14402" y="166"/>
                    <a:pt x="12697" y="24"/>
                  </a:cubicBezTo>
                  <a:cubicBezTo>
                    <a:pt x="12483" y="0"/>
                    <a:pt x="12269" y="0"/>
                    <a:pt x="12055"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1" name="Google Shape;858;p38"/>
            <p:cNvSpPr/>
            <p:nvPr/>
          </p:nvSpPr>
          <p:spPr>
            <a:xfrm>
              <a:off x="-1" y="663125"/>
              <a:ext cx="443977" cy="477150"/>
            </a:xfrm>
            <a:custGeom>
              <a:avLst/>
              <a:gdLst/>
              <a:ahLst/>
              <a:cxnLst>
                <a:cxn ang="0">
                  <a:pos x="wd2" y="hd2"/>
                </a:cxn>
                <a:cxn ang="5400000">
                  <a:pos x="wd2" y="hd2"/>
                </a:cxn>
                <a:cxn ang="10800000">
                  <a:pos x="wd2" y="hd2"/>
                </a:cxn>
                <a:cxn ang="16200000">
                  <a:pos x="wd2" y="hd2"/>
                </a:cxn>
              </a:cxnLst>
              <a:rect l="0" t="0" r="r" b="b"/>
              <a:pathLst>
                <a:path w="21566" h="21600" fill="norm" stroke="1" extrusionOk="0">
                  <a:moveTo>
                    <a:pt x="14774" y="0"/>
                  </a:moveTo>
                  <a:cubicBezTo>
                    <a:pt x="14735" y="0"/>
                    <a:pt x="14695" y="1"/>
                    <a:pt x="14656" y="6"/>
                  </a:cubicBezTo>
                  <a:cubicBezTo>
                    <a:pt x="14540" y="11"/>
                    <a:pt x="13539" y="90"/>
                    <a:pt x="12108" y="377"/>
                  </a:cubicBezTo>
                  <a:cubicBezTo>
                    <a:pt x="11879" y="423"/>
                    <a:pt x="11639" y="474"/>
                    <a:pt x="11389" y="531"/>
                  </a:cubicBezTo>
                  <a:cubicBezTo>
                    <a:pt x="10042" y="840"/>
                    <a:pt x="8426" y="1320"/>
                    <a:pt x="6841" y="2061"/>
                  </a:cubicBezTo>
                  <a:lnTo>
                    <a:pt x="6840" y="2061"/>
                  </a:lnTo>
                  <a:cubicBezTo>
                    <a:pt x="6640" y="2153"/>
                    <a:pt x="6443" y="2250"/>
                    <a:pt x="6244" y="2354"/>
                  </a:cubicBezTo>
                  <a:cubicBezTo>
                    <a:pt x="4980" y="3001"/>
                    <a:pt x="3759" y="3826"/>
                    <a:pt x="2736" y="4874"/>
                  </a:cubicBezTo>
                  <a:cubicBezTo>
                    <a:pt x="2570" y="5039"/>
                    <a:pt x="2413" y="5212"/>
                    <a:pt x="2261" y="5390"/>
                  </a:cubicBezTo>
                  <a:cubicBezTo>
                    <a:pt x="2244" y="5407"/>
                    <a:pt x="2231" y="5427"/>
                    <a:pt x="2217" y="5443"/>
                  </a:cubicBezTo>
                  <a:cubicBezTo>
                    <a:pt x="1078" y="6792"/>
                    <a:pt x="374" y="8323"/>
                    <a:pt x="115" y="10020"/>
                  </a:cubicBezTo>
                  <a:cubicBezTo>
                    <a:pt x="78" y="10265"/>
                    <a:pt x="48" y="10514"/>
                    <a:pt x="30" y="10764"/>
                  </a:cubicBezTo>
                  <a:cubicBezTo>
                    <a:pt x="-34" y="11618"/>
                    <a:pt x="4" y="12511"/>
                    <a:pt x="151" y="13443"/>
                  </a:cubicBezTo>
                  <a:cubicBezTo>
                    <a:pt x="256" y="14097"/>
                    <a:pt x="392" y="14715"/>
                    <a:pt x="568" y="15293"/>
                  </a:cubicBezTo>
                  <a:cubicBezTo>
                    <a:pt x="644" y="15549"/>
                    <a:pt x="729" y="15798"/>
                    <a:pt x="820" y="16039"/>
                  </a:cubicBezTo>
                  <a:cubicBezTo>
                    <a:pt x="1342" y="17424"/>
                    <a:pt x="2092" y="18560"/>
                    <a:pt x="3068" y="19436"/>
                  </a:cubicBezTo>
                  <a:cubicBezTo>
                    <a:pt x="3297" y="19642"/>
                    <a:pt x="3538" y="19836"/>
                    <a:pt x="3793" y="20014"/>
                  </a:cubicBezTo>
                  <a:cubicBezTo>
                    <a:pt x="4239" y="20324"/>
                    <a:pt x="4721" y="20591"/>
                    <a:pt x="5241" y="20817"/>
                  </a:cubicBezTo>
                  <a:cubicBezTo>
                    <a:pt x="6185" y="21221"/>
                    <a:pt x="7234" y="21470"/>
                    <a:pt x="8385" y="21559"/>
                  </a:cubicBezTo>
                  <a:cubicBezTo>
                    <a:pt x="8643" y="21580"/>
                    <a:pt x="8910" y="21593"/>
                    <a:pt x="9180" y="21597"/>
                  </a:cubicBezTo>
                  <a:cubicBezTo>
                    <a:pt x="9256" y="21597"/>
                    <a:pt x="9332" y="21600"/>
                    <a:pt x="9411" y="21600"/>
                  </a:cubicBezTo>
                  <a:cubicBezTo>
                    <a:pt x="10830" y="21600"/>
                    <a:pt x="12388" y="21381"/>
                    <a:pt x="14076" y="20948"/>
                  </a:cubicBezTo>
                  <a:cubicBezTo>
                    <a:pt x="14363" y="20876"/>
                    <a:pt x="14653" y="20794"/>
                    <a:pt x="14947" y="20709"/>
                  </a:cubicBezTo>
                  <a:cubicBezTo>
                    <a:pt x="15460" y="20560"/>
                    <a:pt x="15983" y="20393"/>
                    <a:pt x="16518" y="20203"/>
                  </a:cubicBezTo>
                  <a:cubicBezTo>
                    <a:pt x="17061" y="20014"/>
                    <a:pt x="17583" y="19815"/>
                    <a:pt x="18076" y="19615"/>
                  </a:cubicBezTo>
                  <a:cubicBezTo>
                    <a:pt x="18294" y="19528"/>
                    <a:pt x="18505" y="19440"/>
                    <a:pt x="18713" y="19351"/>
                  </a:cubicBezTo>
                  <a:cubicBezTo>
                    <a:pt x="19911" y="18839"/>
                    <a:pt x="20905" y="18346"/>
                    <a:pt x="21566" y="17998"/>
                  </a:cubicBezTo>
                  <a:cubicBezTo>
                    <a:pt x="21530" y="17974"/>
                    <a:pt x="21495" y="17949"/>
                    <a:pt x="21458" y="17922"/>
                  </a:cubicBezTo>
                  <a:cubicBezTo>
                    <a:pt x="21152" y="17686"/>
                    <a:pt x="20843" y="17333"/>
                    <a:pt x="20585" y="16903"/>
                  </a:cubicBezTo>
                  <a:cubicBezTo>
                    <a:pt x="20560" y="16859"/>
                    <a:pt x="20536" y="16817"/>
                    <a:pt x="20512" y="16776"/>
                  </a:cubicBezTo>
                  <a:cubicBezTo>
                    <a:pt x="20330" y="16442"/>
                    <a:pt x="20205" y="16113"/>
                    <a:pt x="20143" y="15819"/>
                  </a:cubicBezTo>
                  <a:lnTo>
                    <a:pt x="20143" y="15817"/>
                  </a:lnTo>
                  <a:cubicBezTo>
                    <a:pt x="20130" y="15752"/>
                    <a:pt x="20119" y="15686"/>
                    <a:pt x="20111" y="15624"/>
                  </a:cubicBezTo>
                  <a:cubicBezTo>
                    <a:pt x="19820" y="15778"/>
                    <a:pt x="19494" y="15946"/>
                    <a:pt x="19142" y="16117"/>
                  </a:cubicBezTo>
                  <a:cubicBezTo>
                    <a:pt x="19165" y="16185"/>
                    <a:pt x="19191" y="16258"/>
                    <a:pt x="19218" y="16333"/>
                  </a:cubicBezTo>
                  <a:cubicBezTo>
                    <a:pt x="19505" y="17084"/>
                    <a:pt x="19138" y="17919"/>
                    <a:pt x="18352" y="18239"/>
                  </a:cubicBezTo>
                  <a:cubicBezTo>
                    <a:pt x="14522" y="19788"/>
                    <a:pt x="11599" y="20408"/>
                    <a:pt x="9358" y="20408"/>
                  </a:cubicBezTo>
                  <a:cubicBezTo>
                    <a:pt x="3031" y="20408"/>
                    <a:pt x="2127" y="15464"/>
                    <a:pt x="1551" y="12479"/>
                  </a:cubicBezTo>
                  <a:cubicBezTo>
                    <a:pt x="363" y="1538"/>
                    <a:pt x="15349" y="973"/>
                    <a:pt x="16166" y="950"/>
                  </a:cubicBezTo>
                  <a:cubicBezTo>
                    <a:pt x="15977" y="392"/>
                    <a:pt x="15419" y="0"/>
                    <a:pt x="14774"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959" name="Google Shape;859;p38"/>
          <p:cNvGrpSpPr/>
          <p:nvPr/>
        </p:nvGrpSpPr>
        <p:grpSpPr>
          <a:xfrm>
            <a:off x="4063598" y="3041955"/>
            <a:ext cx="3565218" cy="1375601"/>
            <a:chOff x="0" y="0"/>
            <a:chExt cx="3565216" cy="1375599"/>
          </a:xfrm>
        </p:grpSpPr>
        <p:grpSp>
          <p:nvGrpSpPr>
            <p:cNvPr id="868" name="Google Shape;860;p38"/>
            <p:cNvGrpSpPr/>
            <p:nvPr/>
          </p:nvGrpSpPr>
          <p:grpSpPr>
            <a:xfrm>
              <a:off x="-1" y="-1"/>
              <a:ext cx="2974984" cy="1374818"/>
              <a:chOff x="0" y="0"/>
              <a:chExt cx="2974982" cy="1374816"/>
            </a:xfrm>
          </p:grpSpPr>
          <p:sp>
            <p:nvSpPr>
              <p:cNvPr id="833" name="Google Shape;861;p38"/>
              <p:cNvSpPr/>
              <p:nvPr/>
            </p:nvSpPr>
            <p:spPr>
              <a:xfrm>
                <a:off x="-1" y="183869"/>
                <a:ext cx="2242893" cy="1190948"/>
              </a:xfrm>
              <a:custGeom>
                <a:avLst/>
                <a:gdLst/>
                <a:ahLst/>
                <a:cxnLst>
                  <a:cxn ang="0">
                    <a:pos x="wd2" y="hd2"/>
                  </a:cxn>
                  <a:cxn ang="5400000">
                    <a:pos x="wd2" y="hd2"/>
                  </a:cxn>
                  <a:cxn ang="10800000">
                    <a:pos x="wd2" y="hd2"/>
                  </a:cxn>
                  <a:cxn ang="16200000">
                    <a:pos x="wd2" y="hd2"/>
                  </a:cxn>
                </a:cxnLst>
                <a:rect l="0" t="0" r="r" b="b"/>
                <a:pathLst>
                  <a:path w="21520" h="21600" fill="norm" stroke="1" extrusionOk="0">
                    <a:moveTo>
                      <a:pt x="235" y="0"/>
                    </a:moveTo>
                    <a:cubicBezTo>
                      <a:pt x="73" y="0"/>
                      <a:pt x="-40" y="302"/>
                      <a:pt x="13" y="591"/>
                    </a:cubicBezTo>
                    <a:lnTo>
                      <a:pt x="3601" y="19963"/>
                    </a:lnTo>
                    <a:lnTo>
                      <a:pt x="3848" y="21303"/>
                    </a:lnTo>
                    <a:cubicBezTo>
                      <a:pt x="3881" y="21481"/>
                      <a:pt x="3970" y="21600"/>
                      <a:pt x="4070" y="21600"/>
                    </a:cubicBezTo>
                    <a:lnTo>
                      <a:pt x="21285" y="21600"/>
                    </a:lnTo>
                    <a:cubicBezTo>
                      <a:pt x="21447" y="21600"/>
                      <a:pt x="21560" y="21298"/>
                      <a:pt x="21506" y="21009"/>
                    </a:cubicBezTo>
                    <a:lnTo>
                      <a:pt x="17671" y="297"/>
                    </a:lnTo>
                    <a:cubicBezTo>
                      <a:pt x="17638" y="120"/>
                      <a:pt x="17549" y="0"/>
                      <a:pt x="1745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4" name="Google Shape;862;p38"/>
              <p:cNvSpPr/>
              <p:nvPr/>
            </p:nvSpPr>
            <p:spPr>
              <a:xfrm>
                <a:off x="57325" y="183869"/>
                <a:ext cx="2242907" cy="1190948"/>
              </a:xfrm>
              <a:custGeom>
                <a:avLst/>
                <a:gdLst/>
                <a:ahLst/>
                <a:cxnLst>
                  <a:cxn ang="0">
                    <a:pos x="wd2" y="hd2"/>
                  </a:cxn>
                  <a:cxn ang="5400000">
                    <a:pos x="wd2" y="hd2"/>
                  </a:cxn>
                  <a:cxn ang="10800000">
                    <a:pos x="wd2" y="hd2"/>
                  </a:cxn>
                  <a:cxn ang="16200000">
                    <a:pos x="wd2" y="hd2"/>
                  </a:cxn>
                </a:cxnLst>
                <a:rect l="0" t="0" r="r" b="b"/>
                <a:pathLst>
                  <a:path w="21520" h="21600" fill="norm" stroke="1" extrusionOk="0">
                    <a:moveTo>
                      <a:pt x="235" y="0"/>
                    </a:moveTo>
                    <a:cubicBezTo>
                      <a:pt x="73" y="0"/>
                      <a:pt x="-40" y="302"/>
                      <a:pt x="14" y="591"/>
                    </a:cubicBezTo>
                    <a:lnTo>
                      <a:pt x="3848" y="21303"/>
                    </a:lnTo>
                    <a:cubicBezTo>
                      <a:pt x="3882" y="21481"/>
                      <a:pt x="3970" y="21599"/>
                      <a:pt x="4071" y="21600"/>
                    </a:cubicBezTo>
                    <a:lnTo>
                      <a:pt x="21285" y="21600"/>
                    </a:lnTo>
                    <a:cubicBezTo>
                      <a:pt x="21447" y="21600"/>
                      <a:pt x="21560" y="21298"/>
                      <a:pt x="21506" y="21009"/>
                    </a:cubicBezTo>
                    <a:lnTo>
                      <a:pt x="17671" y="297"/>
                    </a:lnTo>
                    <a:cubicBezTo>
                      <a:pt x="17638" y="120"/>
                      <a:pt x="17549" y="0"/>
                      <a:pt x="1745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5" name="Google Shape;863;p38"/>
              <p:cNvSpPr/>
              <p:nvPr/>
            </p:nvSpPr>
            <p:spPr>
              <a:xfrm>
                <a:off x="111965" y="229723"/>
                <a:ext cx="2107763" cy="10273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678" y="21600"/>
                    </a:lnTo>
                    <a:lnTo>
                      <a:pt x="21600" y="21600"/>
                    </a:lnTo>
                    <a:lnTo>
                      <a:pt x="17922"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6" name="Google Shape;864;p38"/>
              <p:cNvSpPr/>
              <p:nvPr/>
            </p:nvSpPr>
            <p:spPr>
              <a:xfrm>
                <a:off x="375273" y="1284585"/>
                <a:ext cx="449952" cy="9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239" y="17680"/>
                    </a:lnTo>
                    <a:cubicBezTo>
                      <a:pt x="1405" y="20033"/>
                      <a:pt x="1850" y="21600"/>
                      <a:pt x="2350" y="21600"/>
                    </a:cubicBezTo>
                    <a:lnTo>
                      <a:pt x="21600" y="21600"/>
                    </a:lnTo>
                    <a:lnTo>
                      <a:pt x="21600"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7" name="Google Shape;865;p38"/>
              <p:cNvSpPr/>
              <p:nvPr/>
            </p:nvSpPr>
            <p:spPr>
              <a:xfrm>
                <a:off x="780516" y="1284585"/>
                <a:ext cx="2194467" cy="90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 y="0"/>
                    </a:moveTo>
                    <a:cubicBezTo>
                      <a:pt x="50" y="0"/>
                      <a:pt x="0" y="1212"/>
                      <a:pt x="0" y="2714"/>
                    </a:cubicBezTo>
                    <a:lnTo>
                      <a:pt x="0" y="18886"/>
                    </a:lnTo>
                    <a:cubicBezTo>
                      <a:pt x="0" y="20388"/>
                      <a:pt x="50" y="21600"/>
                      <a:pt x="112" y="21600"/>
                    </a:cubicBezTo>
                    <a:lnTo>
                      <a:pt x="21488" y="21600"/>
                    </a:lnTo>
                    <a:cubicBezTo>
                      <a:pt x="21550" y="21600"/>
                      <a:pt x="21600" y="20388"/>
                      <a:pt x="21600" y="18886"/>
                    </a:cubicBezTo>
                    <a:lnTo>
                      <a:pt x="21600" y="12478"/>
                    </a:lnTo>
                    <a:cubicBezTo>
                      <a:pt x="21600" y="5579"/>
                      <a:pt x="21371" y="0"/>
                      <a:pt x="21088"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8" name="Google Shape;866;p38"/>
              <p:cNvSpPr/>
              <p:nvPr/>
            </p:nvSpPr>
            <p:spPr>
              <a:xfrm>
                <a:off x="2711704"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1" y="0"/>
                    </a:moveTo>
                    <a:cubicBezTo>
                      <a:pt x="1057" y="0"/>
                      <a:pt x="0" y="3504"/>
                      <a:pt x="0" y="7845"/>
                    </a:cubicBezTo>
                    <a:lnTo>
                      <a:pt x="0" y="21600"/>
                    </a:lnTo>
                    <a:lnTo>
                      <a:pt x="19269" y="21600"/>
                    </a:lnTo>
                    <a:lnTo>
                      <a:pt x="19269" y="7845"/>
                    </a:lnTo>
                    <a:cubicBezTo>
                      <a:pt x="19269" y="3504"/>
                      <a:pt x="20326"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9" name="Google Shape;867;p38"/>
              <p:cNvSpPr/>
              <p:nvPr/>
            </p:nvSpPr>
            <p:spPr>
              <a:xfrm>
                <a:off x="2749087" y="1272009"/>
                <a:ext cx="7121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 y="0"/>
                    </a:moveTo>
                    <a:cubicBezTo>
                      <a:pt x="622" y="0"/>
                      <a:pt x="0" y="3504"/>
                      <a:pt x="0" y="7845"/>
                    </a:cubicBezTo>
                    <a:lnTo>
                      <a:pt x="0" y="21600"/>
                    </a:lnTo>
                    <a:lnTo>
                      <a:pt x="21600" y="21600"/>
                    </a:lnTo>
                    <a:lnTo>
                      <a:pt x="21600" y="7845"/>
                    </a:lnTo>
                    <a:cubicBezTo>
                      <a:pt x="21600" y="3504"/>
                      <a:pt x="20987" y="0"/>
                      <a:pt x="2021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0" name="Google Shape;868;p38"/>
              <p:cNvSpPr/>
              <p:nvPr/>
            </p:nvSpPr>
            <p:spPr>
              <a:xfrm>
                <a:off x="2591506"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1" y="0"/>
                    </a:moveTo>
                    <a:cubicBezTo>
                      <a:pt x="1026" y="0"/>
                      <a:pt x="0" y="3504"/>
                      <a:pt x="0" y="7845"/>
                    </a:cubicBezTo>
                    <a:lnTo>
                      <a:pt x="0" y="21600"/>
                    </a:lnTo>
                    <a:lnTo>
                      <a:pt x="19238" y="21600"/>
                    </a:lnTo>
                    <a:lnTo>
                      <a:pt x="19238" y="7845"/>
                    </a:lnTo>
                    <a:cubicBezTo>
                      <a:pt x="19238" y="3504"/>
                      <a:pt x="20295"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1" name="Google Shape;869;p38"/>
              <p:cNvSpPr/>
              <p:nvPr/>
            </p:nvSpPr>
            <p:spPr>
              <a:xfrm>
                <a:off x="2628829" y="1272009"/>
                <a:ext cx="7126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9" y="0"/>
                    </a:moveTo>
                    <a:cubicBezTo>
                      <a:pt x="621" y="0"/>
                      <a:pt x="0" y="3504"/>
                      <a:pt x="0" y="7845"/>
                    </a:cubicBezTo>
                    <a:lnTo>
                      <a:pt x="0" y="21600"/>
                    </a:lnTo>
                    <a:lnTo>
                      <a:pt x="21600" y="21600"/>
                    </a:lnTo>
                    <a:lnTo>
                      <a:pt x="21600" y="7845"/>
                    </a:lnTo>
                    <a:cubicBezTo>
                      <a:pt x="21600" y="3504"/>
                      <a:pt x="20988" y="0"/>
                      <a:pt x="20220"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2" name="Google Shape;870;p38"/>
              <p:cNvSpPr/>
              <p:nvPr/>
            </p:nvSpPr>
            <p:spPr>
              <a:xfrm>
                <a:off x="2471248"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1" y="0"/>
                    </a:moveTo>
                    <a:cubicBezTo>
                      <a:pt x="1041" y="0"/>
                      <a:pt x="0" y="3504"/>
                      <a:pt x="0" y="7845"/>
                    </a:cubicBezTo>
                    <a:lnTo>
                      <a:pt x="0" y="21600"/>
                    </a:lnTo>
                    <a:lnTo>
                      <a:pt x="19269" y="21600"/>
                    </a:lnTo>
                    <a:lnTo>
                      <a:pt x="19269" y="7845"/>
                    </a:lnTo>
                    <a:cubicBezTo>
                      <a:pt x="19269" y="3504"/>
                      <a:pt x="20310"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3" name="Google Shape;871;p38"/>
              <p:cNvSpPr/>
              <p:nvPr/>
            </p:nvSpPr>
            <p:spPr>
              <a:xfrm>
                <a:off x="2508631" y="1272009"/>
                <a:ext cx="7120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 y="0"/>
                    </a:moveTo>
                    <a:cubicBezTo>
                      <a:pt x="613" y="0"/>
                      <a:pt x="0" y="3504"/>
                      <a:pt x="0" y="7845"/>
                    </a:cubicBezTo>
                    <a:lnTo>
                      <a:pt x="0" y="21600"/>
                    </a:lnTo>
                    <a:lnTo>
                      <a:pt x="21600" y="21600"/>
                    </a:lnTo>
                    <a:lnTo>
                      <a:pt x="21600" y="7845"/>
                    </a:lnTo>
                    <a:cubicBezTo>
                      <a:pt x="21600" y="3504"/>
                      <a:pt x="20987" y="0"/>
                      <a:pt x="2021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4" name="Google Shape;872;p38"/>
              <p:cNvSpPr/>
              <p:nvPr/>
            </p:nvSpPr>
            <p:spPr>
              <a:xfrm>
                <a:off x="2351050"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1" y="0"/>
                    </a:moveTo>
                    <a:cubicBezTo>
                      <a:pt x="1026" y="0"/>
                      <a:pt x="0" y="3504"/>
                      <a:pt x="0" y="7845"/>
                    </a:cubicBezTo>
                    <a:lnTo>
                      <a:pt x="0" y="21600"/>
                    </a:lnTo>
                    <a:lnTo>
                      <a:pt x="19238" y="21600"/>
                    </a:lnTo>
                    <a:lnTo>
                      <a:pt x="19238" y="7845"/>
                    </a:lnTo>
                    <a:cubicBezTo>
                      <a:pt x="19238" y="3504"/>
                      <a:pt x="20295"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5" name="Google Shape;873;p38"/>
              <p:cNvSpPr/>
              <p:nvPr/>
            </p:nvSpPr>
            <p:spPr>
              <a:xfrm>
                <a:off x="2388372" y="1272009"/>
                <a:ext cx="7127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9" y="0"/>
                    </a:moveTo>
                    <a:cubicBezTo>
                      <a:pt x="621" y="0"/>
                      <a:pt x="0" y="3504"/>
                      <a:pt x="0" y="7845"/>
                    </a:cubicBezTo>
                    <a:lnTo>
                      <a:pt x="0" y="21600"/>
                    </a:lnTo>
                    <a:lnTo>
                      <a:pt x="21600" y="21600"/>
                    </a:lnTo>
                    <a:lnTo>
                      <a:pt x="21600" y="7845"/>
                    </a:lnTo>
                    <a:cubicBezTo>
                      <a:pt x="21600" y="3504"/>
                      <a:pt x="20988" y="0"/>
                      <a:pt x="20220"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6" name="Google Shape;874;p38"/>
              <p:cNvSpPr/>
              <p:nvPr/>
            </p:nvSpPr>
            <p:spPr>
              <a:xfrm>
                <a:off x="1268935" y="1272009"/>
                <a:ext cx="107044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 y="0"/>
                    </a:moveTo>
                    <a:cubicBezTo>
                      <a:pt x="41" y="0"/>
                      <a:pt x="0" y="3504"/>
                      <a:pt x="0" y="7845"/>
                    </a:cubicBezTo>
                    <a:lnTo>
                      <a:pt x="0" y="21600"/>
                    </a:lnTo>
                    <a:lnTo>
                      <a:pt x="21600" y="21600"/>
                    </a:lnTo>
                    <a:lnTo>
                      <a:pt x="21600" y="7845"/>
                    </a:lnTo>
                    <a:cubicBezTo>
                      <a:pt x="21600" y="3504"/>
                      <a:pt x="21559" y="0"/>
                      <a:pt x="2150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7" name="Google Shape;875;p38"/>
              <p:cNvSpPr/>
              <p:nvPr/>
            </p:nvSpPr>
            <p:spPr>
              <a:xfrm>
                <a:off x="1268935"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62" y="0"/>
                    </a:moveTo>
                    <a:cubicBezTo>
                      <a:pt x="1057" y="0"/>
                      <a:pt x="31" y="3504"/>
                      <a:pt x="31" y="7845"/>
                    </a:cubicBezTo>
                    <a:lnTo>
                      <a:pt x="0" y="7845"/>
                    </a:lnTo>
                    <a:lnTo>
                      <a:pt x="0" y="21600"/>
                    </a:lnTo>
                    <a:lnTo>
                      <a:pt x="19269" y="21600"/>
                    </a:lnTo>
                    <a:lnTo>
                      <a:pt x="19269" y="7845"/>
                    </a:lnTo>
                    <a:cubicBezTo>
                      <a:pt x="19269" y="3504"/>
                      <a:pt x="20326"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8" name="Google Shape;876;p38"/>
              <p:cNvSpPr/>
              <p:nvPr/>
            </p:nvSpPr>
            <p:spPr>
              <a:xfrm>
                <a:off x="1148737"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1" y="0"/>
                    </a:moveTo>
                    <a:cubicBezTo>
                      <a:pt x="1041" y="0"/>
                      <a:pt x="0" y="3504"/>
                      <a:pt x="0" y="7845"/>
                    </a:cubicBezTo>
                    <a:lnTo>
                      <a:pt x="0" y="21600"/>
                    </a:lnTo>
                    <a:lnTo>
                      <a:pt x="19269" y="21600"/>
                    </a:lnTo>
                    <a:lnTo>
                      <a:pt x="19269" y="7845"/>
                    </a:lnTo>
                    <a:cubicBezTo>
                      <a:pt x="19269" y="3504"/>
                      <a:pt x="20295"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9" name="Google Shape;877;p38"/>
              <p:cNvSpPr/>
              <p:nvPr/>
            </p:nvSpPr>
            <p:spPr>
              <a:xfrm>
                <a:off x="1186120" y="1272009"/>
                <a:ext cx="7121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 y="0"/>
                    </a:moveTo>
                    <a:cubicBezTo>
                      <a:pt x="604" y="0"/>
                      <a:pt x="0" y="3504"/>
                      <a:pt x="0" y="7845"/>
                    </a:cubicBezTo>
                    <a:lnTo>
                      <a:pt x="0" y="21600"/>
                    </a:lnTo>
                    <a:lnTo>
                      <a:pt x="21600" y="21600"/>
                    </a:lnTo>
                    <a:lnTo>
                      <a:pt x="21600" y="7845"/>
                    </a:lnTo>
                    <a:cubicBezTo>
                      <a:pt x="21600" y="3504"/>
                      <a:pt x="20987" y="0"/>
                      <a:pt x="2021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0" name="Google Shape;878;p38"/>
              <p:cNvSpPr/>
              <p:nvPr/>
            </p:nvSpPr>
            <p:spPr>
              <a:xfrm>
                <a:off x="1028479"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62" y="0"/>
                    </a:moveTo>
                    <a:cubicBezTo>
                      <a:pt x="1057" y="0"/>
                      <a:pt x="0" y="3504"/>
                      <a:pt x="0" y="7845"/>
                    </a:cubicBezTo>
                    <a:lnTo>
                      <a:pt x="0" y="21600"/>
                    </a:lnTo>
                    <a:lnTo>
                      <a:pt x="19269" y="21600"/>
                    </a:lnTo>
                    <a:lnTo>
                      <a:pt x="19269" y="7845"/>
                    </a:lnTo>
                    <a:cubicBezTo>
                      <a:pt x="19269" y="3504"/>
                      <a:pt x="20326"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1" name="Google Shape;879;p38"/>
              <p:cNvSpPr/>
              <p:nvPr/>
            </p:nvSpPr>
            <p:spPr>
              <a:xfrm>
                <a:off x="1065862" y="1272009"/>
                <a:ext cx="7120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 y="0"/>
                    </a:moveTo>
                    <a:cubicBezTo>
                      <a:pt x="622" y="0"/>
                      <a:pt x="0" y="3504"/>
                      <a:pt x="0" y="7845"/>
                    </a:cubicBezTo>
                    <a:lnTo>
                      <a:pt x="0" y="21600"/>
                    </a:lnTo>
                    <a:lnTo>
                      <a:pt x="21600" y="21600"/>
                    </a:lnTo>
                    <a:lnTo>
                      <a:pt x="21600" y="7845"/>
                    </a:lnTo>
                    <a:cubicBezTo>
                      <a:pt x="21600" y="3504"/>
                      <a:pt x="21006" y="0"/>
                      <a:pt x="2021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2" name="Google Shape;880;p38"/>
              <p:cNvSpPr/>
              <p:nvPr/>
            </p:nvSpPr>
            <p:spPr>
              <a:xfrm>
                <a:off x="908281"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1" y="0"/>
                    </a:moveTo>
                    <a:cubicBezTo>
                      <a:pt x="1041" y="0"/>
                      <a:pt x="0" y="3504"/>
                      <a:pt x="0" y="7845"/>
                    </a:cubicBezTo>
                    <a:lnTo>
                      <a:pt x="0" y="21600"/>
                    </a:lnTo>
                    <a:lnTo>
                      <a:pt x="19269" y="21600"/>
                    </a:lnTo>
                    <a:lnTo>
                      <a:pt x="19269" y="7845"/>
                    </a:lnTo>
                    <a:cubicBezTo>
                      <a:pt x="19269" y="3504"/>
                      <a:pt x="20295"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3" name="Google Shape;881;p38"/>
              <p:cNvSpPr/>
              <p:nvPr/>
            </p:nvSpPr>
            <p:spPr>
              <a:xfrm>
                <a:off x="945664" y="1272009"/>
                <a:ext cx="7120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 y="0"/>
                    </a:moveTo>
                    <a:cubicBezTo>
                      <a:pt x="613" y="0"/>
                      <a:pt x="0" y="3504"/>
                      <a:pt x="0" y="7845"/>
                    </a:cubicBezTo>
                    <a:lnTo>
                      <a:pt x="0" y="21600"/>
                    </a:lnTo>
                    <a:lnTo>
                      <a:pt x="21600" y="21600"/>
                    </a:lnTo>
                    <a:lnTo>
                      <a:pt x="21600" y="7845"/>
                    </a:lnTo>
                    <a:cubicBezTo>
                      <a:pt x="21600" y="3504"/>
                      <a:pt x="20987" y="0"/>
                      <a:pt x="2021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4" name="Google Shape;882;p38"/>
              <p:cNvSpPr/>
              <p:nvPr/>
            </p:nvSpPr>
            <p:spPr>
              <a:xfrm>
                <a:off x="788022" y="1272009"/>
                <a:ext cx="4190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62" y="0"/>
                    </a:moveTo>
                    <a:cubicBezTo>
                      <a:pt x="1041" y="0"/>
                      <a:pt x="0" y="3504"/>
                      <a:pt x="0" y="7845"/>
                    </a:cubicBezTo>
                    <a:lnTo>
                      <a:pt x="0" y="21600"/>
                    </a:lnTo>
                    <a:lnTo>
                      <a:pt x="19269" y="21600"/>
                    </a:lnTo>
                    <a:lnTo>
                      <a:pt x="19269" y="7845"/>
                    </a:lnTo>
                    <a:cubicBezTo>
                      <a:pt x="19269" y="3504"/>
                      <a:pt x="20310" y="0"/>
                      <a:pt x="216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5" name="Google Shape;883;p38"/>
              <p:cNvSpPr/>
              <p:nvPr/>
            </p:nvSpPr>
            <p:spPr>
              <a:xfrm>
                <a:off x="825405" y="1272009"/>
                <a:ext cx="7121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 y="0"/>
                    </a:moveTo>
                    <a:cubicBezTo>
                      <a:pt x="613" y="0"/>
                      <a:pt x="0" y="3504"/>
                      <a:pt x="0" y="7845"/>
                    </a:cubicBezTo>
                    <a:lnTo>
                      <a:pt x="0" y="21600"/>
                    </a:lnTo>
                    <a:lnTo>
                      <a:pt x="21600" y="21600"/>
                    </a:lnTo>
                    <a:lnTo>
                      <a:pt x="21600" y="7845"/>
                    </a:lnTo>
                    <a:cubicBezTo>
                      <a:pt x="21600" y="3504"/>
                      <a:pt x="20996" y="0"/>
                      <a:pt x="2022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6" name="Google Shape;884;p38"/>
              <p:cNvSpPr/>
              <p:nvPr/>
            </p:nvSpPr>
            <p:spPr>
              <a:xfrm>
                <a:off x="471332" y="1080486"/>
                <a:ext cx="1705398" cy="143684"/>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0859" y="589"/>
                    </a:moveTo>
                    <a:cubicBezTo>
                      <a:pt x="20950" y="589"/>
                      <a:pt x="21031" y="1274"/>
                      <a:pt x="21061" y="2302"/>
                    </a:cubicBezTo>
                    <a:lnTo>
                      <a:pt x="21512" y="17612"/>
                    </a:lnTo>
                    <a:cubicBezTo>
                      <a:pt x="21535" y="18405"/>
                      <a:pt x="21525" y="19248"/>
                      <a:pt x="21484" y="19937"/>
                    </a:cubicBezTo>
                    <a:cubicBezTo>
                      <a:pt x="21443" y="20621"/>
                      <a:pt x="21380" y="21015"/>
                      <a:pt x="21308" y="21015"/>
                    </a:cubicBezTo>
                    <a:lnTo>
                      <a:pt x="716" y="21015"/>
                    </a:lnTo>
                    <a:cubicBezTo>
                      <a:pt x="624" y="21015"/>
                      <a:pt x="543" y="20322"/>
                      <a:pt x="513" y="19298"/>
                    </a:cubicBezTo>
                    <a:lnTo>
                      <a:pt x="62" y="3984"/>
                    </a:lnTo>
                    <a:cubicBezTo>
                      <a:pt x="39" y="3195"/>
                      <a:pt x="50" y="2348"/>
                      <a:pt x="90" y="1663"/>
                    </a:cubicBezTo>
                    <a:cubicBezTo>
                      <a:pt x="131" y="979"/>
                      <a:pt x="195" y="589"/>
                      <a:pt x="266" y="589"/>
                    </a:cubicBezTo>
                    <a:close/>
                    <a:moveTo>
                      <a:pt x="266" y="0"/>
                    </a:moveTo>
                    <a:cubicBezTo>
                      <a:pt x="179" y="0"/>
                      <a:pt x="100" y="485"/>
                      <a:pt x="50" y="1323"/>
                    </a:cubicBezTo>
                    <a:cubicBezTo>
                      <a:pt x="-1" y="2171"/>
                      <a:pt x="-13" y="3209"/>
                      <a:pt x="16" y="4179"/>
                    </a:cubicBezTo>
                    <a:lnTo>
                      <a:pt x="466" y="19493"/>
                    </a:lnTo>
                    <a:cubicBezTo>
                      <a:pt x="503" y="20752"/>
                      <a:pt x="603" y="21600"/>
                      <a:pt x="716" y="21600"/>
                    </a:cubicBezTo>
                    <a:lnTo>
                      <a:pt x="21308" y="21600"/>
                    </a:lnTo>
                    <a:cubicBezTo>
                      <a:pt x="21395" y="21600"/>
                      <a:pt x="21474" y="21111"/>
                      <a:pt x="21524" y="20272"/>
                    </a:cubicBezTo>
                    <a:cubicBezTo>
                      <a:pt x="21575" y="19438"/>
                      <a:pt x="21587" y="18391"/>
                      <a:pt x="21558" y="17421"/>
                    </a:cubicBezTo>
                    <a:lnTo>
                      <a:pt x="21108" y="2107"/>
                    </a:lnTo>
                    <a:cubicBezTo>
                      <a:pt x="21071" y="848"/>
                      <a:pt x="20971" y="0"/>
                      <a:pt x="20859"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7" name="Google Shape;885;p38"/>
              <p:cNvSpPr/>
              <p:nvPr/>
            </p:nvSpPr>
            <p:spPr>
              <a:xfrm>
                <a:off x="175819" y="271870"/>
                <a:ext cx="1177453" cy="659568"/>
              </a:xfrm>
              <a:custGeom>
                <a:avLst/>
                <a:gdLst/>
                <a:ahLst/>
                <a:cxnLst>
                  <a:cxn ang="0">
                    <a:pos x="wd2" y="hd2"/>
                  </a:cxn>
                  <a:cxn ang="5400000">
                    <a:pos x="wd2" y="hd2"/>
                  </a:cxn>
                  <a:cxn ang="10800000">
                    <a:pos x="wd2" y="hd2"/>
                  </a:cxn>
                  <a:cxn ang="16200000">
                    <a:pos x="wd2" y="hd2"/>
                  </a:cxn>
                </a:cxnLst>
                <a:rect l="0" t="0" r="r" b="b"/>
                <a:pathLst>
                  <a:path w="21560" h="21600" fill="norm" stroke="1" extrusionOk="0">
                    <a:moveTo>
                      <a:pt x="16987" y="126"/>
                    </a:moveTo>
                    <a:cubicBezTo>
                      <a:pt x="17120" y="126"/>
                      <a:pt x="17238" y="275"/>
                      <a:pt x="17282" y="501"/>
                    </a:cubicBezTo>
                    <a:lnTo>
                      <a:pt x="21471" y="20730"/>
                    </a:lnTo>
                    <a:cubicBezTo>
                      <a:pt x="21505" y="20902"/>
                      <a:pt x="21490" y="21087"/>
                      <a:pt x="21431" y="21236"/>
                    </a:cubicBezTo>
                    <a:cubicBezTo>
                      <a:pt x="21372" y="21386"/>
                      <a:pt x="21279" y="21472"/>
                      <a:pt x="21177" y="21472"/>
                    </a:cubicBezTo>
                    <a:lnTo>
                      <a:pt x="4573" y="21472"/>
                    </a:lnTo>
                    <a:cubicBezTo>
                      <a:pt x="4440" y="21472"/>
                      <a:pt x="4322" y="21321"/>
                      <a:pt x="4279" y="21097"/>
                    </a:cubicBezTo>
                    <a:lnTo>
                      <a:pt x="89" y="868"/>
                    </a:lnTo>
                    <a:cubicBezTo>
                      <a:pt x="56" y="695"/>
                      <a:pt x="71" y="511"/>
                      <a:pt x="130" y="362"/>
                    </a:cubicBezTo>
                    <a:cubicBezTo>
                      <a:pt x="189" y="212"/>
                      <a:pt x="281" y="126"/>
                      <a:pt x="384" y="126"/>
                    </a:cubicBezTo>
                    <a:close/>
                    <a:moveTo>
                      <a:pt x="384" y="0"/>
                    </a:moveTo>
                    <a:cubicBezTo>
                      <a:pt x="258" y="0"/>
                      <a:pt x="144" y="104"/>
                      <a:pt x="71" y="288"/>
                    </a:cubicBezTo>
                    <a:cubicBezTo>
                      <a:pt x="-1" y="471"/>
                      <a:pt x="-20" y="698"/>
                      <a:pt x="22" y="911"/>
                    </a:cubicBezTo>
                    <a:lnTo>
                      <a:pt x="4211" y="21141"/>
                    </a:lnTo>
                    <a:cubicBezTo>
                      <a:pt x="4265" y="21414"/>
                      <a:pt x="4410" y="21600"/>
                      <a:pt x="4573" y="21600"/>
                    </a:cubicBezTo>
                    <a:lnTo>
                      <a:pt x="21177" y="21600"/>
                    </a:lnTo>
                    <a:cubicBezTo>
                      <a:pt x="21302" y="21600"/>
                      <a:pt x="21417" y="21494"/>
                      <a:pt x="21489" y="21312"/>
                    </a:cubicBezTo>
                    <a:cubicBezTo>
                      <a:pt x="21562" y="21127"/>
                      <a:pt x="21580" y="20901"/>
                      <a:pt x="21538" y="20687"/>
                    </a:cubicBezTo>
                    <a:lnTo>
                      <a:pt x="17349" y="458"/>
                    </a:lnTo>
                    <a:cubicBezTo>
                      <a:pt x="17295" y="184"/>
                      <a:pt x="17150" y="0"/>
                      <a:pt x="16987"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8" name="Google Shape;886;p38"/>
              <p:cNvSpPr/>
              <p:nvPr/>
            </p:nvSpPr>
            <p:spPr>
              <a:xfrm>
                <a:off x="225701" y="132528"/>
                <a:ext cx="931660" cy="460414"/>
              </a:xfrm>
              <a:custGeom>
                <a:avLst/>
                <a:gdLst/>
                <a:ahLst/>
                <a:cxnLst>
                  <a:cxn ang="0">
                    <a:pos x="wd2" y="hd2"/>
                  </a:cxn>
                  <a:cxn ang="5400000">
                    <a:pos x="wd2" y="hd2"/>
                  </a:cxn>
                  <a:cxn ang="10800000">
                    <a:pos x="wd2" y="hd2"/>
                  </a:cxn>
                  <a:cxn ang="16200000">
                    <a:pos x="wd2" y="hd2"/>
                  </a:cxn>
                </a:cxnLst>
                <a:rect l="0" t="0" r="r" b="b"/>
                <a:pathLst>
                  <a:path w="21522" h="21600" fill="norm" stroke="1" extrusionOk="0">
                    <a:moveTo>
                      <a:pt x="416" y="0"/>
                    </a:moveTo>
                    <a:cubicBezTo>
                      <a:pt x="93" y="0"/>
                      <a:pt x="-78" y="532"/>
                      <a:pt x="34" y="1189"/>
                    </a:cubicBezTo>
                    <a:lnTo>
                      <a:pt x="2438" y="15299"/>
                    </a:lnTo>
                    <a:cubicBezTo>
                      <a:pt x="2550" y="15955"/>
                      <a:pt x="2903" y="16487"/>
                      <a:pt x="3226" y="16487"/>
                    </a:cubicBezTo>
                    <a:lnTo>
                      <a:pt x="18134" y="16487"/>
                    </a:lnTo>
                    <a:lnTo>
                      <a:pt x="21522" y="21600"/>
                    </a:lnTo>
                    <a:lnTo>
                      <a:pt x="20651" y="16487"/>
                    </a:lnTo>
                    <a:lnTo>
                      <a:pt x="18043" y="1189"/>
                    </a:lnTo>
                    <a:cubicBezTo>
                      <a:pt x="17932" y="532"/>
                      <a:pt x="17579" y="0"/>
                      <a:pt x="17256"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9" name="Google Shape;887;p38"/>
              <p:cNvSpPr/>
              <p:nvPr/>
            </p:nvSpPr>
            <p:spPr>
              <a:xfrm>
                <a:off x="633960" y="194692"/>
                <a:ext cx="345421" cy="29516"/>
              </a:xfrm>
              <a:custGeom>
                <a:avLst/>
                <a:gdLst/>
                <a:ahLst/>
                <a:cxnLst>
                  <a:cxn ang="0">
                    <a:pos x="wd2" y="hd2"/>
                  </a:cxn>
                  <a:cxn ang="5400000">
                    <a:pos x="wd2" y="hd2"/>
                  </a:cxn>
                  <a:cxn ang="10800000">
                    <a:pos x="wd2" y="hd2"/>
                  </a:cxn>
                  <a:cxn ang="16200000">
                    <a:pos x="wd2" y="hd2"/>
                  </a:cxn>
                </a:cxnLst>
                <a:rect l="0" t="0" r="r" b="b"/>
                <a:pathLst>
                  <a:path w="21359" h="21600" fill="norm" stroke="1" extrusionOk="0">
                    <a:moveTo>
                      <a:pt x="651" y="0"/>
                    </a:moveTo>
                    <a:cubicBezTo>
                      <a:pt x="147" y="0"/>
                      <a:pt x="-121" y="4832"/>
                      <a:pt x="52" y="10811"/>
                    </a:cubicBezTo>
                    <a:cubicBezTo>
                      <a:pt x="229" y="16768"/>
                      <a:pt x="779" y="21600"/>
                      <a:pt x="1281" y="21600"/>
                    </a:cubicBezTo>
                    <a:lnTo>
                      <a:pt x="20707" y="21600"/>
                    </a:lnTo>
                    <a:cubicBezTo>
                      <a:pt x="21212" y="21600"/>
                      <a:pt x="21479" y="16768"/>
                      <a:pt x="21306" y="10811"/>
                    </a:cubicBezTo>
                    <a:cubicBezTo>
                      <a:pt x="21129" y="4832"/>
                      <a:pt x="20579" y="0"/>
                      <a:pt x="20075"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0" name="Google Shape;888;p38"/>
              <p:cNvSpPr/>
              <p:nvPr/>
            </p:nvSpPr>
            <p:spPr>
              <a:xfrm>
                <a:off x="301313" y="194692"/>
                <a:ext cx="289238" cy="29516"/>
              </a:xfrm>
              <a:custGeom>
                <a:avLst/>
                <a:gdLst/>
                <a:ahLst/>
                <a:cxnLst>
                  <a:cxn ang="0">
                    <a:pos x="wd2" y="hd2"/>
                  </a:cxn>
                  <a:cxn ang="5400000">
                    <a:pos x="wd2" y="hd2"/>
                  </a:cxn>
                  <a:cxn ang="10800000">
                    <a:pos x="wd2" y="hd2"/>
                  </a:cxn>
                  <a:cxn ang="16200000">
                    <a:pos x="wd2" y="hd2"/>
                  </a:cxn>
                </a:cxnLst>
                <a:rect l="0" t="0" r="r" b="b"/>
                <a:pathLst>
                  <a:path w="21311" h="21600" fill="norm" stroke="1" extrusionOk="0">
                    <a:moveTo>
                      <a:pt x="773" y="0"/>
                    </a:moveTo>
                    <a:cubicBezTo>
                      <a:pt x="176" y="0"/>
                      <a:pt x="-144" y="4832"/>
                      <a:pt x="63" y="10811"/>
                    </a:cubicBezTo>
                    <a:cubicBezTo>
                      <a:pt x="271" y="16768"/>
                      <a:pt x="927" y="21600"/>
                      <a:pt x="1526" y="21600"/>
                    </a:cubicBezTo>
                    <a:lnTo>
                      <a:pt x="20539" y="21600"/>
                    </a:lnTo>
                    <a:cubicBezTo>
                      <a:pt x="21136" y="21600"/>
                      <a:pt x="21456" y="16768"/>
                      <a:pt x="21247" y="10811"/>
                    </a:cubicBezTo>
                    <a:cubicBezTo>
                      <a:pt x="21041" y="4832"/>
                      <a:pt x="20385" y="0"/>
                      <a:pt x="1978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1" name="Google Shape;889;p38"/>
              <p:cNvSpPr/>
              <p:nvPr/>
            </p:nvSpPr>
            <p:spPr>
              <a:xfrm>
                <a:off x="327870" y="271448"/>
                <a:ext cx="116046" cy="29545"/>
              </a:xfrm>
              <a:custGeom>
                <a:avLst/>
                <a:gdLst/>
                <a:ahLst/>
                <a:cxnLst>
                  <a:cxn ang="0">
                    <a:pos x="wd2" y="hd2"/>
                  </a:cxn>
                  <a:cxn ang="5400000">
                    <a:pos x="wd2" y="hd2"/>
                  </a:cxn>
                  <a:cxn ang="10800000">
                    <a:pos x="wd2" y="hd2"/>
                  </a:cxn>
                  <a:cxn ang="16200000">
                    <a:pos x="wd2" y="hd2"/>
                  </a:cxn>
                </a:cxnLst>
                <a:rect l="0" t="0" r="r" b="b"/>
                <a:pathLst>
                  <a:path w="20896" h="21600" fill="norm" stroke="1" extrusionOk="0">
                    <a:moveTo>
                      <a:pt x="1896" y="0"/>
                    </a:moveTo>
                    <a:cubicBezTo>
                      <a:pt x="425" y="0"/>
                      <a:pt x="-351" y="4849"/>
                      <a:pt x="154" y="10822"/>
                    </a:cubicBezTo>
                    <a:cubicBezTo>
                      <a:pt x="670" y="16751"/>
                      <a:pt x="2271" y="21600"/>
                      <a:pt x="3737" y="21600"/>
                    </a:cubicBezTo>
                    <a:lnTo>
                      <a:pt x="19002" y="21600"/>
                    </a:lnTo>
                    <a:cubicBezTo>
                      <a:pt x="20473" y="21600"/>
                      <a:pt x="21249" y="16773"/>
                      <a:pt x="20739" y="10822"/>
                    </a:cubicBezTo>
                    <a:cubicBezTo>
                      <a:pt x="20228" y="4849"/>
                      <a:pt x="18627" y="0"/>
                      <a:pt x="17161"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2" name="Google Shape;890;p38"/>
              <p:cNvSpPr/>
              <p:nvPr/>
            </p:nvSpPr>
            <p:spPr>
              <a:xfrm>
                <a:off x="577916" y="271448"/>
                <a:ext cx="428022" cy="29545"/>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525" y="0"/>
                    </a:moveTo>
                    <a:cubicBezTo>
                      <a:pt x="119" y="0"/>
                      <a:pt x="-98" y="4849"/>
                      <a:pt x="42" y="10822"/>
                    </a:cubicBezTo>
                    <a:cubicBezTo>
                      <a:pt x="182" y="16751"/>
                      <a:pt x="627" y="21600"/>
                      <a:pt x="1036" y="21600"/>
                    </a:cubicBezTo>
                    <a:lnTo>
                      <a:pt x="20878" y="21600"/>
                    </a:lnTo>
                    <a:cubicBezTo>
                      <a:pt x="21285" y="21600"/>
                      <a:pt x="21502" y="16773"/>
                      <a:pt x="21362" y="10822"/>
                    </a:cubicBezTo>
                    <a:cubicBezTo>
                      <a:pt x="21220" y="4849"/>
                      <a:pt x="20775" y="0"/>
                      <a:pt x="20368"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3" name="Google Shape;891;p38"/>
              <p:cNvSpPr/>
              <p:nvPr/>
            </p:nvSpPr>
            <p:spPr>
              <a:xfrm>
                <a:off x="354457" y="348233"/>
                <a:ext cx="468356" cy="29546"/>
              </a:xfrm>
              <a:custGeom>
                <a:avLst/>
                <a:gdLst/>
                <a:ahLst/>
                <a:cxnLst>
                  <a:cxn ang="0">
                    <a:pos x="wd2" y="hd2"/>
                  </a:cxn>
                  <a:cxn ang="5400000">
                    <a:pos x="wd2" y="hd2"/>
                  </a:cxn>
                  <a:cxn ang="10800000">
                    <a:pos x="wd2" y="hd2"/>
                  </a:cxn>
                  <a:cxn ang="16200000">
                    <a:pos x="wd2" y="hd2"/>
                  </a:cxn>
                </a:cxnLst>
                <a:rect l="0" t="0" r="r" b="b"/>
                <a:pathLst>
                  <a:path w="21421" h="21600" fill="norm" stroke="1" extrusionOk="0">
                    <a:moveTo>
                      <a:pt x="480" y="0"/>
                    </a:moveTo>
                    <a:cubicBezTo>
                      <a:pt x="107" y="0"/>
                      <a:pt x="-89" y="4827"/>
                      <a:pt x="39" y="10778"/>
                    </a:cubicBezTo>
                    <a:cubicBezTo>
                      <a:pt x="167" y="16751"/>
                      <a:pt x="574" y="21600"/>
                      <a:pt x="948" y="21600"/>
                    </a:cubicBezTo>
                    <a:lnTo>
                      <a:pt x="20942" y="21600"/>
                    </a:lnTo>
                    <a:cubicBezTo>
                      <a:pt x="21315" y="21600"/>
                      <a:pt x="21511" y="16751"/>
                      <a:pt x="21381" y="10778"/>
                    </a:cubicBezTo>
                    <a:cubicBezTo>
                      <a:pt x="21253" y="4827"/>
                      <a:pt x="20846" y="0"/>
                      <a:pt x="20474"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4" name="Google Shape;892;p38"/>
              <p:cNvSpPr/>
              <p:nvPr/>
            </p:nvSpPr>
            <p:spPr>
              <a:xfrm>
                <a:off x="872262" y="348233"/>
                <a:ext cx="160236" cy="29546"/>
              </a:xfrm>
              <a:custGeom>
                <a:avLst/>
                <a:gdLst/>
                <a:ahLst/>
                <a:cxnLst>
                  <a:cxn ang="0">
                    <a:pos x="wd2" y="hd2"/>
                  </a:cxn>
                  <a:cxn ang="5400000">
                    <a:pos x="wd2" y="hd2"/>
                  </a:cxn>
                  <a:cxn ang="10800000">
                    <a:pos x="wd2" y="hd2"/>
                  </a:cxn>
                  <a:cxn ang="16200000">
                    <a:pos x="wd2" y="hd2"/>
                  </a:cxn>
                </a:cxnLst>
                <a:rect l="0" t="0" r="r" b="b"/>
                <a:pathLst>
                  <a:path w="21081" h="21600" fill="norm" stroke="1" extrusionOk="0">
                    <a:moveTo>
                      <a:pt x="1387" y="0"/>
                    </a:moveTo>
                    <a:cubicBezTo>
                      <a:pt x="312" y="0"/>
                      <a:pt x="-259" y="4827"/>
                      <a:pt x="114" y="10778"/>
                    </a:cubicBezTo>
                    <a:cubicBezTo>
                      <a:pt x="483" y="16751"/>
                      <a:pt x="1653" y="21600"/>
                      <a:pt x="2724" y="21600"/>
                    </a:cubicBezTo>
                    <a:lnTo>
                      <a:pt x="19699" y="21600"/>
                    </a:lnTo>
                    <a:cubicBezTo>
                      <a:pt x="20770" y="21600"/>
                      <a:pt x="21341" y="16751"/>
                      <a:pt x="20964" y="10778"/>
                    </a:cubicBezTo>
                    <a:cubicBezTo>
                      <a:pt x="20595" y="4827"/>
                      <a:pt x="19425" y="0"/>
                      <a:pt x="18350"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5" name="Google Shape;893;p38"/>
              <p:cNvSpPr/>
              <p:nvPr/>
            </p:nvSpPr>
            <p:spPr>
              <a:xfrm>
                <a:off x="1114721" y="0"/>
                <a:ext cx="886674" cy="460383"/>
              </a:xfrm>
              <a:custGeom>
                <a:avLst/>
                <a:gdLst/>
                <a:ahLst/>
                <a:cxnLst>
                  <a:cxn ang="0">
                    <a:pos x="wd2" y="hd2"/>
                  </a:cxn>
                  <a:cxn ang="5400000">
                    <a:pos x="wd2" y="hd2"/>
                  </a:cxn>
                  <a:cxn ang="10800000">
                    <a:pos x="wd2" y="hd2"/>
                  </a:cxn>
                  <a:cxn ang="16200000">
                    <a:pos x="wd2" y="hd2"/>
                  </a:cxn>
                </a:cxnLst>
                <a:rect l="0" t="0" r="r" b="b"/>
                <a:pathLst>
                  <a:path w="21438" h="21600" fill="norm" stroke="1" extrusionOk="0">
                    <a:moveTo>
                      <a:pt x="437" y="0"/>
                    </a:moveTo>
                    <a:cubicBezTo>
                      <a:pt x="98" y="0"/>
                      <a:pt x="-81" y="532"/>
                      <a:pt x="36" y="1188"/>
                    </a:cubicBezTo>
                    <a:lnTo>
                      <a:pt x="2765" y="16487"/>
                    </a:lnTo>
                    <a:lnTo>
                      <a:pt x="3677" y="21600"/>
                    </a:lnTo>
                    <a:lnTo>
                      <a:pt x="5400" y="16487"/>
                    </a:lnTo>
                    <a:lnTo>
                      <a:pt x="21002" y="16487"/>
                    </a:lnTo>
                    <a:cubicBezTo>
                      <a:pt x="21340" y="16487"/>
                      <a:pt x="21519" y="15955"/>
                      <a:pt x="21402" y="15299"/>
                    </a:cubicBezTo>
                    <a:lnTo>
                      <a:pt x="18886" y="1188"/>
                    </a:lnTo>
                    <a:cubicBezTo>
                      <a:pt x="18769" y="532"/>
                      <a:pt x="18400" y="0"/>
                      <a:pt x="18061"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6" name="Google Shape;894;p38"/>
              <p:cNvSpPr/>
              <p:nvPr/>
            </p:nvSpPr>
            <p:spPr>
              <a:xfrm>
                <a:off x="1406951" y="31896"/>
                <a:ext cx="301160" cy="284442"/>
              </a:xfrm>
              <a:custGeom>
                <a:avLst/>
                <a:gdLst/>
                <a:ahLst/>
                <a:cxnLst>
                  <a:cxn ang="0">
                    <a:pos x="wd2" y="hd2"/>
                  </a:cxn>
                  <a:cxn ang="5400000">
                    <a:pos x="wd2" y="hd2"/>
                  </a:cxn>
                  <a:cxn ang="10800000">
                    <a:pos x="wd2" y="hd2"/>
                  </a:cxn>
                  <a:cxn ang="16200000">
                    <a:pos x="wd2" y="hd2"/>
                  </a:cxn>
                </a:cxnLst>
                <a:rect l="0" t="0" r="r" b="b"/>
                <a:pathLst>
                  <a:path w="20519" h="21600" fill="norm" stroke="1" extrusionOk="0">
                    <a:moveTo>
                      <a:pt x="7119" y="691"/>
                    </a:moveTo>
                    <a:cubicBezTo>
                      <a:pt x="12121" y="691"/>
                      <a:pt x="17599" y="5227"/>
                      <a:pt x="19328" y="10799"/>
                    </a:cubicBezTo>
                    <a:cubicBezTo>
                      <a:pt x="21060" y="16373"/>
                      <a:pt x="18400" y="20906"/>
                      <a:pt x="13396" y="20906"/>
                    </a:cubicBezTo>
                    <a:cubicBezTo>
                      <a:pt x="8397" y="20906"/>
                      <a:pt x="2921" y="16373"/>
                      <a:pt x="1189" y="10799"/>
                    </a:cubicBezTo>
                    <a:cubicBezTo>
                      <a:pt x="-540" y="5227"/>
                      <a:pt x="2120" y="691"/>
                      <a:pt x="7119" y="691"/>
                    </a:cubicBezTo>
                    <a:close/>
                    <a:moveTo>
                      <a:pt x="6906" y="0"/>
                    </a:moveTo>
                    <a:cubicBezTo>
                      <a:pt x="4318" y="0"/>
                      <a:pt x="2233" y="1124"/>
                      <a:pt x="1035" y="3162"/>
                    </a:cubicBezTo>
                    <a:cubicBezTo>
                      <a:pt x="-160" y="5201"/>
                      <a:pt x="-326" y="7914"/>
                      <a:pt x="569" y="10799"/>
                    </a:cubicBezTo>
                    <a:cubicBezTo>
                      <a:pt x="1463" y="13686"/>
                      <a:pt x="3313" y="16396"/>
                      <a:pt x="5778" y="18436"/>
                    </a:cubicBezTo>
                    <a:cubicBezTo>
                      <a:pt x="8243" y="20476"/>
                      <a:pt x="11022" y="21600"/>
                      <a:pt x="13614" y="21600"/>
                    </a:cubicBezTo>
                    <a:cubicBezTo>
                      <a:pt x="16200" y="21600"/>
                      <a:pt x="18287" y="20476"/>
                      <a:pt x="19483" y="18436"/>
                    </a:cubicBezTo>
                    <a:cubicBezTo>
                      <a:pt x="20680" y="16396"/>
                      <a:pt x="20846" y="13686"/>
                      <a:pt x="19947" y="10799"/>
                    </a:cubicBezTo>
                    <a:cubicBezTo>
                      <a:pt x="19053" y="7914"/>
                      <a:pt x="17203" y="5201"/>
                      <a:pt x="14740" y="3162"/>
                    </a:cubicBezTo>
                    <a:cubicBezTo>
                      <a:pt x="12275" y="1124"/>
                      <a:pt x="9494" y="0"/>
                      <a:pt x="690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7" name="Google Shape;895;p38"/>
              <p:cNvSpPr/>
              <p:nvPr/>
            </p:nvSpPr>
            <p:spPr>
              <a:xfrm>
                <a:off x="1468723" y="71720"/>
                <a:ext cx="147102" cy="204793"/>
              </a:xfrm>
              <a:custGeom>
                <a:avLst/>
                <a:gdLst/>
                <a:ahLst/>
                <a:cxnLst>
                  <a:cxn ang="0">
                    <a:pos x="wd2" y="hd2"/>
                  </a:cxn>
                  <a:cxn ang="5400000">
                    <a:pos x="wd2" y="hd2"/>
                  </a:cxn>
                  <a:cxn ang="10800000">
                    <a:pos x="wd2" y="hd2"/>
                  </a:cxn>
                  <a:cxn ang="16200000">
                    <a:pos x="wd2" y="hd2"/>
                  </a:cxn>
                </a:cxnLst>
                <a:rect l="0" t="0" r="r" b="b"/>
                <a:pathLst>
                  <a:path w="20645" h="21600" fill="norm" stroke="1" extrusionOk="0">
                    <a:moveTo>
                      <a:pt x="7993" y="0"/>
                    </a:moveTo>
                    <a:cubicBezTo>
                      <a:pt x="3296" y="0"/>
                      <a:pt x="740" y="1561"/>
                      <a:pt x="0" y="4022"/>
                    </a:cubicBezTo>
                    <a:lnTo>
                      <a:pt x="5187" y="6150"/>
                    </a:lnTo>
                    <a:cubicBezTo>
                      <a:pt x="5666" y="4770"/>
                      <a:pt x="6952" y="3930"/>
                      <a:pt x="9211" y="3930"/>
                    </a:cubicBezTo>
                    <a:cubicBezTo>
                      <a:pt x="11475" y="3930"/>
                      <a:pt x="13396" y="4862"/>
                      <a:pt x="14073" y="6331"/>
                    </a:cubicBezTo>
                    <a:cubicBezTo>
                      <a:pt x="15279" y="8941"/>
                      <a:pt x="10277" y="9870"/>
                      <a:pt x="12211" y="14070"/>
                    </a:cubicBezTo>
                    <a:lnTo>
                      <a:pt x="17466" y="14070"/>
                    </a:lnTo>
                    <a:cubicBezTo>
                      <a:pt x="16002" y="10891"/>
                      <a:pt x="21600" y="10350"/>
                      <a:pt x="19387" y="5552"/>
                    </a:cubicBezTo>
                    <a:cubicBezTo>
                      <a:pt x="17754" y="2010"/>
                      <a:pt x="13210" y="0"/>
                      <a:pt x="7993" y="0"/>
                    </a:cubicBezTo>
                    <a:close/>
                    <a:moveTo>
                      <a:pt x="15833" y="16198"/>
                    </a:moveTo>
                    <a:cubicBezTo>
                      <a:pt x="13887" y="16198"/>
                      <a:pt x="13019" y="17342"/>
                      <a:pt x="13726" y="18869"/>
                    </a:cubicBezTo>
                    <a:cubicBezTo>
                      <a:pt x="14420" y="20369"/>
                      <a:pt x="16370" y="21600"/>
                      <a:pt x="18325" y="21600"/>
                    </a:cubicBezTo>
                    <a:cubicBezTo>
                      <a:pt x="20271" y="21600"/>
                      <a:pt x="21092" y="20369"/>
                      <a:pt x="20407" y="18869"/>
                    </a:cubicBezTo>
                    <a:cubicBezTo>
                      <a:pt x="19704" y="17342"/>
                      <a:pt x="17788" y="16198"/>
                      <a:pt x="15833" y="16198"/>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958" name="Google Shape;896;p38"/>
            <p:cNvGrpSpPr/>
            <p:nvPr/>
          </p:nvGrpSpPr>
          <p:grpSpPr>
            <a:xfrm>
              <a:off x="1671693" y="150285"/>
              <a:ext cx="1893524" cy="1225315"/>
              <a:chOff x="0" y="0"/>
              <a:chExt cx="1893522" cy="1225314"/>
            </a:xfrm>
          </p:grpSpPr>
          <p:sp>
            <p:nvSpPr>
              <p:cNvPr id="869" name="Google Shape;897;p38"/>
              <p:cNvSpPr/>
              <p:nvPr/>
            </p:nvSpPr>
            <p:spPr>
              <a:xfrm>
                <a:off x="958062" y="312056"/>
                <a:ext cx="445993" cy="777264"/>
              </a:xfrm>
              <a:custGeom>
                <a:avLst/>
                <a:gdLst/>
                <a:ahLst/>
                <a:cxnLst>
                  <a:cxn ang="0">
                    <a:pos x="wd2" y="hd2"/>
                  </a:cxn>
                  <a:cxn ang="5400000">
                    <a:pos x="wd2" y="hd2"/>
                  </a:cxn>
                  <a:cxn ang="10800000">
                    <a:pos x="wd2" y="hd2"/>
                  </a:cxn>
                  <a:cxn ang="16200000">
                    <a:pos x="wd2" y="hd2"/>
                  </a:cxn>
                </a:cxnLst>
                <a:rect l="0" t="0" r="r" b="b"/>
                <a:pathLst>
                  <a:path w="21460" h="21600" fill="norm" stroke="1" extrusionOk="0">
                    <a:moveTo>
                      <a:pt x="14700" y="0"/>
                    </a:moveTo>
                    <a:cubicBezTo>
                      <a:pt x="14720" y="54"/>
                      <a:pt x="14587" y="108"/>
                      <a:pt x="14365" y="159"/>
                    </a:cubicBezTo>
                    <a:cubicBezTo>
                      <a:pt x="13830" y="285"/>
                      <a:pt x="12776" y="405"/>
                      <a:pt x="12079" y="532"/>
                    </a:cubicBezTo>
                    <a:cubicBezTo>
                      <a:pt x="11961" y="554"/>
                      <a:pt x="11854" y="574"/>
                      <a:pt x="11761" y="596"/>
                    </a:cubicBezTo>
                    <a:cubicBezTo>
                      <a:pt x="11522" y="653"/>
                      <a:pt x="11189" y="745"/>
                      <a:pt x="10825" y="850"/>
                    </a:cubicBezTo>
                    <a:cubicBezTo>
                      <a:pt x="10348" y="988"/>
                      <a:pt x="9816" y="1147"/>
                      <a:pt x="9370" y="1276"/>
                    </a:cubicBezTo>
                    <a:cubicBezTo>
                      <a:pt x="8918" y="1406"/>
                      <a:pt x="8557" y="1504"/>
                      <a:pt x="8430" y="1515"/>
                    </a:cubicBezTo>
                    <a:lnTo>
                      <a:pt x="8430" y="1733"/>
                    </a:lnTo>
                    <a:cubicBezTo>
                      <a:pt x="8430" y="1733"/>
                      <a:pt x="6811" y="2301"/>
                      <a:pt x="5903" y="2648"/>
                    </a:cubicBezTo>
                    <a:cubicBezTo>
                      <a:pt x="5899" y="2659"/>
                      <a:pt x="5898" y="2671"/>
                      <a:pt x="5895" y="2681"/>
                    </a:cubicBezTo>
                    <a:cubicBezTo>
                      <a:pt x="5723" y="3474"/>
                      <a:pt x="5348" y="4698"/>
                      <a:pt x="4498" y="5736"/>
                    </a:cubicBezTo>
                    <a:cubicBezTo>
                      <a:pt x="3957" y="6397"/>
                      <a:pt x="3437" y="7316"/>
                      <a:pt x="3642" y="8294"/>
                    </a:cubicBezTo>
                    <a:cubicBezTo>
                      <a:pt x="3764" y="8876"/>
                      <a:pt x="4142" y="9480"/>
                      <a:pt x="4929" y="10064"/>
                    </a:cubicBezTo>
                    <a:cubicBezTo>
                      <a:pt x="5039" y="11758"/>
                      <a:pt x="4170" y="13586"/>
                      <a:pt x="2664" y="14403"/>
                    </a:cubicBezTo>
                    <a:cubicBezTo>
                      <a:pt x="1900" y="14256"/>
                      <a:pt x="1279" y="13876"/>
                      <a:pt x="752" y="13876"/>
                    </a:cubicBezTo>
                    <a:cubicBezTo>
                      <a:pt x="626" y="13876"/>
                      <a:pt x="504" y="13897"/>
                      <a:pt x="388" y="13950"/>
                    </a:cubicBezTo>
                    <a:cubicBezTo>
                      <a:pt x="-140" y="14187"/>
                      <a:pt x="-38" y="15423"/>
                      <a:pt x="162" y="16020"/>
                    </a:cubicBezTo>
                    <a:cubicBezTo>
                      <a:pt x="292" y="16091"/>
                      <a:pt x="418" y="16160"/>
                      <a:pt x="548" y="16228"/>
                    </a:cubicBezTo>
                    <a:cubicBezTo>
                      <a:pt x="548" y="16228"/>
                      <a:pt x="362" y="15204"/>
                      <a:pt x="1366" y="15204"/>
                    </a:cubicBezTo>
                    <a:cubicBezTo>
                      <a:pt x="1940" y="15204"/>
                      <a:pt x="1859" y="16198"/>
                      <a:pt x="2490" y="17255"/>
                    </a:cubicBezTo>
                    <a:cubicBezTo>
                      <a:pt x="2497" y="17264"/>
                      <a:pt x="2502" y="17274"/>
                      <a:pt x="2509" y="17285"/>
                    </a:cubicBezTo>
                    <a:cubicBezTo>
                      <a:pt x="2980" y="18059"/>
                      <a:pt x="3843" y="18862"/>
                      <a:pt x="5638" y="19326"/>
                    </a:cubicBezTo>
                    <a:cubicBezTo>
                      <a:pt x="5822" y="19309"/>
                      <a:pt x="6002" y="19293"/>
                      <a:pt x="6175" y="19278"/>
                    </a:cubicBezTo>
                    <a:cubicBezTo>
                      <a:pt x="6569" y="19241"/>
                      <a:pt x="6938" y="19206"/>
                      <a:pt x="7273" y="19171"/>
                    </a:cubicBezTo>
                    <a:cubicBezTo>
                      <a:pt x="8116" y="19087"/>
                      <a:pt x="8922" y="19048"/>
                      <a:pt x="9685" y="19048"/>
                    </a:cubicBezTo>
                    <a:cubicBezTo>
                      <a:pt x="10451" y="19048"/>
                      <a:pt x="11174" y="19087"/>
                      <a:pt x="11845" y="19159"/>
                    </a:cubicBezTo>
                    <a:cubicBezTo>
                      <a:pt x="14986" y="19491"/>
                      <a:pt x="17037" y="20533"/>
                      <a:pt x="17360" y="21600"/>
                    </a:cubicBezTo>
                    <a:cubicBezTo>
                      <a:pt x="17403" y="21592"/>
                      <a:pt x="21327" y="20899"/>
                      <a:pt x="17926" y="18041"/>
                    </a:cubicBezTo>
                    <a:cubicBezTo>
                      <a:pt x="18399" y="17616"/>
                      <a:pt x="19474" y="17316"/>
                      <a:pt x="19619" y="16848"/>
                    </a:cubicBezTo>
                    <a:cubicBezTo>
                      <a:pt x="19761" y="16381"/>
                      <a:pt x="18940" y="15268"/>
                      <a:pt x="18940" y="15268"/>
                    </a:cubicBezTo>
                    <a:cubicBezTo>
                      <a:pt x="18940" y="15268"/>
                      <a:pt x="19729" y="12151"/>
                      <a:pt x="20680" y="9612"/>
                    </a:cubicBezTo>
                    <a:cubicBezTo>
                      <a:pt x="20572" y="9537"/>
                      <a:pt x="20463" y="9460"/>
                      <a:pt x="20350" y="9382"/>
                    </a:cubicBezTo>
                    <a:cubicBezTo>
                      <a:pt x="19909" y="9072"/>
                      <a:pt x="19560" y="8759"/>
                      <a:pt x="19284" y="8449"/>
                    </a:cubicBezTo>
                    <a:cubicBezTo>
                      <a:pt x="17372" y="6294"/>
                      <a:pt x="19095" y="4258"/>
                      <a:pt x="19095" y="4258"/>
                    </a:cubicBezTo>
                    <a:lnTo>
                      <a:pt x="19093" y="4258"/>
                    </a:lnTo>
                    <a:cubicBezTo>
                      <a:pt x="19093" y="4258"/>
                      <a:pt x="19931" y="3366"/>
                      <a:pt x="21460" y="2611"/>
                    </a:cubicBezTo>
                    <a:cubicBezTo>
                      <a:pt x="21460" y="2611"/>
                      <a:pt x="21289" y="2550"/>
                      <a:pt x="20958" y="2447"/>
                    </a:cubicBezTo>
                    <a:cubicBezTo>
                      <a:pt x="20134" y="2191"/>
                      <a:pt x="18324" y="1672"/>
                      <a:pt x="15729" y="1167"/>
                    </a:cubicBezTo>
                    <a:lnTo>
                      <a:pt x="147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0" name="Google Shape;898;p38"/>
              <p:cNvSpPr/>
              <p:nvPr/>
            </p:nvSpPr>
            <p:spPr>
              <a:xfrm>
                <a:off x="1009815" y="616094"/>
                <a:ext cx="378020" cy="473226"/>
              </a:xfrm>
              <a:custGeom>
                <a:avLst/>
                <a:gdLst/>
                <a:ahLst/>
                <a:cxnLst>
                  <a:cxn ang="0">
                    <a:pos x="wd2" y="hd2"/>
                  </a:cxn>
                  <a:cxn ang="5400000">
                    <a:pos x="wd2" y="hd2"/>
                  </a:cxn>
                  <a:cxn ang="10800000">
                    <a:pos x="wd2" y="hd2"/>
                  </a:cxn>
                  <a:cxn ang="16200000">
                    <a:pos x="wd2" y="hd2"/>
                  </a:cxn>
                </a:cxnLst>
                <a:rect l="0" t="0" r="r" b="b"/>
                <a:pathLst>
                  <a:path w="20858" h="21600" fill="norm" stroke="1" extrusionOk="0">
                    <a:moveTo>
                      <a:pt x="19258" y="0"/>
                    </a:moveTo>
                    <a:cubicBezTo>
                      <a:pt x="19143" y="2463"/>
                      <a:pt x="18278" y="11430"/>
                      <a:pt x="11809" y="12803"/>
                    </a:cubicBezTo>
                    <a:cubicBezTo>
                      <a:pt x="9650" y="13261"/>
                      <a:pt x="7802" y="13364"/>
                      <a:pt x="6245" y="13364"/>
                    </a:cubicBezTo>
                    <a:cubicBezTo>
                      <a:pt x="4964" y="13364"/>
                      <a:pt x="3879" y="13295"/>
                      <a:pt x="2981" y="13295"/>
                    </a:cubicBezTo>
                    <a:cubicBezTo>
                      <a:pt x="1510" y="13295"/>
                      <a:pt x="534" y="13481"/>
                      <a:pt x="0" y="14464"/>
                    </a:cubicBezTo>
                    <a:cubicBezTo>
                      <a:pt x="8" y="14478"/>
                      <a:pt x="13" y="14495"/>
                      <a:pt x="22" y="14512"/>
                    </a:cubicBezTo>
                    <a:cubicBezTo>
                      <a:pt x="562" y="15785"/>
                      <a:pt x="1552" y="17103"/>
                      <a:pt x="3610" y="17865"/>
                    </a:cubicBezTo>
                    <a:cubicBezTo>
                      <a:pt x="3821" y="17838"/>
                      <a:pt x="4027" y="17810"/>
                      <a:pt x="4225" y="17786"/>
                    </a:cubicBezTo>
                    <a:cubicBezTo>
                      <a:pt x="4678" y="17725"/>
                      <a:pt x="5100" y="17667"/>
                      <a:pt x="5484" y="17611"/>
                    </a:cubicBezTo>
                    <a:cubicBezTo>
                      <a:pt x="6451" y="17472"/>
                      <a:pt x="7376" y="17409"/>
                      <a:pt x="8251" y="17409"/>
                    </a:cubicBezTo>
                    <a:cubicBezTo>
                      <a:pt x="9129" y="17409"/>
                      <a:pt x="9957" y="17473"/>
                      <a:pt x="10728" y="17590"/>
                    </a:cubicBezTo>
                    <a:cubicBezTo>
                      <a:pt x="14329" y="18136"/>
                      <a:pt x="16681" y="19847"/>
                      <a:pt x="17052" y="21600"/>
                    </a:cubicBezTo>
                    <a:cubicBezTo>
                      <a:pt x="17100" y="21588"/>
                      <a:pt x="21600" y="20448"/>
                      <a:pt x="17701" y="15755"/>
                    </a:cubicBezTo>
                    <a:cubicBezTo>
                      <a:pt x="18243" y="15057"/>
                      <a:pt x="19476" y="14563"/>
                      <a:pt x="19642" y="13795"/>
                    </a:cubicBezTo>
                    <a:cubicBezTo>
                      <a:pt x="19805" y="13027"/>
                      <a:pt x="18864" y="11200"/>
                      <a:pt x="18864" y="11200"/>
                    </a:cubicBezTo>
                    <a:lnTo>
                      <a:pt x="18860" y="11200"/>
                    </a:lnTo>
                    <a:cubicBezTo>
                      <a:pt x="18860" y="11200"/>
                      <a:pt x="19769" y="6079"/>
                      <a:pt x="20858" y="1910"/>
                    </a:cubicBezTo>
                    <a:cubicBezTo>
                      <a:pt x="20735" y="1788"/>
                      <a:pt x="20610" y="1660"/>
                      <a:pt x="20480" y="1532"/>
                    </a:cubicBezTo>
                    <a:cubicBezTo>
                      <a:pt x="19975" y="1022"/>
                      <a:pt x="19574" y="509"/>
                      <a:pt x="19258" y="0"/>
                    </a:cubicBezTo>
                    <a:close/>
                  </a:path>
                </a:pathLst>
              </a:custGeom>
              <a:solidFill>
                <a:schemeClr val="accent3">
                  <a:alpha val="5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1" name="Google Shape;899;p38"/>
              <p:cNvSpPr/>
              <p:nvPr/>
            </p:nvSpPr>
            <p:spPr>
              <a:xfrm>
                <a:off x="1033692" y="874"/>
                <a:ext cx="387533" cy="399244"/>
              </a:xfrm>
              <a:custGeom>
                <a:avLst/>
                <a:gdLst/>
                <a:ahLst/>
                <a:cxnLst>
                  <a:cxn ang="0">
                    <a:pos x="wd2" y="hd2"/>
                  </a:cxn>
                  <a:cxn ang="5400000">
                    <a:pos x="wd2" y="hd2"/>
                  </a:cxn>
                  <a:cxn ang="10800000">
                    <a:pos x="wd2" y="hd2"/>
                  </a:cxn>
                  <a:cxn ang="16200000">
                    <a:pos x="wd2" y="hd2"/>
                  </a:cxn>
                </a:cxnLst>
                <a:rect l="0" t="0" r="r" b="b"/>
                <a:pathLst>
                  <a:path w="21332" h="21600" fill="norm" stroke="1" extrusionOk="0">
                    <a:moveTo>
                      <a:pt x="7674" y="0"/>
                    </a:moveTo>
                    <a:cubicBezTo>
                      <a:pt x="4937" y="0"/>
                      <a:pt x="2511" y="1726"/>
                      <a:pt x="1135" y="3699"/>
                    </a:cubicBezTo>
                    <a:cubicBezTo>
                      <a:pt x="543" y="4546"/>
                      <a:pt x="148" y="5435"/>
                      <a:pt x="0" y="6255"/>
                    </a:cubicBezTo>
                    <a:cubicBezTo>
                      <a:pt x="214" y="6472"/>
                      <a:pt x="440" y="6678"/>
                      <a:pt x="670" y="6867"/>
                    </a:cubicBezTo>
                    <a:cubicBezTo>
                      <a:pt x="3502" y="9201"/>
                      <a:pt x="7441" y="9584"/>
                      <a:pt x="7441" y="9584"/>
                    </a:cubicBezTo>
                    <a:cubicBezTo>
                      <a:pt x="7441" y="9584"/>
                      <a:pt x="7177" y="10083"/>
                      <a:pt x="6826" y="10840"/>
                    </a:cubicBezTo>
                    <a:cubicBezTo>
                      <a:pt x="6774" y="10951"/>
                      <a:pt x="6807" y="11083"/>
                      <a:pt x="6907" y="11158"/>
                    </a:cubicBezTo>
                    <a:cubicBezTo>
                      <a:pt x="7431" y="11559"/>
                      <a:pt x="7775" y="11600"/>
                      <a:pt x="7775" y="11600"/>
                    </a:cubicBezTo>
                    <a:cubicBezTo>
                      <a:pt x="7775" y="11590"/>
                      <a:pt x="7771" y="11577"/>
                      <a:pt x="7770" y="11564"/>
                    </a:cubicBezTo>
                    <a:cubicBezTo>
                      <a:pt x="7770" y="11563"/>
                      <a:pt x="7770" y="11559"/>
                      <a:pt x="7770" y="11558"/>
                    </a:cubicBezTo>
                    <a:cubicBezTo>
                      <a:pt x="7766" y="11548"/>
                      <a:pt x="7766" y="11535"/>
                      <a:pt x="7765" y="11522"/>
                    </a:cubicBezTo>
                    <a:cubicBezTo>
                      <a:pt x="7761" y="11510"/>
                      <a:pt x="7761" y="11497"/>
                      <a:pt x="7760" y="11483"/>
                    </a:cubicBezTo>
                    <a:cubicBezTo>
                      <a:pt x="7756" y="11458"/>
                      <a:pt x="7756" y="11432"/>
                      <a:pt x="7755" y="11406"/>
                    </a:cubicBezTo>
                    <a:cubicBezTo>
                      <a:pt x="7755" y="11395"/>
                      <a:pt x="7755" y="11388"/>
                      <a:pt x="7752" y="11380"/>
                    </a:cubicBezTo>
                    <a:cubicBezTo>
                      <a:pt x="7752" y="11365"/>
                      <a:pt x="7752" y="11350"/>
                      <a:pt x="7752" y="11336"/>
                    </a:cubicBezTo>
                    <a:cubicBezTo>
                      <a:pt x="7752" y="11318"/>
                      <a:pt x="7748" y="11303"/>
                      <a:pt x="7748" y="11285"/>
                    </a:cubicBezTo>
                    <a:cubicBezTo>
                      <a:pt x="7748" y="10789"/>
                      <a:pt x="7929" y="10236"/>
                      <a:pt x="8284" y="9737"/>
                    </a:cubicBezTo>
                    <a:cubicBezTo>
                      <a:pt x="8399" y="9579"/>
                      <a:pt x="8525" y="9436"/>
                      <a:pt x="8658" y="9308"/>
                    </a:cubicBezTo>
                    <a:cubicBezTo>
                      <a:pt x="9124" y="8861"/>
                      <a:pt x="9691" y="8614"/>
                      <a:pt x="10204" y="8614"/>
                    </a:cubicBezTo>
                    <a:cubicBezTo>
                      <a:pt x="10486" y="8614"/>
                      <a:pt x="10750" y="8689"/>
                      <a:pt x="10976" y="8844"/>
                    </a:cubicBezTo>
                    <a:cubicBezTo>
                      <a:pt x="11303" y="9072"/>
                      <a:pt x="11494" y="9432"/>
                      <a:pt x="11545" y="9855"/>
                    </a:cubicBezTo>
                    <a:cubicBezTo>
                      <a:pt x="11572" y="10088"/>
                      <a:pt x="11557" y="10342"/>
                      <a:pt x="11499" y="10600"/>
                    </a:cubicBezTo>
                    <a:cubicBezTo>
                      <a:pt x="11421" y="10949"/>
                      <a:pt x="11263" y="11305"/>
                      <a:pt x="11024" y="11638"/>
                    </a:cubicBezTo>
                    <a:cubicBezTo>
                      <a:pt x="10851" y="11877"/>
                      <a:pt x="10654" y="12081"/>
                      <a:pt x="10442" y="12248"/>
                    </a:cubicBezTo>
                    <a:cubicBezTo>
                      <a:pt x="10745" y="13417"/>
                      <a:pt x="11470" y="15236"/>
                      <a:pt x="11950" y="16386"/>
                    </a:cubicBezTo>
                    <a:cubicBezTo>
                      <a:pt x="12410" y="16457"/>
                      <a:pt x="12620" y="16660"/>
                      <a:pt x="12655" y="16836"/>
                    </a:cubicBezTo>
                    <a:lnTo>
                      <a:pt x="13830" y="19108"/>
                    </a:lnTo>
                    <a:cubicBezTo>
                      <a:pt x="16799" y="20091"/>
                      <a:pt x="18870" y="21101"/>
                      <a:pt x="19813" y="21600"/>
                    </a:cubicBezTo>
                    <a:cubicBezTo>
                      <a:pt x="20787" y="20163"/>
                      <a:pt x="21242" y="18837"/>
                      <a:pt x="21320" y="17645"/>
                    </a:cubicBezTo>
                    <a:cubicBezTo>
                      <a:pt x="21600" y="13389"/>
                      <a:pt x="17093" y="10822"/>
                      <a:pt x="14318" y="10822"/>
                    </a:cubicBezTo>
                    <a:cubicBezTo>
                      <a:pt x="14126" y="10822"/>
                      <a:pt x="13943" y="10835"/>
                      <a:pt x="13769" y="10860"/>
                    </a:cubicBezTo>
                    <a:cubicBezTo>
                      <a:pt x="14819" y="8687"/>
                      <a:pt x="15015" y="5580"/>
                      <a:pt x="13844" y="3492"/>
                    </a:cubicBezTo>
                    <a:cubicBezTo>
                      <a:pt x="13732" y="3291"/>
                      <a:pt x="13605" y="3099"/>
                      <a:pt x="13468" y="2916"/>
                    </a:cubicBezTo>
                    <a:cubicBezTo>
                      <a:pt x="13349" y="2765"/>
                      <a:pt x="13220" y="2618"/>
                      <a:pt x="13082" y="2481"/>
                    </a:cubicBezTo>
                    <a:cubicBezTo>
                      <a:pt x="11281" y="700"/>
                      <a:pt x="9414" y="0"/>
                      <a:pt x="7674" y="0"/>
                    </a:cubicBezTo>
                    <a:close/>
                  </a:path>
                </a:pathLst>
              </a:custGeom>
              <a:solidFill>
                <a:srgbClr val="E2603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2" name="Google Shape;900;p38"/>
              <p:cNvSpPr/>
              <p:nvPr/>
            </p:nvSpPr>
            <p:spPr>
              <a:xfrm>
                <a:off x="612899" y="565446"/>
                <a:ext cx="51711" cy="73892"/>
              </a:xfrm>
              <a:custGeom>
                <a:avLst/>
                <a:gdLst/>
                <a:ahLst/>
                <a:cxnLst>
                  <a:cxn ang="0">
                    <a:pos x="wd2" y="hd2"/>
                  </a:cxn>
                  <a:cxn ang="5400000">
                    <a:pos x="wd2" y="hd2"/>
                  </a:cxn>
                  <a:cxn ang="10800000">
                    <a:pos x="wd2" y="hd2"/>
                  </a:cxn>
                  <a:cxn ang="16200000">
                    <a:pos x="wd2" y="hd2"/>
                  </a:cxn>
                </a:cxnLst>
                <a:rect l="0" t="0" r="r" b="b"/>
                <a:pathLst>
                  <a:path w="19994" h="21600" fill="norm" stroke="1" extrusionOk="0">
                    <a:moveTo>
                      <a:pt x="265" y="0"/>
                    </a:moveTo>
                    <a:cubicBezTo>
                      <a:pt x="-772" y="6301"/>
                      <a:pt x="452" y="21600"/>
                      <a:pt x="18310" y="21600"/>
                    </a:cubicBezTo>
                    <a:cubicBezTo>
                      <a:pt x="18567" y="21600"/>
                      <a:pt x="18835" y="21600"/>
                      <a:pt x="19103" y="21591"/>
                    </a:cubicBezTo>
                    <a:cubicBezTo>
                      <a:pt x="19511" y="21582"/>
                      <a:pt x="19756" y="21503"/>
                      <a:pt x="19895" y="21353"/>
                    </a:cubicBezTo>
                    <a:cubicBezTo>
                      <a:pt x="20828" y="20243"/>
                      <a:pt x="14860" y="15369"/>
                      <a:pt x="13309" y="6662"/>
                    </a:cubicBezTo>
                    <a:lnTo>
                      <a:pt x="265"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3" name="Google Shape;901;p38"/>
              <p:cNvSpPr/>
              <p:nvPr/>
            </p:nvSpPr>
            <p:spPr>
              <a:xfrm>
                <a:off x="640478" y="501322"/>
                <a:ext cx="16558" cy="14472"/>
              </a:xfrm>
              <a:custGeom>
                <a:avLst/>
                <a:gdLst/>
                <a:ahLst/>
                <a:cxnLst>
                  <a:cxn ang="0">
                    <a:pos x="wd2" y="hd2"/>
                  </a:cxn>
                  <a:cxn ang="5400000">
                    <a:pos x="wd2" y="hd2"/>
                  </a:cxn>
                  <a:cxn ang="10800000">
                    <a:pos x="wd2" y="hd2"/>
                  </a:cxn>
                  <a:cxn ang="16200000">
                    <a:pos x="wd2" y="hd2"/>
                  </a:cxn>
                </a:cxnLst>
                <a:rect l="0" t="0" r="r" b="b"/>
                <a:pathLst>
                  <a:path w="21184" h="21600" fill="norm" stroke="1" extrusionOk="0">
                    <a:moveTo>
                      <a:pt x="11649" y="0"/>
                    </a:moveTo>
                    <a:cubicBezTo>
                      <a:pt x="8409" y="0"/>
                      <a:pt x="4397" y="3150"/>
                      <a:pt x="0" y="8460"/>
                    </a:cubicBezTo>
                    <a:lnTo>
                      <a:pt x="21021" y="21600"/>
                    </a:lnTo>
                    <a:cubicBezTo>
                      <a:pt x="21600" y="12375"/>
                      <a:pt x="20713" y="5175"/>
                      <a:pt x="17049" y="1935"/>
                    </a:cubicBezTo>
                    <a:cubicBezTo>
                      <a:pt x="17010" y="1845"/>
                      <a:pt x="16933" y="1845"/>
                      <a:pt x="16933" y="1800"/>
                    </a:cubicBezTo>
                    <a:cubicBezTo>
                      <a:pt x="15544" y="630"/>
                      <a:pt x="13809" y="0"/>
                      <a:pt x="11649"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4" name="Google Shape;902;p38"/>
              <p:cNvSpPr/>
              <p:nvPr/>
            </p:nvSpPr>
            <p:spPr>
              <a:xfrm>
                <a:off x="646395" y="407352"/>
                <a:ext cx="434358" cy="289086"/>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21586" y="0"/>
                    </a:moveTo>
                    <a:cubicBezTo>
                      <a:pt x="21586" y="0"/>
                      <a:pt x="21577" y="9"/>
                      <a:pt x="21559" y="27"/>
                    </a:cubicBezTo>
                    <a:cubicBezTo>
                      <a:pt x="21065" y="550"/>
                      <a:pt x="13681" y="8377"/>
                      <a:pt x="9719" y="12783"/>
                    </a:cubicBezTo>
                    <a:cubicBezTo>
                      <a:pt x="5449" y="10833"/>
                      <a:pt x="2517" y="9510"/>
                      <a:pt x="368" y="7118"/>
                    </a:cubicBezTo>
                    <a:cubicBezTo>
                      <a:pt x="510" y="7280"/>
                      <a:pt x="545" y="7641"/>
                      <a:pt x="522" y="8103"/>
                    </a:cubicBezTo>
                    <a:cubicBezTo>
                      <a:pt x="462" y="9229"/>
                      <a:pt x="56" y="10957"/>
                      <a:pt x="13" y="11900"/>
                    </a:cubicBezTo>
                    <a:cubicBezTo>
                      <a:pt x="-14" y="12486"/>
                      <a:pt x="2" y="13027"/>
                      <a:pt x="46" y="13515"/>
                    </a:cubicBezTo>
                    <a:cubicBezTo>
                      <a:pt x="245" y="15741"/>
                      <a:pt x="1012" y="16991"/>
                      <a:pt x="892" y="17271"/>
                    </a:cubicBezTo>
                    <a:cubicBezTo>
                      <a:pt x="892" y="17271"/>
                      <a:pt x="6479" y="21125"/>
                      <a:pt x="8968" y="21562"/>
                    </a:cubicBezTo>
                    <a:cubicBezTo>
                      <a:pt x="9119" y="21589"/>
                      <a:pt x="9269" y="21600"/>
                      <a:pt x="9416" y="21600"/>
                    </a:cubicBezTo>
                    <a:cubicBezTo>
                      <a:pt x="11689" y="21600"/>
                      <a:pt x="13469" y="18575"/>
                      <a:pt x="15127" y="17611"/>
                    </a:cubicBezTo>
                    <a:cubicBezTo>
                      <a:pt x="16600" y="16757"/>
                      <a:pt x="18142" y="15948"/>
                      <a:pt x="19250" y="15180"/>
                    </a:cubicBezTo>
                    <a:cubicBezTo>
                      <a:pt x="19039" y="12545"/>
                      <a:pt x="19577" y="10080"/>
                      <a:pt x="20134" y="8303"/>
                    </a:cubicBezTo>
                    <a:cubicBezTo>
                      <a:pt x="21014" y="5510"/>
                      <a:pt x="21400" y="2221"/>
                      <a:pt x="21577" y="88"/>
                    </a:cubicBezTo>
                    <a:cubicBezTo>
                      <a:pt x="21582" y="61"/>
                      <a:pt x="21585" y="29"/>
                      <a:pt x="2158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5" name="Google Shape;903;p38"/>
              <p:cNvSpPr/>
              <p:nvPr/>
            </p:nvSpPr>
            <p:spPr>
              <a:xfrm>
                <a:off x="181151" y="622183"/>
                <a:ext cx="894085" cy="54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5" y="0"/>
                    </a:moveTo>
                    <a:cubicBezTo>
                      <a:pt x="9900" y="0"/>
                      <a:pt x="8752" y="1227"/>
                      <a:pt x="7352" y="4098"/>
                    </a:cubicBezTo>
                    <a:cubicBezTo>
                      <a:pt x="5365" y="8173"/>
                      <a:pt x="1720" y="14980"/>
                      <a:pt x="1691" y="15035"/>
                    </a:cubicBezTo>
                    <a:cubicBezTo>
                      <a:pt x="1688" y="15037"/>
                      <a:pt x="1683" y="15041"/>
                      <a:pt x="1679" y="15042"/>
                    </a:cubicBezTo>
                    <a:cubicBezTo>
                      <a:pt x="1676" y="15047"/>
                      <a:pt x="1672" y="15048"/>
                      <a:pt x="1669" y="15051"/>
                    </a:cubicBezTo>
                    <a:cubicBezTo>
                      <a:pt x="1586" y="15110"/>
                      <a:pt x="1300" y="15315"/>
                      <a:pt x="1021" y="15573"/>
                    </a:cubicBezTo>
                    <a:cubicBezTo>
                      <a:pt x="1019" y="15573"/>
                      <a:pt x="1017" y="15574"/>
                      <a:pt x="1017" y="15577"/>
                    </a:cubicBezTo>
                    <a:cubicBezTo>
                      <a:pt x="645" y="15930"/>
                      <a:pt x="487" y="16200"/>
                      <a:pt x="459" y="16250"/>
                    </a:cubicBezTo>
                    <a:cubicBezTo>
                      <a:pt x="457" y="16251"/>
                      <a:pt x="457" y="16254"/>
                      <a:pt x="456" y="16254"/>
                    </a:cubicBezTo>
                    <a:cubicBezTo>
                      <a:pt x="455" y="16257"/>
                      <a:pt x="454" y="16258"/>
                      <a:pt x="454" y="16258"/>
                    </a:cubicBezTo>
                    <a:cubicBezTo>
                      <a:pt x="175" y="16805"/>
                      <a:pt x="0" y="17757"/>
                      <a:pt x="0" y="17757"/>
                    </a:cubicBezTo>
                    <a:cubicBezTo>
                      <a:pt x="0" y="17757"/>
                      <a:pt x="255" y="18067"/>
                      <a:pt x="605" y="18609"/>
                    </a:cubicBezTo>
                    <a:cubicBezTo>
                      <a:pt x="685" y="18732"/>
                      <a:pt x="769" y="18866"/>
                      <a:pt x="856" y="19011"/>
                    </a:cubicBezTo>
                    <a:cubicBezTo>
                      <a:pt x="1023" y="19287"/>
                      <a:pt x="1201" y="19603"/>
                      <a:pt x="1378" y="19953"/>
                    </a:cubicBezTo>
                    <a:cubicBezTo>
                      <a:pt x="1508" y="20209"/>
                      <a:pt x="1636" y="20483"/>
                      <a:pt x="1758" y="20771"/>
                    </a:cubicBezTo>
                    <a:cubicBezTo>
                      <a:pt x="1870" y="21036"/>
                      <a:pt x="1977" y="21313"/>
                      <a:pt x="2075" y="21600"/>
                    </a:cubicBezTo>
                    <a:cubicBezTo>
                      <a:pt x="2830" y="21222"/>
                      <a:pt x="3015" y="20920"/>
                      <a:pt x="3015" y="20920"/>
                    </a:cubicBezTo>
                    <a:cubicBezTo>
                      <a:pt x="3015" y="20920"/>
                      <a:pt x="3525" y="19699"/>
                      <a:pt x="3651" y="19180"/>
                    </a:cubicBezTo>
                    <a:cubicBezTo>
                      <a:pt x="3915" y="18854"/>
                      <a:pt x="4691" y="17870"/>
                      <a:pt x="5573" y="16755"/>
                    </a:cubicBezTo>
                    <a:cubicBezTo>
                      <a:pt x="6859" y="15131"/>
                      <a:pt x="8368" y="13232"/>
                      <a:pt x="8845" y="12699"/>
                    </a:cubicBezTo>
                    <a:cubicBezTo>
                      <a:pt x="9647" y="11802"/>
                      <a:pt x="10465" y="9825"/>
                      <a:pt x="10465" y="9825"/>
                    </a:cubicBezTo>
                    <a:cubicBezTo>
                      <a:pt x="10465" y="9825"/>
                      <a:pt x="11553" y="11728"/>
                      <a:pt x="12749" y="13876"/>
                    </a:cubicBezTo>
                    <a:cubicBezTo>
                      <a:pt x="12751" y="13879"/>
                      <a:pt x="12752" y="13881"/>
                      <a:pt x="12753" y="13885"/>
                    </a:cubicBezTo>
                    <a:cubicBezTo>
                      <a:pt x="13260" y="14796"/>
                      <a:pt x="13785" y="15752"/>
                      <a:pt x="14255" y="16625"/>
                    </a:cubicBezTo>
                    <a:cubicBezTo>
                      <a:pt x="14291" y="16691"/>
                      <a:pt x="14328" y="16757"/>
                      <a:pt x="14362" y="16822"/>
                    </a:cubicBezTo>
                    <a:cubicBezTo>
                      <a:pt x="16794" y="16315"/>
                      <a:pt x="19722" y="15680"/>
                      <a:pt x="21600" y="15199"/>
                    </a:cubicBezTo>
                    <a:cubicBezTo>
                      <a:pt x="20699" y="14540"/>
                      <a:pt x="20266" y="13398"/>
                      <a:pt x="20029" y="12301"/>
                    </a:cubicBezTo>
                    <a:cubicBezTo>
                      <a:pt x="19725" y="11836"/>
                      <a:pt x="19394" y="11332"/>
                      <a:pt x="19044" y="10801"/>
                    </a:cubicBezTo>
                    <a:cubicBezTo>
                      <a:pt x="18981" y="10702"/>
                      <a:pt x="18916" y="10605"/>
                      <a:pt x="18851" y="10506"/>
                    </a:cubicBezTo>
                    <a:cubicBezTo>
                      <a:pt x="18387" y="9802"/>
                      <a:pt x="17894" y="9059"/>
                      <a:pt x="17392" y="8304"/>
                    </a:cubicBezTo>
                    <a:cubicBezTo>
                      <a:pt x="15374" y="5278"/>
                      <a:pt x="13189" y="2077"/>
                      <a:pt x="12031" y="633"/>
                    </a:cubicBezTo>
                    <a:cubicBezTo>
                      <a:pt x="11673" y="221"/>
                      <a:pt x="11290" y="0"/>
                      <a:pt x="10875"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6" name="Google Shape;904;p38"/>
              <p:cNvSpPr/>
              <p:nvPr/>
            </p:nvSpPr>
            <p:spPr>
              <a:xfrm>
                <a:off x="199390" y="1016422"/>
                <a:ext cx="24491" cy="18512"/>
              </a:xfrm>
              <a:custGeom>
                <a:avLst/>
                <a:gdLst/>
                <a:ahLst/>
                <a:cxnLst>
                  <a:cxn ang="0">
                    <a:pos x="wd2" y="hd2"/>
                  </a:cxn>
                  <a:cxn ang="5400000">
                    <a:pos x="wd2" y="hd2"/>
                  </a:cxn>
                  <a:cxn ang="10800000">
                    <a:pos x="wd2" y="hd2"/>
                  </a:cxn>
                  <a:cxn ang="16200000">
                    <a:pos x="wd2" y="hd2"/>
                  </a:cxn>
                </a:cxnLst>
                <a:rect l="0" t="0" r="r" b="b"/>
                <a:pathLst>
                  <a:path w="21451" h="21600" fill="norm" stroke="1" extrusionOk="0">
                    <a:moveTo>
                      <a:pt x="20861" y="0"/>
                    </a:moveTo>
                    <a:cubicBezTo>
                      <a:pt x="20782" y="0"/>
                      <a:pt x="20676" y="35"/>
                      <a:pt x="20597" y="70"/>
                    </a:cubicBezTo>
                    <a:cubicBezTo>
                      <a:pt x="11909" y="6579"/>
                      <a:pt x="5651" y="12489"/>
                      <a:pt x="1928" y="17590"/>
                    </a:cubicBezTo>
                    <a:cubicBezTo>
                      <a:pt x="1347" y="18469"/>
                      <a:pt x="740" y="19384"/>
                      <a:pt x="132" y="20298"/>
                    </a:cubicBezTo>
                    <a:cubicBezTo>
                      <a:pt x="-79" y="20615"/>
                      <a:pt x="-26" y="21107"/>
                      <a:pt x="211" y="21389"/>
                    </a:cubicBezTo>
                    <a:cubicBezTo>
                      <a:pt x="317" y="21494"/>
                      <a:pt x="449" y="21600"/>
                      <a:pt x="555" y="21600"/>
                    </a:cubicBezTo>
                    <a:cubicBezTo>
                      <a:pt x="740" y="21600"/>
                      <a:pt x="898" y="21494"/>
                      <a:pt x="1004" y="21319"/>
                    </a:cubicBezTo>
                    <a:cubicBezTo>
                      <a:pt x="1611" y="20404"/>
                      <a:pt x="7262" y="12242"/>
                      <a:pt x="21151" y="1407"/>
                    </a:cubicBezTo>
                    <a:cubicBezTo>
                      <a:pt x="21442" y="1196"/>
                      <a:pt x="21521" y="704"/>
                      <a:pt x="21389" y="387"/>
                    </a:cubicBezTo>
                    <a:cubicBezTo>
                      <a:pt x="21283" y="141"/>
                      <a:pt x="21072" y="0"/>
                      <a:pt x="20861" y="0"/>
                    </a:cubicBezTo>
                    <a:close/>
                  </a:path>
                </a:pathLst>
              </a:custGeom>
              <a:solidFill>
                <a:srgbClr val="3F577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7" name="Google Shape;905;p38"/>
              <p:cNvSpPr/>
              <p:nvPr/>
            </p:nvSpPr>
            <p:spPr>
              <a:xfrm>
                <a:off x="827" y="1128420"/>
                <a:ext cx="244757" cy="92886"/>
              </a:xfrm>
              <a:custGeom>
                <a:avLst/>
                <a:gdLst/>
                <a:ahLst/>
                <a:cxnLst>
                  <a:cxn ang="0">
                    <a:pos x="wd2" y="hd2"/>
                  </a:cxn>
                  <a:cxn ang="5400000">
                    <a:pos x="wd2" y="hd2"/>
                  </a:cxn>
                  <a:cxn ang="10800000">
                    <a:pos x="wd2" y="hd2"/>
                  </a:cxn>
                  <a:cxn ang="16200000">
                    <a:pos x="wd2" y="hd2"/>
                  </a:cxn>
                </a:cxnLst>
                <a:rect l="0" t="0" r="r" b="b"/>
                <a:pathLst>
                  <a:path w="21279" h="21600" fill="norm" stroke="1" extrusionOk="0">
                    <a:moveTo>
                      <a:pt x="15428" y="0"/>
                    </a:moveTo>
                    <a:cubicBezTo>
                      <a:pt x="14888" y="0"/>
                      <a:pt x="14120" y="890"/>
                      <a:pt x="12862" y="2966"/>
                    </a:cubicBezTo>
                    <a:cubicBezTo>
                      <a:pt x="10692" y="6534"/>
                      <a:pt x="6611" y="8560"/>
                      <a:pt x="2740" y="10593"/>
                    </a:cubicBezTo>
                    <a:cubicBezTo>
                      <a:pt x="1" y="12030"/>
                      <a:pt x="-117" y="16952"/>
                      <a:pt x="48" y="19707"/>
                    </a:cubicBezTo>
                    <a:cubicBezTo>
                      <a:pt x="116" y="20843"/>
                      <a:pt x="229" y="21600"/>
                      <a:pt x="229" y="21600"/>
                    </a:cubicBezTo>
                    <a:lnTo>
                      <a:pt x="19968" y="21600"/>
                    </a:lnTo>
                    <a:cubicBezTo>
                      <a:pt x="19968" y="21600"/>
                      <a:pt x="20165" y="20829"/>
                      <a:pt x="20401" y="19707"/>
                    </a:cubicBezTo>
                    <a:cubicBezTo>
                      <a:pt x="20681" y="18375"/>
                      <a:pt x="21022" y="16552"/>
                      <a:pt x="21187" y="14905"/>
                    </a:cubicBezTo>
                    <a:lnTo>
                      <a:pt x="21182" y="14905"/>
                    </a:lnTo>
                    <a:cubicBezTo>
                      <a:pt x="21483" y="11862"/>
                      <a:pt x="20990" y="7565"/>
                      <a:pt x="20990" y="7565"/>
                    </a:cubicBezTo>
                    <a:cubicBezTo>
                      <a:pt x="20610" y="7621"/>
                      <a:pt x="20262" y="7649"/>
                      <a:pt x="19947" y="7649"/>
                    </a:cubicBezTo>
                    <a:cubicBezTo>
                      <a:pt x="15947" y="7649"/>
                      <a:pt x="16899" y="3099"/>
                      <a:pt x="16341" y="1290"/>
                    </a:cubicBezTo>
                    <a:cubicBezTo>
                      <a:pt x="16202" y="827"/>
                      <a:pt x="16057" y="484"/>
                      <a:pt x="15892" y="273"/>
                    </a:cubicBezTo>
                    <a:cubicBezTo>
                      <a:pt x="15756" y="91"/>
                      <a:pt x="15604" y="0"/>
                      <a:pt x="1542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8" name="Google Shape;906;p38"/>
              <p:cNvSpPr/>
              <p:nvPr/>
            </p:nvSpPr>
            <p:spPr>
              <a:xfrm>
                <a:off x="183623" y="1093962"/>
                <a:ext cx="70305" cy="67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28" y="0"/>
                    </a:moveTo>
                    <a:lnTo>
                      <a:pt x="5243" y="2785"/>
                    </a:lnTo>
                    <a:lnTo>
                      <a:pt x="3686" y="5356"/>
                    </a:lnTo>
                    <a:lnTo>
                      <a:pt x="0" y="11428"/>
                    </a:lnTo>
                    <a:cubicBezTo>
                      <a:pt x="584" y="11719"/>
                      <a:pt x="1093" y="12192"/>
                      <a:pt x="1584" y="12830"/>
                    </a:cubicBezTo>
                    <a:cubicBezTo>
                      <a:pt x="3557" y="15325"/>
                      <a:pt x="195" y="21600"/>
                      <a:pt x="14329" y="21600"/>
                    </a:cubicBezTo>
                    <a:cubicBezTo>
                      <a:pt x="15440" y="21600"/>
                      <a:pt x="16672" y="21561"/>
                      <a:pt x="18015" y="21484"/>
                    </a:cubicBezTo>
                    <a:lnTo>
                      <a:pt x="18664" y="20788"/>
                    </a:lnTo>
                    <a:lnTo>
                      <a:pt x="19331" y="20043"/>
                    </a:lnTo>
                    <a:lnTo>
                      <a:pt x="21600" y="17578"/>
                    </a:lnTo>
                    <a:cubicBezTo>
                      <a:pt x="20044" y="15238"/>
                      <a:pt x="18414" y="13004"/>
                      <a:pt x="16765" y="10935"/>
                    </a:cubicBezTo>
                    <a:cubicBezTo>
                      <a:pt x="14514" y="8083"/>
                      <a:pt x="12254" y="5511"/>
                      <a:pt x="10124" y="3268"/>
                    </a:cubicBezTo>
                    <a:cubicBezTo>
                      <a:pt x="9022" y="2088"/>
                      <a:pt x="7947" y="996"/>
                      <a:pt x="692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9" name="Google Shape;907;p38"/>
              <p:cNvSpPr/>
              <p:nvPr/>
            </p:nvSpPr>
            <p:spPr>
              <a:xfrm>
                <a:off x="181067" y="1072346"/>
                <a:ext cx="25137" cy="38318"/>
              </a:xfrm>
              <a:custGeom>
                <a:avLst/>
                <a:gdLst/>
                <a:ahLst/>
                <a:cxnLst>
                  <a:cxn ang="0">
                    <a:pos x="wd2" y="hd2"/>
                  </a:cxn>
                  <a:cxn ang="5400000">
                    <a:pos x="wd2" y="hd2"/>
                  </a:cxn>
                  <a:cxn ang="10800000">
                    <a:pos x="wd2" y="hd2"/>
                  </a:cxn>
                  <a:cxn ang="16200000">
                    <a:pos x="wd2" y="hd2"/>
                  </a:cxn>
                </a:cxnLst>
                <a:rect l="0" t="0" r="r" b="b"/>
                <a:pathLst>
                  <a:path w="20011" h="21600" fill="norm" stroke="1" extrusionOk="0">
                    <a:moveTo>
                      <a:pt x="67" y="0"/>
                    </a:moveTo>
                    <a:cubicBezTo>
                      <a:pt x="67" y="0"/>
                      <a:pt x="-1589" y="9381"/>
                      <a:pt x="11587" y="21600"/>
                    </a:cubicBezTo>
                    <a:lnTo>
                      <a:pt x="15619" y="17079"/>
                    </a:lnTo>
                    <a:lnTo>
                      <a:pt x="20011" y="12185"/>
                    </a:lnTo>
                    <a:cubicBezTo>
                      <a:pt x="8467" y="4453"/>
                      <a:pt x="67" y="0"/>
                      <a:pt x="67" y="0"/>
                    </a:cubicBezTo>
                    <a:close/>
                  </a:path>
                </a:pathLst>
              </a:custGeom>
              <a:solidFill>
                <a:srgbClr val="23364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0" name="Google Shape;908;p38"/>
              <p:cNvSpPr/>
              <p:nvPr/>
            </p:nvSpPr>
            <p:spPr>
              <a:xfrm>
                <a:off x="244370" y="1148770"/>
                <a:ext cx="22672" cy="21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05" y="0"/>
                    </a:moveTo>
                    <a:lnTo>
                      <a:pt x="2068" y="7880"/>
                    </a:lnTo>
                    <a:lnTo>
                      <a:pt x="0" y="10259"/>
                    </a:lnTo>
                    <a:cubicBezTo>
                      <a:pt x="9967" y="18510"/>
                      <a:pt x="21600" y="21600"/>
                      <a:pt x="21600" y="21600"/>
                    </a:cubicBezTo>
                    <a:cubicBezTo>
                      <a:pt x="17751" y="14091"/>
                      <a:pt x="13529" y="6891"/>
                      <a:pt x="9105" y="0"/>
                    </a:cubicBezTo>
                    <a:close/>
                  </a:path>
                </a:pathLst>
              </a:custGeom>
              <a:solidFill>
                <a:srgbClr val="23364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1" name="Google Shape;909;p38"/>
              <p:cNvSpPr/>
              <p:nvPr/>
            </p:nvSpPr>
            <p:spPr>
              <a:xfrm>
                <a:off x="291523" y="1046298"/>
                <a:ext cx="120972" cy="92705"/>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21460" y="0"/>
                    </a:moveTo>
                    <a:cubicBezTo>
                      <a:pt x="21433" y="0"/>
                      <a:pt x="21407" y="14"/>
                      <a:pt x="21385" y="35"/>
                    </a:cubicBezTo>
                    <a:lnTo>
                      <a:pt x="49" y="21333"/>
                    </a:lnTo>
                    <a:cubicBezTo>
                      <a:pt x="-5" y="21382"/>
                      <a:pt x="-16" y="21481"/>
                      <a:pt x="27" y="21544"/>
                    </a:cubicBezTo>
                    <a:cubicBezTo>
                      <a:pt x="49" y="21579"/>
                      <a:pt x="86" y="21600"/>
                      <a:pt x="118" y="21600"/>
                    </a:cubicBezTo>
                    <a:cubicBezTo>
                      <a:pt x="140" y="21600"/>
                      <a:pt x="167" y="21586"/>
                      <a:pt x="188" y="21565"/>
                    </a:cubicBezTo>
                    <a:lnTo>
                      <a:pt x="21525" y="267"/>
                    </a:lnTo>
                    <a:cubicBezTo>
                      <a:pt x="21579" y="218"/>
                      <a:pt x="21584" y="133"/>
                      <a:pt x="21552" y="56"/>
                    </a:cubicBezTo>
                    <a:cubicBezTo>
                      <a:pt x="21530" y="21"/>
                      <a:pt x="21493" y="0"/>
                      <a:pt x="2146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2" name="Google Shape;910;p38"/>
              <p:cNvSpPr/>
              <p:nvPr/>
            </p:nvSpPr>
            <p:spPr>
              <a:xfrm>
                <a:off x="250551" y="971322"/>
                <a:ext cx="78412" cy="32680"/>
              </a:xfrm>
              <a:custGeom>
                <a:avLst/>
                <a:gdLst/>
                <a:ahLst/>
                <a:cxnLst>
                  <a:cxn ang="0">
                    <a:pos x="wd2" y="hd2"/>
                  </a:cxn>
                  <a:cxn ang="5400000">
                    <a:pos x="wd2" y="hd2"/>
                  </a:cxn>
                  <a:cxn ang="10800000">
                    <a:pos x="wd2" y="hd2"/>
                  </a:cxn>
                  <a:cxn ang="16200000">
                    <a:pos x="wd2" y="hd2"/>
                  </a:cxn>
                </a:cxnLst>
                <a:rect l="0" t="0" r="r" b="b"/>
                <a:pathLst>
                  <a:path w="21549" h="21600" fill="norm" stroke="1" extrusionOk="0">
                    <a:moveTo>
                      <a:pt x="21368" y="0"/>
                    </a:moveTo>
                    <a:cubicBezTo>
                      <a:pt x="21351" y="0"/>
                      <a:pt x="21326" y="0"/>
                      <a:pt x="21310" y="20"/>
                    </a:cubicBezTo>
                    <a:cubicBezTo>
                      <a:pt x="21194" y="120"/>
                      <a:pt x="10555" y="10262"/>
                      <a:pt x="99" y="20743"/>
                    </a:cubicBezTo>
                    <a:cubicBezTo>
                      <a:pt x="16" y="20843"/>
                      <a:pt x="-25" y="21102"/>
                      <a:pt x="16" y="21321"/>
                    </a:cubicBezTo>
                    <a:cubicBezTo>
                      <a:pt x="41" y="21480"/>
                      <a:pt x="99" y="21600"/>
                      <a:pt x="182" y="21600"/>
                    </a:cubicBezTo>
                    <a:cubicBezTo>
                      <a:pt x="190" y="21600"/>
                      <a:pt x="215" y="21560"/>
                      <a:pt x="240" y="21560"/>
                    </a:cubicBezTo>
                    <a:cubicBezTo>
                      <a:pt x="10680" y="11079"/>
                      <a:pt x="21335" y="937"/>
                      <a:pt x="21434" y="817"/>
                    </a:cubicBezTo>
                    <a:cubicBezTo>
                      <a:pt x="21534" y="757"/>
                      <a:pt x="21575" y="478"/>
                      <a:pt x="21534" y="279"/>
                    </a:cubicBezTo>
                    <a:cubicBezTo>
                      <a:pt x="21509" y="100"/>
                      <a:pt x="21442" y="0"/>
                      <a:pt x="2136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3" name="Google Shape;911;p38"/>
              <p:cNvSpPr/>
              <p:nvPr/>
            </p:nvSpPr>
            <p:spPr>
              <a:xfrm>
                <a:off x="222729" y="1002916"/>
                <a:ext cx="28574" cy="14713"/>
              </a:xfrm>
              <a:custGeom>
                <a:avLst/>
                <a:gdLst/>
                <a:ahLst/>
                <a:cxnLst>
                  <a:cxn ang="0">
                    <a:pos x="wd2" y="hd2"/>
                  </a:cxn>
                  <a:cxn ang="5400000">
                    <a:pos x="wd2" y="hd2"/>
                  </a:cxn>
                  <a:cxn ang="10800000">
                    <a:pos x="wd2" y="hd2"/>
                  </a:cxn>
                  <a:cxn ang="16200000">
                    <a:pos x="wd2" y="hd2"/>
                  </a:cxn>
                </a:cxnLst>
                <a:rect l="0" t="0" r="r" b="b"/>
                <a:pathLst>
                  <a:path w="21459" h="21600" fill="norm" stroke="1" extrusionOk="0">
                    <a:moveTo>
                      <a:pt x="20940" y="0"/>
                    </a:moveTo>
                    <a:cubicBezTo>
                      <a:pt x="20895" y="0"/>
                      <a:pt x="20850" y="0"/>
                      <a:pt x="20804" y="44"/>
                    </a:cubicBezTo>
                    <a:cubicBezTo>
                      <a:pt x="13242" y="6241"/>
                      <a:pt x="6359" y="12880"/>
                      <a:pt x="223" y="19874"/>
                    </a:cubicBezTo>
                    <a:cubicBezTo>
                      <a:pt x="20" y="20139"/>
                      <a:pt x="-71" y="20670"/>
                      <a:pt x="65" y="21157"/>
                    </a:cubicBezTo>
                    <a:cubicBezTo>
                      <a:pt x="155" y="21423"/>
                      <a:pt x="337" y="21600"/>
                      <a:pt x="518" y="21600"/>
                    </a:cubicBezTo>
                    <a:cubicBezTo>
                      <a:pt x="586" y="21600"/>
                      <a:pt x="654" y="21556"/>
                      <a:pt x="744" y="21467"/>
                    </a:cubicBezTo>
                    <a:cubicBezTo>
                      <a:pt x="6812" y="14562"/>
                      <a:pt x="13672" y="7923"/>
                      <a:pt x="21144" y="1770"/>
                    </a:cubicBezTo>
                    <a:cubicBezTo>
                      <a:pt x="21416" y="1593"/>
                      <a:pt x="21529" y="1062"/>
                      <a:pt x="21416" y="575"/>
                    </a:cubicBezTo>
                    <a:cubicBezTo>
                      <a:pt x="21325" y="177"/>
                      <a:pt x="21144" y="0"/>
                      <a:pt x="20940" y="0"/>
                    </a:cubicBezTo>
                    <a:close/>
                  </a:path>
                </a:pathLst>
              </a:custGeom>
              <a:solidFill>
                <a:srgbClr val="3F577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4" name="Google Shape;912;p38"/>
              <p:cNvSpPr/>
              <p:nvPr/>
            </p:nvSpPr>
            <p:spPr>
              <a:xfrm>
                <a:off x="200686" y="1093962"/>
                <a:ext cx="53242" cy="624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38" y="0"/>
                    </a:moveTo>
                    <a:lnTo>
                      <a:pt x="0" y="3001"/>
                    </a:lnTo>
                    <a:cubicBezTo>
                      <a:pt x="2679" y="5668"/>
                      <a:pt x="11485" y="14463"/>
                      <a:pt x="18603" y="21600"/>
                    </a:cubicBezTo>
                    <a:lnTo>
                      <a:pt x="21600" y="18943"/>
                    </a:lnTo>
                    <a:cubicBezTo>
                      <a:pt x="19545" y="16421"/>
                      <a:pt x="17393" y="14014"/>
                      <a:pt x="15215" y="11785"/>
                    </a:cubicBezTo>
                    <a:cubicBezTo>
                      <a:pt x="12243" y="8711"/>
                      <a:pt x="9259" y="5939"/>
                      <a:pt x="6446" y="3522"/>
                    </a:cubicBezTo>
                    <a:cubicBezTo>
                      <a:pt x="4990" y="2251"/>
                      <a:pt x="3571" y="1073"/>
                      <a:pt x="2238"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5" name="Google Shape;913;p38"/>
              <p:cNvSpPr/>
              <p:nvPr/>
            </p:nvSpPr>
            <p:spPr>
              <a:xfrm>
                <a:off x="585432" y="840753"/>
                <a:ext cx="124085" cy="133886"/>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110" y="0"/>
                    </a:moveTo>
                    <a:cubicBezTo>
                      <a:pt x="83" y="0"/>
                      <a:pt x="57" y="10"/>
                      <a:pt x="36" y="29"/>
                    </a:cubicBezTo>
                    <a:cubicBezTo>
                      <a:pt x="-11" y="73"/>
                      <a:pt x="-11" y="141"/>
                      <a:pt x="31" y="175"/>
                    </a:cubicBezTo>
                    <a:cubicBezTo>
                      <a:pt x="141" y="287"/>
                      <a:pt x="11051" y="10871"/>
                      <a:pt x="21379" y="21561"/>
                    </a:cubicBezTo>
                    <a:cubicBezTo>
                      <a:pt x="21406" y="21585"/>
                      <a:pt x="21437" y="21600"/>
                      <a:pt x="21468" y="21600"/>
                    </a:cubicBezTo>
                    <a:cubicBezTo>
                      <a:pt x="21495" y="21600"/>
                      <a:pt x="21516" y="21590"/>
                      <a:pt x="21542" y="21571"/>
                    </a:cubicBezTo>
                    <a:cubicBezTo>
                      <a:pt x="21589" y="21532"/>
                      <a:pt x="21589" y="21464"/>
                      <a:pt x="21552" y="21430"/>
                    </a:cubicBezTo>
                    <a:cubicBezTo>
                      <a:pt x="11219" y="10720"/>
                      <a:pt x="309" y="141"/>
                      <a:pt x="199" y="34"/>
                    </a:cubicBezTo>
                    <a:cubicBezTo>
                      <a:pt x="172" y="10"/>
                      <a:pt x="141" y="0"/>
                      <a:pt x="11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6" name="Google Shape;914;p38"/>
              <p:cNvSpPr/>
              <p:nvPr/>
            </p:nvSpPr>
            <p:spPr>
              <a:xfrm>
                <a:off x="617360" y="714797"/>
                <a:ext cx="12701" cy="112812"/>
              </a:xfrm>
              <a:custGeom>
                <a:avLst/>
                <a:gdLst/>
                <a:ahLst/>
                <a:cxnLst>
                  <a:cxn ang="0">
                    <a:pos x="wd2" y="hd2"/>
                  </a:cxn>
                  <a:cxn ang="5400000">
                    <a:pos x="wd2" y="hd2"/>
                  </a:cxn>
                  <a:cxn ang="10800000">
                    <a:pos x="wd2" y="hd2"/>
                  </a:cxn>
                  <a:cxn ang="16200000">
                    <a:pos x="wd2" y="hd2"/>
                  </a:cxn>
                </a:cxnLst>
                <a:rect l="0" t="0" r="r" b="b"/>
                <a:pathLst>
                  <a:path w="11542" h="21600" fill="norm" stroke="1" extrusionOk="0">
                    <a:moveTo>
                      <a:pt x="1773" y="0"/>
                    </a:moveTo>
                    <a:cubicBezTo>
                      <a:pt x="1773" y="0"/>
                      <a:pt x="1693" y="6"/>
                      <a:pt x="1612" y="6"/>
                    </a:cubicBezTo>
                    <a:cubicBezTo>
                      <a:pt x="649" y="12"/>
                      <a:pt x="-74" y="75"/>
                      <a:pt x="6" y="144"/>
                    </a:cubicBezTo>
                    <a:cubicBezTo>
                      <a:pt x="247" y="260"/>
                      <a:pt x="18073" y="11926"/>
                      <a:pt x="6" y="21456"/>
                    </a:cubicBezTo>
                    <a:cubicBezTo>
                      <a:pt x="-74" y="21531"/>
                      <a:pt x="649" y="21588"/>
                      <a:pt x="1452" y="21600"/>
                    </a:cubicBezTo>
                    <a:lnTo>
                      <a:pt x="1693" y="21600"/>
                    </a:lnTo>
                    <a:cubicBezTo>
                      <a:pt x="2576" y="21600"/>
                      <a:pt x="3298" y="21554"/>
                      <a:pt x="3459" y="21490"/>
                    </a:cubicBezTo>
                    <a:cubicBezTo>
                      <a:pt x="21526" y="11926"/>
                      <a:pt x="3700" y="231"/>
                      <a:pt x="3459" y="110"/>
                    </a:cubicBezTo>
                    <a:cubicBezTo>
                      <a:pt x="3298" y="52"/>
                      <a:pt x="2576" y="0"/>
                      <a:pt x="177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7" name="Google Shape;915;p38"/>
              <p:cNvSpPr/>
              <p:nvPr/>
            </p:nvSpPr>
            <p:spPr>
              <a:xfrm>
                <a:off x="621545" y="782870"/>
                <a:ext cx="45462" cy="69671"/>
              </a:xfrm>
              <a:custGeom>
                <a:avLst/>
                <a:gdLst/>
                <a:ahLst/>
                <a:cxnLst>
                  <a:cxn ang="0">
                    <a:pos x="wd2" y="hd2"/>
                  </a:cxn>
                  <a:cxn ang="5400000">
                    <a:pos x="wd2" y="hd2"/>
                  </a:cxn>
                  <a:cxn ang="10800000">
                    <a:pos x="wd2" y="hd2"/>
                  </a:cxn>
                  <a:cxn ang="16200000">
                    <a:pos x="wd2" y="hd2"/>
                  </a:cxn>
                </a:cxnLst>
                <a:rect l="0" t="0" r="r" b="b"/>
                <a:pathLst>
                  <a:path w="21514" h="21600" fill="norm" stroke="1" extrusionOk="0">
                    <a:moveTo>
                      <a:pt x="21200" y="0"/>
                    </a:moveTo>
                    <a:cubicBezTo>
                      <a:pt x="21086" y="0"/>
                      <a:pt x="20986" y="47"/>
                      <a:pt x="20915" y="122"/>
                    </a:cubicBezTo>
                    <a:cubicBezTo>
                      <a:pt x="20858" y="224"/>
                      <a:pt x="13082" y="11328"/>
                      <a:pt x="71" y="21254"/>
                    </a:cubicBezTo>
                    <a:cubicBezTo>
                      <a:pt x="-43" y="21338"/>
                      <a:pt x="-14" y="21469"/>
                      <a:pt x="114" y="21544"/>
                    </a:cubicBezTo>
                    <a:cubicBezTo>
                      <a:pt x="171" y="21572"/>
                      <a:pt x="242" y="21600"/>
                      <a:pt x="299" y="21600"/>
                    </a:cubicBezTo>
                    <a:cubicBezTo>
                      <a:pt x="399" y="21600"/>
                      <a:pt x="485" y="21572"/>
                      <a:pt x="542" y="21525"/>
                    </a:cubicBezTo>
                    <a:cubicBezTo>
                      <a:pt x="13639" y="11552"/>
                      <a:pt x="21414" y="393"/>
                      <a:pt x="21486" y="280"/>
                    </a:cubicBezTo>
                    <a:cubicBezTo>
                      <a:pt x="21557" y="178"/>
                      <a:pt x="21486" y="65"/>
                      <a:pt x="21329" y="19"/>
                    </a:cubicBezTo>
                    <a:cubicBezTo>
                      <a:pt x="21286" y="9"/>
                      <a:pt x="21243" y="0"/>
                      <a:pt x="2120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8" name="Google Shape;916;p38"/>
              <p:cNvSpPr/>
              <p:nvPr/>
            </p:nvSpPr>
            <p:spPr>
              <a:xfrm>
                <a:off x="761158" y="971201"/>
                <a:ext cx="66015" cy="66868"/>
              </a:xfrm>
              <a:custGeom>
                <a:avLst/>
                <a:gdLst/>
                <a:ahLst/>
                <a:cxnLst>
                  <a:cxn ang="0">
                    <a:pos x="wd2" y="hd2"/>
                  </a:cxn>
                  <a:cxn ang="5400000">
                    <a:pos x="wd2" y="hd2"/>
                  </a:cxn>
                  <a:cxn ang="10800000">
                    <a:pos x="wd2" y="hd2"/>
                  </a:cxn>
                  <a:cxn ang="16200000">
                    <a:pos x="wd2" y="hd2"/>
                  </a:cxn>
                </a:cxnLst>
                <a:rect l="0" t="0" r="r" b="b"/>
                <a:pathLst>
                  <a:path w="21548" h="21600" fill="norm" stroke="1" extrusionOk="0">
                    <a:moveTo>
                      <a:pt x="207" y="0"/>
                    </a:moveTo>
                    <a:cubicBezTo>
                      <a:pt x="158" y="0"/>
                      <a:pt x="109" y="19"/>
                      <a:pt x="60" y="49"/>
                    </a:cubicBezTo>
                    <a:cubicBezTo>
                      <a:pt x="-9" y="127"/>
                      <a:pt x="-29" y="263"/>
                      <a:pt x="60" y="351"/>
                    </a:cubicBezTo>
                    <a:cubicBezTo>
                      <a:pt x="9566" y="10537"/>
                      <a:pt x="16670" y="17666"/>
                      <a:pt x="21197" y="21532"/>
                    </a:cubicBezTo>
                    <a:cubicBezTo>
                      <a:pt x="21246" y="21571"/>
                      <a:pt x="21286" y="21600"/>
                      <a:pt x="21335" y="21600"/>
                    </a:cubicBezTo>
                    <a:lnTo>
                      <a:pt x="21335" y="21581"/>
                    </a:lnTo>
                    <a:cubicBezTo>
                      <a:pt x="21394" y="21581"/>
                      <a:pt x="21453" y="21571"/>
                      <a:pt x="21502" y="21522"/>
                    </a:cubicBezTo>
                    <a:cubicBezTo>
                      <a:pt x="21571" y="21434"/>
                      <a:pt x="21561" y="21298"/>
                      <a:pt x="21482" y="21220"/>
                    </a:cubicBezTo>
                    <a:cubicBezTo>
                      <a:pt x="16975" y="17364"/>
                      <a:pt x="9851" y="10235"/>
                      <a:pt x="365" y="68"/>
                    </a:cubicBezTo>
                    <a:cubicBezTo>
                      <a:pt x="325" y="19"/>
                      <a:pt x="266" y="0"/>
                      <a:pt x="20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9" name="Google Shape;917;p38"/>
              <p:cNvSpPr/>
              <p:nvPr/>
            </p:nvSpPr>
            <p:spPr>
              <a:xfrm>
                <a:off x="722669" y="929383"/>
                <a:ext cx="12701" cy="12701"/>
              </a:xfrm>
              <a:custGeom>
                <a:avLst/>
                <a:gdLst/>
                <a:ahLst/>
                <a:cxnLst>
                  <a:cxn ang="0">
                    <a:pos x="wd2" y="hd2"/>
                  </a:cxn>
                  <a:cxn ang="5400000">
                    <a:pos x="wd2" y="hd2"/>
                  </a:cxn>
                  <a:cxn ang="10800000">
                    <a:pos x="wd2" y="hd2"/>
                  </a:cxn>
                  <a:cxn ang="16200000">
                    <a:pos x="wd2" y="hd2"/>
                  </a:cxn>
                </a:cxnLst>
                <a:rect l="0" t="0" r="r" b="b"/>
                <a:pathLst>
                  <a:path w="21275" h="21600" fill="norm" stroke="1" extrusionOk="0">
                    <a:moveTo>
                      <a:pt x="1501" y="0"/>
                    </a:moveTo>
                    <a:cubicBezTo>
                      <a:pt x="1162" y="0"/>
                      <a:pt x="824" y="125"/>
                      <a:pt x="553" y="376"/>
                    </a:cubicBezTo>
                    <a:cubicBezTo>
                      <a:pt x="-124" y="877"/>
                      <a:pt x="-192" y="1690"/>
                      <a:pt x="417" y="2191"/>
                    </a:cubicBezTo>
                    <a:cubicBezTo>
                      <a:pt x="6444" y="8515"/>
                      <a:pt x="12605" y="14838"/>
                      <a:pt x="18767" y="21224"/>
                    </a:cubicBezTo>
                    <a:cubicBezTo>
                      <a:pt x="19038" y="21537"/>
                      <a:pt x="19444" y="21600"/>
                      <a:pt x="19851" y="21600"/>
                    </a:cubicBezTo>
                    <a:cubicBezTo>
                      <a:pt x="20189" y="21600"/>
                      <a:pt x="20528" y="21537"/>
                      <a:pt x="20799" y="21350"/>
                    </a:cubicBezTo>
                    <a:cubicBezTo>
                      <a:pt x="21408" y="20786"/>
                      <a:pt x="21408" y="19972"/>
                      <a:pt x="20934" y="19409"/>
                    </a:cubicBezTo>
                    <a:cubicBezTo>
                      <a:pt x="14705" y="13023"/>
                      <a:pt x="8611" y="6699"/>
                      <a:pt x="2584" y="438"/>
                    </a:cubicBezTo>
                    <a:cubicBezTo>
                      <a:pt x="2246" y="125"/>
                      <a:pt x="1839" y="0"/>
                      <a:pt x="150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0" name="Google Shape;918;p38"/>
              <p:cNvSpPr/>
              <p:nvPr/>
            </p:nvSpPr>
            <p:spPr>
              <a:xfrm>
                <a:off x="653155" y="849315"/>
                <a:ext cx="56530" cy="64667"/>
              </a:xfrm>
              <a:custGeom>
                <a:avLst/>
                <a:gdLst/>
                <a:ahLst/>
                <a:cxnLst>
                  <a:cxn ang="0">
                    <a:pos x="wd2" y="hd2"/>
                  </a:cxn>
                  <a:cxn ang="5400000">
                    <a:pos x="wd2" y="hd2"/>
                  </a:cxn>
                  <a:cxn ang="10800000">
                    <a:pos x="wd2" y="hd2"/>
                  </a:cxn>
                  <a:cxn ang="16200000">
                    <a:pos x="wd2" y="hd2"/>
                  </a:cxn>
                </a:cxnLst>
                <a:rect l="0" t="0" r="r" b="b"/>
                <a:pathLst>
                  <a:path w="21544" h="21600" fill="norm" stroke="1" extrusionOk="0">
                    <a:moveTo>
                      <a:pt x="247" y="0"/>
                    </a:moveTo>
                    <a:cubicBezTo>
                      <a:pt x="189" y="0"/>
                      <a:pt x="132" y="10"/>
                      <a:pt x="97" y="40"/>
                    </a:cubicBezTo>
                    <a:cubicBezTo>
                      <a:pt x="-18" y="121"/>
                      <a:pt x="-29" y="262"/>
                      <a:pt x="51" y="352"/>
                    </a:cubicBezTo>
                    <a:cubicBezTo>
                      <a:pt x="166" y="443"/>
                      <a:pt x="9404" y="9909"/>
                      <a:pt x="21123" y="21519"/>
                    </a:cubicBezTo>
                    <a:cubicBezTo>
                      <a:pt x="21169" y="21570"/>
                      <a:pt x="21226" y="21600"/>
                      <a:pt x="21295" y="21600"/>
                    </a:cubicBezTo>
                    <a:lnTo>
                      <a:pt x="21295" y="21580"/>
                    </a:lnTo>
                    <a:cubicBezTo>
                      <a:pt x="21341" y="21580"/>
                      <a:pt x="21422" y="21570"/>
                      <a:pt x="21456" y="21540"/>
                    </a:cubicBezTo>
                    <a:cubicBezTo>
                      <a:pt x="21560" y="21459"/>
                      <a:pt x="21571" y="21318"/>
                      <a:pt x="21491" y="21227"/>
                    </a:cubicBezTo>
                    <a:cubicBezTo>
                      <a:pt x="9771" y="9637"/>
                      <a:pt x="534" y="171"/>
                      <a:pt x="442" y="81"/>
                    </a:cubicBezTo>
                    <a:cubicBezTo>
                      <a:pt x="396" y="20"/>
                      <a:pt x="316" y="0"/>
                      <a:pt x="24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1" name="Google Shape;919;p38"/>
              <p:cNvSpPr/>
              <p:nvPr/>
            </p:nvSpPr>
            <p:spPr>
              <a:xfrm>
                <a:off x="1174512" y="160083"/>
                <a:ext cx="69178" cy="76636"/>
              </a:xfrm>
              <a:custGeom>
                <a:avLst/>
                <a:gdLst/>
                <a:ahLst/>
                <a:cxnLst>
                  <a:cxn ang="0">
                    <a:pos x="wd2" y="hd2"/>
                  </a:cxn>
                  <a:cxn ang="5400000">
                    <a:pos x="wd2" y="hd2"/>
                  </a:cxn>
                  <a:cxn ang="10800000">
                    <a:pos x="wd2" y="hd2"/>
                  </a:cxn>
                  <a:cxn ang="16200000">
                    <a:pos x="wd2" y="hd2"/>
                  </a:cxn>
                </a:cxnLst>
                <a:rect l="0" t="0" r="r" b="b"/>
                <a:pathLst>
                  <a:path w="20197" h="21600" fill="norm" stroke="1" extrusionOk="0">
                    <a:moveTo>
                      <a:pt x="13018" y="0"/>
                    </a:moveTo>
                    <a:cubicBezTo>
                      <a:pt x="10289" y="0"/>
                      <a:pt x="7288" y="1292"/>
                      <a:pt x="4815" y="3620"/>
                    </a:cubicBezTo>
                    <a:cubicBezTo>
                      <a:pt x="4102" y="4283"/>
                      <a:pt x="3441" y="5030"/>
                      <a:pt x="2843" y="5855"/>
                    </a:cubicBezTo>
                    <a:cubicBezTo>
                      <a:pt x="528" y="9007"/>
                      <a:pt x="-361" y="12593"/>
                      <a:pt x="132" y="15558"/>
                    </a:cubicBezTo>
                    <a:cubicBezTo>
                      <a:pt x="273" y="16391"/>
                      <a:pt x="528" y="17164"/>
                      <a:pt x="871" y="17870"/>
                    </a:cubicBezTo>
                    <a:cubicBezTo>
                      <a:pt x="1399" y="18881"/>
                      <a:pt x="2130" y="19756"/>
                      <a:pt x="3081" y="20402"/>
                    </a:cubicBezTo>
                    <a:cubicBezTo>
                      <a:pt x="3890" y="20946"/>
                      <a:pt x="4806" y="21303"/>
                      <a:pt x="5756" y="21481"/>
                    </a:cubicBezTo>
                    <a:cubicBezTo>
                      <a:pt x="6214" y="21558"/>
                      <a:pt x="6681" y="21600"/>
                      <a:pt x="7165" y="21600"/>
                    </a:cubicBezTo>
                    <a:cubicBezTo>
                      <a:pt x="8485" y="21600"/>
                      <a:pt x="9884" y="21294"/>
                      <a:pt x="11240" y="20716"/>
                    </a:cubicBezTo>
                    <a:cubicBezTo>
                      <a:pt x="12287" y="20274"/>
                      <a:pt x="13308" y="19671"/>
                      <a:pt x="14268" y="18932"/>
                    </a:cubicBezTo>
                    <a:cubicBezTo>
                      <a:pt x="15395" y="18065"/>
                      <a:pt x="16442" y="17003"/>
                      <a:pt x="17357" y="15754"/>
                    </a:cubicBezTo>
                    <a:cubicBezTo>
                      <a:pt x="21239" y="10452"/>
                      <a:pt x="21125" y="3943"/>
                      <a:pt x="17120" y="1198"/>
                    </a:cubicBezTo>
                    <a:cubicBezTo>
                      <a:pt x="15914" y="391"/>
                      <a:pt x="14506" y="0"/>
                      <a:pt x="1301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2" name="Google Shape;920;p38"/>
              <p:cNvSpPr/>
              <p:nvPr/>
            </p:nvSpPr>
            <p:spPr>
              <a:xfrm>
                <a:off x="1023508" y="127795"/>
                <a:ext cx="170720" cy="195779"/>
              </a:xfrm>
              <a:custGeom>
                <a:avLst/>
                <a:gdLst/>
                <a:ahLst/>
                <a:cxnLst>
                  <a:cxn ang="0">
                    <a:pos x="wd2" y="hd2"/>
                  </a:cxn>
                  <a:cxn ang="5400000">
                    <a:pos x="wd2" y="hd2"/>
                  </a:cxn>
                  <a:cxn ang="10800000">
                    <a:pos x="wd2" y="hd2"/>
                  </a:cxn>
                  <a:cxn ang="16200000">
                    <a:pos x="wd2" y="hd2"/>
                  </a:cxn>
                </a:cxnLst>
                <a:rect l="0" t="0" r="r" b="b"/>
                <a:pathLst>
                  <a:path w="20945" h="21600" fill="norm" stroke="1" extrusionOk="0">
                    <a:moveTo>
                      <a:pt x="2744" y="0"/>
                    </a:moveTo>
                    <a:cubicBezTo>
                      <a:pt x="2603" y="509"/>
                      <a:pt x="2459" y="1001"/>
                      <a:pt x="2330" y="1490"/>
                    </a:cubicBezTo>
                    <a:cubicBezTo>
                      <a:pt x="-655" y="12430"/>
                      <a:pt x="-252" y="17589"/>
                      <a:pt x="695" y="19894"/>
                    </a:cubicBezTo>
                    <a:cubicBezTo>
                      <a:pt x="1087" y="20848"/>
                      <a:pt x="2075" y="21500"/>
                      <a:pt x="3203" y="21557"/>
                    </a:cubicBezTo>
                    <a:cubicBezTo>
                      <a:pt x="3783" y="21587"/>
                      <a:pt x="4346" y="21600"/>
                      <a:pt x="4893" y="21600"/>
                    </a:cubicBezTo>
                    <a:cubicBezTo>
                      <a:pt x="6546" y="21600"/>
                      <a:pt x="8037" y="21470"/>
                      <a:pt x="9372" y="21241"/>
                    </a:cubicBezTo>
                    <a:cubicBezTo>
                      <a:pt x="11832" y="20818"/>
                      <a:pt x="13781" y="20057"/>
                      <a:pt x="15327" y="19142"/>
                    </a:cubicBezTo>
                    <a:cubicBezTo>
                      <a:pt x="16240" y="18596"/>
                      <a:pt x="17017" y="17998"/>
                      <a:pt x="17668" y="17382"/>
                    </a:cubicBezTo>
                    <a:cubicBezTo>
                      <a:pt x="19972" y="15194"/>
                      <a:pt x="20738" y="12809"/>
                      <a:pt x="20945" y="11964"/>
                    </a:cubicBezTo>
                    <a:cubicBezTo>
                      <a:pt x="20538" y="11901"/>
                      <a:pt x="20161" y="11761"/>
                      <a:pt x="19821" y="11548"/>
                    </a:cubicBezTo>
                    <a:cubicBezTo>
                      <a:pt x="19421" y="11296"/>
                      <a:pt x="19107" y="10953"/>
                      <a:pt x="18892" y="10557"/>
                    </a:cubicBezTo>
                    <a:cubicBezTo>
                      <a:pt x="18741" y="10278"/>
                      <a:pt x="18641" y="9972"/>
                      <a:pt x="18582" y="9652"/>
                    </a:cubicBezTo>
                    <a:cubicBezTo>
                      <a:pt x="18582" y="9652"/>
                      <a:pt x="17820" y="9569"/>
                      <a:pt x="16643" y="8751"/>
                    </a:cubicBezTo>
                    <a:cubicBezTo>
                      <a:pt x="16422" y="8595"/>
                      <a:pt x="16348" y="8325"/>
                      <a:pt x="16466" y="8096"/>
                    </a:cubicBezTo>
                    <a:cubicBezTo>
                      <a:pt x="16795" y="7444"/>
                      <a:pt x="17091" y="6892"/>
                      <a:pt x="17320" y="6463"/>
                    </a:cubicBezTo>
                    <a:cubicBezTo>
                      <a:pt x="17638" y="5877"/>
                      <a:pt x="17834" y="5541"/>
                      <a:pt x="17834" y="5541"/>
                    </a:cubicBezTo>
                    <a:cubicBezTo>
                      <a:pt x="17834" y="5541"/>
                      <a:pt x="9054" y="4760"/>
                      <a:pt x="2744"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3" name="Google Shape;921;p38"/>
              <p:cNvSpPr/>
              <p:nvPr/>
            </p:nvSpPr>
            <p:spPr>
              <a:xfrm>
                <a:off x="1182194" y="168675"/>
                <a:ext cx="45778" cy="56196"/>
              </a:xfrm>
              <a:custGeom>
                <a:avLst/>
                <a:gdLst/>
                <a:ahLst/>
                <a:cxnLst>
                  <a:cxn ang="0">
                    <a:pos x="wd2" y="hd2"/>
                  </a:cxn>
                  <a:cxn ang="5400000">
                    <a:pos x="wd2" y="hd2"/>
                  </a:cxn>
                  <a:cxn ang="10800000">
                    <a:pos x="wd2" y="hd2"/>
                  </a:cxn>
                  <a:cxn ang="16200000">
                    <a:pos x="wd2" y="hd2"/>
                  </a:cxn>
                </a:cxnLst>
                <a:rect l="0" t="0" r="r" b="b"/>
                <a:pathLst>
                  <a:path w="21493" h="21600" fill="norm" stroke="1" extrusionOk="0">
                    <a:moveTo>
                      <a:pt x="16166" y="0"/>
                    </a:moveTo>
                    <a:cubicBezTo>
                      <a:pt x="12812" y="0"/>
                      <a:pt x="9089" y="1321"/>
                      <a:pt x="5961" y="3812"/>
                    </a:cubicBezTo>
                    <a:cubicBezTo>
                      <a:pt x="5069" y="4519"/>
                      <a:pt x="4248" y="5319"/>
                      <a:pt x="3512" y="6165"/>
                    </a:cubicBezTo>
                    <a:cubicBezTo>
                      <a:pt x="1191" y="8865"/>
                      <a:pt x="-55" y="11947"/>
                      <a:pt x="2" y="14833"/>
                    </a:cubicBezTo>
                    <a:cubicBezTo>
                      <a:pt x="72" y="17753"/>
                      <a:pt x="1460" y="20140"/>
                      <a:pt x="3908" y="21565"/>
                    </a:cubicBezTo>
                    <a:cubicBezTo>
                      <a:pt x="3951" y="21600"/>
                      <a:pt x="4007" y="21600"/>
                      <a:pt x="4078" y="21600"/>
                    </a:cubicBezTo>
                    <a:cubicBezTo>
                      <a:pt x="4163" y="21600"/>
                      <a:pt x="4248" y="21565"/>
                      <a:pt x="4319" y="21496"/>
                    </a:cubicBezTo>
                    <a:cubicBezTo>
                      <a:pt x="4418" y="21380"/>
                      <a:pt x="4375" y="21229"/>
                      <a:pt x="4248" y="21136"/>
                    </a:cubicBezTo>
                    <a:cubicBezTo>
                      <a:pt x="1955" y="19827"/>
                      <a:pt x="681" y="17579"/>
                      <a:pt x="610" y="14809"/>
                    </a:cubicBezTo>
                    <a:cubicBezTo>
                      <a:pt x="568" y="12028"/>
                      <a:pt x="1785" y="9050"/>
                      <a:pt x="4007" y="6455"/>
                    </a:cubicBezTo>
                    <a:cubicBezTo>
                      <a:pt x="4729" y="5620"/>
                      <a:pt x="5522" y="4855"/>
                      <a:pt x="6385" y="4160"/>
                    </a:cubicBezTo>
                    <a:cubicBezTo>
                      <a:pt x="9400" y="1773"/>
                      <a:pt x="12953" y="498"/>
                      <a:pt x="16166" y="498"/>
                    </a:cubicBezTo>
                    <a:cubicBezTo>
                      <a:pt x="17936" y="498"/>
                      <a:pt x="19620" y="892"/>
                      <a:pt x="21021" y="1703"/>
                    </a:cubicBezTo>
                    <a:cubicBezTo>
                      <a:pt x="21064" y="1727"/>
                      <a:pt x="21135" y="1738"/>
                      <a:pt x="21191" y="1738"/>
                    </a:cubicBezTo>
                    <a:cubicBezTo>
                      <a:pt x="21276" y="1738"/>
                      <a:pt x="21375" y="1703"/>
                      <a:pt x="21432" y="1634"/>
                    </a:cubicBezTo>
                    <a:cubicBezTo>
                      <a:pt x="21545" y="1530"/>
                      <a:pt x="21488" y="1367"/>
                      <a:pt x="21361" y="1298"/>
                    </a:cubicBezTo>
                    <a:cubicBezTo>
                      <a:pt x="19861" y="429"/>
                      <a:pt x="18063" y="0"/>
                      <a:pt x="16166"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4" name="Google Shape;922;p38"/>
              <p:cNvSpPr/>
              <p:nvPr/>
            </p:nvSpPr>
            <p:spPr>
              <a:xfrm>
                <a:off x="1185615" y="188813"/>
                <a:ext cx="42341" cy="20381"/>
              </a:xfrm>
              <a:custGeom>
                <a:avLst/>
                <a:gdLst/>
                <a:ahLst/>
                <a:cxnLst>
                  <a:cxn ang="0">
                    <a:pos x="wd2" y="hd2"/>
                  </a:cxn>
                  <a:cxn ang="5400000">
                    <a:pos x="wd2" y="hd2"/>
                  </a:cxn>
                  <a:cxn ang="10800000">
                    <a:pos x="wd2" y="hd2"/>
                  </a:cxn>
                  <a:cxn ang="16200000">
                    <a:pos x="wd2" y="hd2"/>
                  </a:cxn>
                </a:cxnLst>
                <a:rect l="0" t="0" r="r" b="b"/>
                <a:pathLst>
                  <a:path w="21515" h="21600" fill="norm" stroke="1" extrusionOk="0">
                    <a:moveTo>
                      <a:pt x="7700" y="0"/>
                    </a:moveTo>
                    <a:cubicBezTo>
                      <a:pt x="3687" y="0"/>
                      <a:pt x="424" y="2492"/>
                      <a:pt x="209" y="2652"/>
                    </a:cubicBezTo>
                    <a:cubicBezTo>
                      <a:pt x="56" y="2780"/>
                      <a:pt x="-51" y="3195"/>
                      <a:pt x="26" y="3515"/>
                    </a:cubicBezTo>
                    <a:cubicBezTo>
                      <a:pt x="87" y="3802"/>
                      <a:pt x="209" y="3962"/>
                      <a:pt x="332" y="3962"/>
                    </a:cubicBezTo>
                    <a:cubicBezTo>
                      <a:pt x="378" y="3962"/>
                      <a:pt x="409" y="3962"/>
                      <a:pt x="439" y="3930"/>
                    </a:cubicBezTo>
                    <a:cubicBezTo>
                      <a:pt x="500" y="3898"/>
                      <a:pt x="3748" y="1406"/>
                      <a:pt x="7700" y="1406"/>
                    </a:cubicBezTo>
                    <a:cubicBezTo>
                      <a:pt x="9799" y="1406"/>
                      <a:pt x="12112" y="2109"/>
                      <a:pt x="14242" y="4250"/>
                    </a:cubicBezTo>
                    <a:cubicBezTo>
                      <a:pt x="17352" y="7381"/>
                      <a:pt x="19603" y="13037"/>
                      <a:pt x="20875" y="21121"/>
                    </a:cubicBezTo>
                    <a:cubicBezTo>
                      <a:pt x="20921" y="21408"/>
                      <a:pt x="21059" y="21536"/>
                      <a:pt x="21197" y="21536"/>
                    </a:cubicBezTo>
                    <a:lnTo>
                      <a:pt x="21181" y="21600"/>
                    </a:lnTo>
                    <a:cubicBezTo>
                      <a:pt x="21227" y="21600"/>
                      <a:pt x="21243" y="21536"/>
                      <a:pt x="21289" y="21536"/>
                    </a:cubicBezTo>
                    <a:cubicBezTo>
                      <a:pt x="21457" y="21408"/>
                      <a:pt x="21549" y="21025"/>
                      <a:pt x="21503" y="20673"/>
                    </a:cubicBezTo>
                    <a:cubicBezTo>
                      <a:pt x="20170" y="12206"/>
                      <a:pt x="17796" y="6295"/>
                      <a:pt x="14518" y="2972"/>
                    </a:cubicBezTo>
                    <a:cubicBezTo>
                      <a:pt x="12281" y="735"/>
                      <a:pt x="9876" y="0"/>
                      <a:pt x="7700"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5" name="Google Shape;923;p38"/>
              <p:cNvSpPr/>
              <p:nvPr/>
            </p:nvSpPr>
            <p:spPr>
              <a:xfrm>
                <a:off x="1133269" y="344103"/>
                <a:ext cx="20140" cy="22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9668" y="9568"/>
                      <a:pt x="1423" y="18382"/>
                      <a:pt x="0" y="21600"/>
                    </a:cubicBezTo>
                    <a:cubicBezTo>
                      <a:pt x="2813" y="21223"/>
                      <a:pt x="10929" y="17831"/>
                      <a:pt x="20953" y="13308"/>
                    </a:cubicBezTo>
                    <a:cubicBezTo>
                      <a:pt x="21147" y="11655"/>
                      <a:pt x="21309" y="9974"/>
                      <a:pt x="21406" y="8292"/>
                    </a:cubicBezTo>
                    <a:cubicBezTo>
                      <a:pt x="21535" y="5538"/>
                      <a:pt x="21600" y="2783"/>
                      <a:pt x="21600" y="58"/>
                    </a:cubicBezTo>
                    <a:lnTo>
                      <a:pt x="2160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6" name="Google Shape;924;p38"/>
              <p:cNvSpPr/>
              <p:nvPr/>
            </p:nvSpPr>
            <p:spPr>
              <a:xfrm>
                <a:off x="1250784" y="303736"/>
                <a:ext cx="12851" cy="14049"/>
              </a:xfrm>
              <a:custGeom>
                <a:avLst/>
                <a:gdLst/>
                <a:ahLst/>
                <a:cxnLst>
                  <a:cxn ang="0">
                    <a:pos x="wd2" y="hd2"/>
                  </a:cxn>
                  <a:cxn ang="5400000">
                    <a:pos x="wd2" y="hd2"/>
                  </a:cxn>
                  <a:cxn ang="10800000">
                    <a:pos x="wd2" y="hd2"/>
                  </a:cxn>
                  <a:cxn ang="16200000">
                    <a:pos x="wd2" y="hd2"/>
                  </a:cxn>
                </a:cxnLst>
                <a:rect l="0" t="0" r="r" b="b"/>
                <a:pathLst>
                  <a:path w="21020" h="21600" fill="norm" stroke="1" extrusionOk="0">
                    <a:moveTo>
                      <a:pt x="0" y="0"/>
                    </a:moveTo>
                    <a:cubicBezTo>
                      <a:pt x="2268" y="5238"/>
                      <a:pt x="4389" y="9919"/>
                      <a:pt x="6214" y="13998"/>
                    </a:cubicBezTo>
                    <a:cubicBezTo>
                      <a:pt x="7496" y="16872"/>
                      <a:pt x="8630" y="19421"/>
                      <a:pt x="9567" y="21600"/>
                    </a:cubicBezTo>
                    <a:cubicBezTo>
                      <a:pt x="17112" y="18680"/>
                      <a:pt x="21600" y="15806"/>
                      <a:pt x="20959" y="12747"/>
                    </a:cubicBezTo>
                    <a:cubicBezTo>
                      <a:pt x="19923" y="7787"/>
                      <a:pt x="13660" y="1993"/>
                      <a:pt x="0"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7" name="Google Shape;925;p38"/>
              <p:cNvSpPr/>
              <p:nvPr/>
            </p:nvSpPr>
            <p:spPr>
              <a:xfrm>
                <a:off x="1148433" y="227251"/>
                <a:ext cx="108201" cy="130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8" y="0"/>
                    </a:moveTo>
                    <a:cubicBezTo>
                      <a:pt x="14865" y="65"/>
                      <a:pt x="14775" y="125"/>
                      <a:pt x="14673" y="184"/>
                    </a:cubicBezTo>
                    <a:cubicBezTo>
                      <a:pt x="14631" y="214"/>
                      <a:pt x="14583" y="239"/>
                      <a:pt x="14528" y="269"/>
                    </a:cubicBezTo>
                    <a:cubicBezTo>
                      <a:pt x="14480" y="299"/>
                      <a:pt x="14432" y="329"/>
                      <a:pt x="14378" y="354"/>
                    </a:cubicBezTo>
                    <a:cubicBezTo>
                      <a:pt x="14336" y="384"/>
                      <a:pt x="14288" y="414"/>
                      <a:pt x="14240" y="433"/>
                    </a:cubicBezTo>
                    <a:cubicBezTo>
                      <a:pt x="14101" y="513"/>
                      <a:pt x="13957" y="588"/>
                      <a:pt x="13818" y="658"/>
                    </a:cubicBezTo>
                    <a:cubicBezTo>
                      <a:pt x="13770" y="678"/>
                      <a:pt x="13728" y="703"/>
                      <a:pt x="13692" y="718"/>
                    </a:cubicBezTo>
                    <a:cubicBezTo>
                      <a:pt x="13644" y="742"/>
                      <a:pt x="13596" y="757"/>
                      <a:pt x="13553" y="777"/>
                    </a:cubicBezTo>
                    <a:cubicBezTo>
                      <a:pt x="13343" y="877"/>
                      <a:pt x="13120" y="967"/>
                      <a:pt x="12891" y="1046"/>
                    </a:cubicBezTo>
                    <a:cubicBezTo>
                      <a:pt x="11965" y="1385"/>
                      <a:pt x="11008" y="1565"/>
                      <a:pt x="10105" y="1565"/>
                    </a:cubicBezTo>
                    <a:cubicBezTo>
                      <a:pt x="9780" y="1565"/>
                      <a:pt x="9461" y="1540"/>
                      <a:pt x="9154" y="1495"/>
                    </a:cubicBezTo>
                    <a:cubicBezTo>
                      <a:pt x="8811" y="2750"/>
                      <a:pt x="7571" y="6323"/>
                      <a:pt x="3810" y="9602"/>
                    </a:cubicBezTo>
                    <a:cubicBezTo>
                      <a:pt x="2750" y="10523"/>
                      <a:pt x="1487" y="11420"/>
                      <a:pt x="0" y="12238"/>
                    </a:cubicBezTo>
                    <a:cubicBezTo>
                      <a:pt x="144" y="12806"/>
                      <a:pt x="367" y="13742"/>
                      <a:pt x="560" y="14888"/>
                    </a:cubicBezTo>
                    <a:cubicBezTo>
                      <a:pt x="782" y="16184"/>
                      <a:pt x="975" y="17738"/>
                      <a:pt x="993" y="19323"/>
                    </a:cubicBezTo>
                    <a:cubicBezTo>
                      <a:pt x="993" y="19791"/>
                      <a:pt x="981" y="20265"/>
                      <a:pt x="957" y="20738"/>
                    </a:cubicBezTo>
                    <a:cubicBezTo>
                      <a:pt x="939" y="21027"/>
                      <a:pt x="909" y="21316"/>
                      <a:pt x="879" y="21600"/>
                    </a:cubicBezTo>
                    <a:cubicBezTo>
                      <a:pt x="2720" y="20838"/>
                      <a:pt x="4929" y="19891"/>
                      <a:pt x="6915" y="19069"/>
                    </a:cubicBezTo>
                    <a:cubicBezTo>
                      <a:pt x="8426" y="18446"/>
                      <a:pt x="9804" y="17898"/>
                      <a:pt x="10803" y="17559"/>
                    </a:cubicBezTo>
                    <a:cubicBezTo>
                      <a:pt x="11176" y="17429"/>
                      <a:pt x="11628" y="17310"/>
                      <a:pt x="12109" y="17180"/>
                    </a:cubicBezTo>
                    <a:cubicBezTo>
                      <a:pt x="15004" y="16428"/>
                      <a:pt x="19373" y="15710"/>
                      <a:pt x="21600" y="14963"/>
                    </a:cubicBezTo>
                    <a:cubicBezTo>
                      <a:pt x="21486" y="14729"/>
                      <a:pt x="21347" y="14455"/>
                      <a:pt x="21191" y="14146"/>
                    </a:cubicBezTo>
                    <a:cubicBezTo>
                      <a:pt x="20968" y="13707"/>
                      <a:pt x="20709" y="13204"/>
                      <a:pt x="20432" y="12641"/>
                    </a:cubicBezTo>
                    <a:cubicBezTo>
                      <a:pt x="18886" y="9507"/>
                      <a:pt x="16623" y="4753"/>
                      <a:pt x="15371" y="1226"/>
                    </a:cubicBezTo>
                    <a:cubicBezTo>
                      <a:pt x="15227" y="802"/>
                      <a:pt x="15088" y="389"/>
                      <a:pt x="14968" y="0"/>
                    </a:cubicBezTo>
                    <a:close/>
                  </a:path>
                </a:pathLst>
              </a:custGeom>
              <a:solidFill>
                <a:srgbClr val="F4A68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8" name="Google Shape;926;p38"/>
              <p:cNvSpPr/>
              <p:nvPr/>
            </p:nvSpPr>
            <p:spPr>
              <a:xfrm>
                <a:off x="1340086" y="405996"/>
                <a:ext cx="397721" cy="711693"/>
              </a:xfrm>
              <a:custGeom>
                <a:avLst/>
                <a:gdLst/>
                <a:ahLst/>
                <a:cxnLst>
                  <a:cxn ang="0">
                    <a:pos x="wd2" y="hd2"/>
                  </a:cxn>
                  <a:cxn ang="5400000">
                    <a:pos x="wd2" y="hd2"/>
                  </a:cxn>
                  <a:cxn ang="10800000">
                    <a:pos x="wd2" y="hd2"/>
                  </a:cxn>
                  <a:cxn ang="16200000">
                    <a:pos x="wd2" y="hd2"/>
                  </a:cxn>
                </a:cxnLst>
                <a:rect l="0" t="0" r="r" b="b"/>
                <a:pathLst>
                  <a:path w="19644" h="21600" fill="norm" stroke="1" extrusionOk="0">
                    <a:moveTo>
                      <a:pt x="3161" y="0"/>
                    </a:moveTo>
                    <a:cubicBezTo>
                      <a:pt x="1590" y="825"/>
                      <a:pt x="732" y="1799"/>
                      <a:pt x="732" y="1799"/>
                    </a:cubicBezTo>
                    <a:cubicBezTo>
                      <a:pt x="732" y="1799"/>
                      <a:pt x="-1583" y="4710"/>
                      <a:pt x="2020" y="7395"/>
                    </a:cubicBezTo>
                    <a:cubicBezTo>
                      <a:pt x="2137" y="7480"/>
                      <a:pt x="2248" y="7565"/>
                      <a:pt x="2358" y="7647"/>
                    </a:cubicBezTo>
                    <a:cubicBezTo>
                      <a:pt x="5673" y="10133"/>
                      <a:pt x="6385" y="10947"/>
                      <a:pt x="6385" y="10947"/>
                    </a:cubicBezTo>
                    <a:cubicBezTo>
                      <a:pt x="6385" y="10947"/>
                      <a:pt x="6099" y="12330"/>
                      <a:pt x="6893" y="13442"/>
                    </a:cubicBezTo>
                    <a:cubicBezTo>
                      <a:pt x="7685" y="14555"/>
                      <a:pt x="10194" y="16777"/>
                      <a:pt x="11684" y="18299"/>
                    </a:cubicBezTo>
                    <a:cubicBezTo>
                      <a:pt x="11337" y="19372"/>
                      <a:pt x="9932" y="21458"/>
                      <a:pt x="16638" y="21600"/>
                    </a:cubicBezTo>
                    <a:cubicBezTo>
                      <a:pt x="16609" y="21567"/>
                      <a:pt x="16582" y="21533"/>
                      <a:pt x="16555" y="21502"/>
                    </a:cubicBezTo>
                    <a:cubicBezTo>
                      <a:pt x="16555" y="21502"/>
                      <a:pt x="13499" y="21490"/>
                      <a:pt x="13456" y="21036"/>
                    </a:cubicBezTo>
                    <a:cubicBezTo>
                      <a:pt x="13449" y="20993"/>
                      <a:pt x="13586" y="20981"/>
                      <a:pt x="13857" y="20981"/>
                    </a:cubicBezTo>
                    <a:cubicBezTo>
                      <a:pt x="14275" y="20981"/>
                      <a:pt x="15009" y="21012"/>
                      <a:pt x="16013" y="21012"/>
                    </a:cubicBezTo>
                    <a:cubicBezTo>
                      <a:pt x="16052" y="21012"/>
                      <a:pt x="16092" y="21012"/>
                      <a:pt x="16131" y="21012"/>
                    </a:cubicBezTo>
                    <a:cubicBezTo>
                      <a:pt x="17005" y="21010"/>
                      <a:pt x="18072" y="20983"/>
                      <a:pt x="19310" y="20894"/>
                    </a:cubicBezTo>
                    <a:cubicBezTo>
                      <a:pt x="20017" y="20798"/>
                      <a:pt x="19482" y="19962"/>
                      <a:pt x="18817" y="19660"/>
                    </a:cubicBezTo>
                    <a:cubicBezTo>
                      <a:pt x="18153" y="19358"/>
                      <a:pt x="14444" y="15252"/>
                      <a:pt x="12424" y="11702"/>
                    </a:cubicBezTo>
                    <a:cubicBezTo>
                      <a:pt x="10408" y="8152"/>
                      <a:pt x="7569" y="1216"/>
                      <a:pt x="316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9" name="Google Shape;927;p38"/>
              <p:cNvSpPr/>
              <p:nvPr/>
            </p:nvSpPr>
            <p:spPr>
              <a:xfrm>
                <a:off x="1612518" y="1097278"/>
                <a:ext cx="62744" cy="17185"/>
              </a:xfrm>
              <a:custGeom>
                <a:avLst/>
                <a:gdLst/>
                <a:ahLst/>
                <a:cxnLst>
                  <a:cxn ang="0">
                    <a:pos x="wd2" y="hd2"/>
                  </a:cxn>
                  <a:cxn ang="5400000">
                    <a:pos x="wd2" y="hd2"/>
                  </a:cxn>
                  <a:cxn ang="10800000">
                    <a:pos x="wd2" y="hd2"/>
                  </a:cxn>
                  <a:cxn ang="16200000">
                    <a:pos x="wd2" y="hd2"/>
                  </a:cxn>
                </a:cxnLst>
                <a:rect l="0" t="0" r="r" b="b"/>
                <a:pathLst>
                  <a:path w="21550" h="21600" fill="norm" stroke="1" extrusionOk="0">
                    <a:moveTo>
                      <a:pt x="2787" y="0"/>
                    </a:moveTo>
                    <a:cubicBezTo>
                      <a:pt x="903" y="0"/>
                      <a:pt x="-50" y="531"/>
                      <a:pt x="2" y="2312"/>
                    </a:cubicBezTo>
                    <a:cubicBezTo>
                      <a:pt x="302" y="21107"/>
                      <a:pt x="21550" y="21600"/>
                      <a:pt x="21550" y="21600"/>
                    </a:cubicBezTo>
                    <a:cubicBezTo>
                      <a:pt x="20390" y="13566"/>
                      <a:pt x="19365" y="6480"/>
                      <a:pt x="18599" y="1288"/>
                    </a:cubicBezTo>
                    <a:cubicBezTo>
                      <a:pt x="18330" y="1288"/>
                      <a:pt x="18050" y="1288"/>
                      <a:pt x="17781" y="1288"/>
                    </a:cubicBezTo>
                    <a:cubicBezTo>
                      <a:pt x="10802" y="1288"/>
                      <a:pt x="5697" y="0"/>
                      <a:pt x="2787"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0" name="Google Shape;928;p38"/>
              <p:cNvSpPr/>
              <p:nvPr/>
            </p:nvSpPr>
            <p:spPr>
              <a:xfrm>
                <a:off x="1666669" y="1094414"/>
                <a:ext cx="218927" cy="120229"/>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6291" y="0"/>
                    </a:moveTo>
                    <a:cubicBezTo>
                      <a:pt x="3842" y="531"/>
                      <a:pt x="1730" y="688"/>
                      <a:pt x="0" y="699"/>
                    </a:cubicBezTo>
                    <a:cubicBezTo>
                      <a:pt x="136" y="1159"/>
                      <a:pt x="298" y="1722"/>
                      <a:pt x="477" y="2356"/>
                    </a:cubicBezTo>
                    <a:cubicBezTo>
                      <a:pt x="592" y="2741"/>
                      <a:pt x="713" y="3163"/>
                      <a:pt x="840" y="3602"/>
                    </a:cubicBezTo>
                    <a:cubicBezTo>
                      <a:pt x="893" y="3797"/>
                      <a:pt x="946" y="3986"/>
                      <a:pt x="1005" y="4181"/>
                    </a:cubicBezTo>
                    <a:cubicBezTo>
                      <a:pt x="2015" y="7680"/>
                      <a:pt x="3297" y="12143"/>
                      <a:pt x="3830" y="14077"/>
                    </a:cubicBezTo>
                    <a:cubicBezTo>
                      <a:pt x="3489" y="16547"/>
                      <a:pt x="3318" y="19228"/>
                      <a:pt x="4461" y="21600"/>
                    </a:cubicBezTo>
                    <a:lnTo>
                      <a:pt x="21217" y="21600"/>
                    </a:lnTo>
                    <a:cubicBezTo>
                      <a:pt x="21217" y="21600"/>
                      <a:pt x="21600" y="20224"/>
                      <a:pt x="21246" y="19314"/>
                    </a:cubicBezTo>
                    <a:cubicBezTo>
                      <a:pt x="21241" y="19298"/>
                      <a:pt x="21235" y="19282"/>
                      <a:pt x="21226" y="19266"/>
                    </a:cubicBezTo>
                    <a:cubicBezTo>
                      <a:pt x="21173" y="19130"/>
                      <a:pt x="21105" y="19016"/>
                      <a:pt x="21020" y="18914"/>
                    </a:cubicBezTo>
                    <a:cubicBezTo>
                      <a:pt x="20304" y="18069"/>
                      <a:pt x="15041" y="20067"/>
                      <a:pt x="9579" y="14396"/>
                    </a:cubicBezTo>
                    <a:cubicBezTo>
                      <a:pt x="7646" y="5942"/>
                      <a:pt x="6847" y="2454"/>
                      <a:pt x="6520" y="1013"/>
                    </a:cubicBezTo>
                    <a:lnTo>
                      <a:pt x="6291" y="0"/>
                    </a:ln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1" name="Google Shape;929;p38"/>
              <p:cNvSpPr/>
              <p:nvPr/>
            </p:nvSpPr>
            <p:spPr>
              <a:xfrm>
                <a:off x="1666669" y="1094414"/>
                <a:ext cx="66717" cy="13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39" y="0"/>
                    </a:moveTo>
                    <a:cubicBezTo>
                      <a:pt x="12728" y="4866"/>
                      <a:pt x="5729" y="6306"/>
                      <a:pt x="0" y="6406"/>
                    </a:cubicBezTo>
                    <a:cubicBezTo>
                      <a:pt x="439" y="10626"/>
                      <a:pt x="986" y="15790"/>
                      <a:pt x="1581" y="21600"/>
                    </a:cubicBezTo>
                    <a:cubicBezTo>
                      <a:pt x="4461" y="20657"/>
                      <a:pt x="12669" y="17379"/>
                      <a:pt x="21600" y="9286"/>
                    </a:cubicBezTo>
                    <a:lnTo>
                      <a:pt x="20839" y="0"/>
                    </a:ln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2" name="Google Shape;930;p38"/>
              <p:cNvSpPr/>
              <p:nvPr/>
            </p:nvSpPr>
            <p:spPr>
              <a:xfrm>
                <a:off x="1880822" y="1201920"/>
                <a:ext cx="12701" cy="12723"/>
              </a:xfrm>
              <a:custGeom>
                <a:avLst/>
                <a:gdLst/>
                <a:ahLst/>
                <a:cxnLst>
                  <a:cxn ang="0">
                    <a:pos x="wd2" y="hd2"/>
                  </a:cxn>
                  <a:cxn ang="5400000">
                    <a:pos x="wd2" y="hd2"/>
                  </a:cxn>
                  <a:cxn ang="10800000">
                    <a:pos x="wd2" y="hd2"/>
                  </a:cxn>
                  <a:cxn ang="16200000">
                    <a:pos x="wd2" y="hd2"/>
                  </a:cxn>
                </a:cxnLst>
                <a:rect l="0" t="0" r="r" b="b"/>
                <a:pathLst>
                  <a:path w="19245" h="21600" fill="norm" stroke="1" extrusionOk="0">
                    <a:moveTo>
                      <a:pt x="850" y="0"/>
                    </a:moveTo>
                    <a:cubicBezTo>
                      <a:pt x="11055" y="8599"/>
                      <a:pt x="0" y="21600"/>
                      <a:pt x="0" y="21600"/>
                    </a:cubicBezTo>
                    <a:lnTo>
                      <a:pt x="5528" y="21600"/>
                    </a:lnTo>
                    <a:cubicBezTo>
                      <a:pt x="14967" y="21600"/>
                      <a:pt x="21600" y="15867"/>
                      <a:pt x="18454" y="10493"/>
                    </a:cubicBezTo>
                    <a:cubicBezTo>
                      <a:pt x="15732" y="5682"/>
                      <a:pt x="10545" y="1024"/>
                      <a:pt x="850"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3" name="Google Shape;931;p38"/>
              <p:cNvSpPr/>
              <p:nvPr/>
            </p:nvSpPr>
            <p:spPr>
              <a:xfrm>
                <a:off x="563065" y="997520"/>
                <a:ext cx="757190" cy="226619"/>
              </a:xfrm>
              <a:custGeom>
                <a:avLst/>
                <a:gdLst/>
                <a:ahLst/>
                <a:cxnLst>
                  <a:cxn ang="0">
                    <a:pos x="wd2" y="hd2"/>
                  </a:cxn>
                  <a:cxn ang="5400000">
                    <a:pos x="wd2" y="hd2"/>
                  </a:cxn>
                  <a:cxn ang="10800000">
                    <a:pos x="wd2" y="hd2"/>
                  </a:cxn>
                  <a:cxn ang="16200000">
                    <a:pos x="wd2" y="hd2"/>
                  </a:cxn>
                </a:cxnLst>
                <a:rect l="0" t="0" r="r" b="b"/>
                <a:pathLst>
                  <a:path w="21285" h="21600" fill="norm" stroke="1" extrusionOk="0">
                    <a:moveTo>
                      <a:pt x="16767" y="0"/>
                    </a:moveTo>
                    <a:cubicBezTo>
                      <a:pt x="16320" y="0"/>
                      <a:pt x="15847" y="132"/>
                      <a:pt x="15353" y="422"/>
                    </a:cubicBezTo>
                    <a:cubicBezTo>
                      <a:pt x="15157" y="537"/>
                      <a:pt x="14942" y="658"/>
                      <a:pt x="14711" y="784"/>
                    </a:cubicBezTo>
                    <a:cubicBezTo>
                      <a:pt x="14610" y="836"/>
                      <a:pt x="14505" y="894"/>
                      <a:pt x="14398" y="951"/>
                    </a:cubicBezTo>
                    <a:cubicBezTo>
                      <a:pt x="12212" y="2115"/>
                      <a:pt x="8805" y="3649"/>
                      <a:pt x="5976" y="4873"/>
                    </a:cubicBezTo>
                    <a:cubicBezTo>
                      <a:pt x="4457" y="5534"/>
                      <a:pt x="3104" y="6103"/>
                      <a:pt x="2196" y="6477"/>
                    </a:cubicBezTo>
                    <a:cubicBezTo>
                      <a:pt x="1336" y="6830"/>
                      <a:pt x="593" y="8643"/>
                      <a:pt x="232" y="11250"/>
                    </a:cubicBezTo>
                    <a:cubicBezTo>
                      <a:pt x="213" y="11385"/>
                      <a:pt x="193" y="11528"/>
                      <a:pt x="176" y="11675"/>
                    </a:cubicBezTo>
                    <a:cubicBezTo>
                      <a:pt x="148" y="11916"/>
                      <a:pt x="122" y="12163"/>
                      <a:pt x="100" y="12413"/>
                    </a:cubicBezTo>
                    <a:cubicBezTo>
                      <a:pt x="29" y="13227"/>
                      <a:pt x="-10" y="14117"/>
                      <a:pt x="3" y="15080"/>
                    </a:cubicBezTo>
                    <a:cubicBezTo>
                      <a:pt x="52" y="18729"/>
                      <a:pt x="547" y="20488"/>
                      <a:pt x="828" y="21198"/>
                    </a:cubicBezTo>
                    <a:cubicBezTo>
                      <a:pt x="941" y="21485"/>
                      <a:pt x="1020" y="21600"/>
                      <a:pt x="1020" y="21600"/>
                    </a:cubicBezTo>
                    <a:lnTo>
                      <a:pt x="18869" y="21600"/>
                    </a:lnTo>
                    <a:cubicBezTo>
                      <a:pt x="18869" y="21600"/>
                      <a:pt x="21590" y="19068"/>
                      <a:pt x="21257" y="8960"/>
                    </a:cubicBezTo>
                    <a:cubicBezTo>
                      <a:pt x="21253" y="8891"/>
                      <a:pt x="21250" y="8819"/>
                      <a:pt x="21246" y="8750"/>
                    </a:cubicBezTo>
                    <a:cubicBezTo>
                      <a:pt x="21057" y="5089"/>
                      <a:pt x="19860" y="1523"/>
                      <a:pt x="18026" y="376"/>
                    </a:cubicBezTo>
                    <a:cubicBezTo>
                      <a:pt x="17633" y="132"/>
                      <a:pt x="17213" y="0"/>
                      <a:pt x="1676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4" name="Google Shape;932;p38"/>
              <p:cNvSpPr/>
              <p:nvPr/>
            </p:nvSpPr>
            <p:spPr>
              <a:xfrm>
                <a:off x="504048" y="1115547"/>
                <a:ext cx="95280" cy="108954"/>
              </a:xfrm>
              <a:custGeom>
                <a:avLst/>
                <a:gdLst/>
                <a:ahLst/>
                <a:cxnLst>
                  <a:cxn ang="0">
                    <a:pos x="wd2" y="hd2"/>
                  </a:cxn>
                  <a:cxn ang="5400000">
                    <a:pos x="wd2" y="hd2"/>
                  </a:cxn>
                  <a:cxn ang="10800000">
                    <a:pos x="wd2" y="hd2"/>
                  </a:cxn>
                  <a:cxn ang="16200000">
                    <a:pos x="wd2" y="hd2"/>
                  </a:cxn>
                </a:cxnLst>
                <a:rect l="0" t="0" r="r" b="b"/>
                <a:pathLst>
                  <a:path w="21433" h="21600" fill="norm" stroke="1" extrusionOk="0">
                    <a:moveTo>
                      <a:pt x="15133" y="0"/>
                    </a:moveTo>
                    <a:lnTo>
                      <a:pt x="5055" y="4052"/>
                    </a:lnTo>
                    <a:cubicBezTo>
                      <a:pt x="2627" y="5032"/>
                      <a:pt x="884" y="6921"/>
                      <a:pt x="274" y="9156"/>
                    </a:cubicBezTo>
                    <a:cubicBezTo>
                      <a:pt x="186" y="9425"/>
                      <a:pt x="138" y="9700"/>
                      <a:pt x="97" y="9987"/>
                    </a:cubicBezTo>
                    <a:cubicBezTo>
                      <a:pt x="64" y="10166"/>
                      <a:pt x="43" y="10358"/>
                      <a:pt x="36" y="10543"/>
                    </a:cubicBezTo>
                    <a:cubicBezTo>
                      <a:pt x="-167" y="13944"/>
                      <a:pt x="389" y="18444"/>
                      <a:pt x="3821" y="21600"/>
                    </a:cubicBezTo>
                    <a:lnTo>
                      <a:pt x="4417" y="21600"/>
                    </a:lnTo>
                    <a:cubicBezTo>
                      <a:pt x="6106" y="21600"/>
                      <a:pt x="7958" y="21600"/>
                      <a:pt x="9802" y="21588"/>
                    </a:cubicBezTo>
                    <a:cubicBezTo>
                      <a:pt x="12427" y="21582"/>
                      <a:pt x="15017" y="21570"/>
                      <a:pt x="17093" y="21552"/>
                    </a:cubicBezTo>
                    <a:cubicBezTo>
                      <a:pt x="19663" y="21546"/>
                      <a:pt x="21433" y="21528"/>
                      <a:pt x="21433" y="21528"/>
                    </a:cubicBezTo>
                    <a:cubicBezTo>
                      <a:pt x="21433" y="21528"/>
                      <a:pt x="13844" y="18618"/>
                      <a:pt x="13295" y="7967"/>
                    </a:cubicBezTo>
                    <a:cubicBezTo>
                      <a:pt x="13193" y="5965"/>
                      <a:pt x="13505" y="4112"/>
                      <a:pt x="14075" y="2421"/>
                    </a:cubicBezTo>
                    <a:cubicBezTo>
                      <a:pt x="14251" y="1901"/>
                      <a:pt x="14455" y="1387"/>
                      <a:pt x="14685" y="885"/>
                    </a:cubicBezTo>
                    <a:cubicBezTo>
                      <a:pt x="14821" y="580"/>
                      <a:pt x="14977" y="281"/>
                      <a:pt x="1513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5" name="Google Shape;933;p38"/>
              <p:cNvSpPr/>
              <p:nvPr/>
            </p:nvSpPr>
            <p:spPr>
              <a:xfrm>
                <a:off x="456875" y="1159834"/>
                <a:ext cx="64160" cy="64667"/>
              </a:xfrm>
              <a:custGeom>
                <a:avLst/>
                <a:gdLst/>
                <a:ahLst/>
                <a:cxnLst>
                  <a:cxn ang="0">
                    <a:pos x="wd2" y="hd2"/>
                  </a:cxn>
                  <a:cxn ang="5400000">
                    <a:pos x="wd2" y="hd2"/>
                  </a:cxn>
                  <a:cxn ang="10800000">
                    <a:pos x="wd2" y="hd2"/>
                  </a:cxn>
                  <a:cxn ang="16200000">
                    <a:pos x="wd2" y="hd2"/>
                  </a:cxn>
                </a:cxnLst>
                <a:rect l="0" t="0" r="r" b="b"/>
                <a:pathLst>
                  <a:path w="20531" h="21600" fill="norm" stroke="1" extrusionOk="0">
                    <a:moveTo>
                      <a:pt x="8019" y="0"/>
                    </a:moveTo>
                    <a:cubicBezTo>
                      <a:pt x="6108" y="0"/>
                      <a:pt x="4565" y="211"/>
                      <a:pt x="3784" y="735"/>
                    </a:cubicBezTo>
                    <a:cubicBezTo>
                      <a:pt x="1410" y="2387"/>
                      <a:pt x="-1069" y="8157"/>
                      <a:pt x="484" y="14380"/>
                    </a:cubicBezTo>
                    <a:cubicBezTo>
                      <a:pt x="1439" y="18247"/>
                      <a:pt x="4623" y="21086"/>
                      <a:pt x="8414" y="21570"/>
                    </a:cubicBezTo>
                    <a:cubicBezTo>
                      <a:pt x="8569" y="21600"/>
                      <a:pt x="8684" y="21600"/>
                      <a:pt x="8761" y="21600"/>
                    </a:cubicBezTo>
                    <a:lnTo>
                      <a:pt x="20531" y="21600"/>
                    </a:lnTo>
                    <a:cubicBezTo>
                      <a:pt x="15630" y="16283"/>
                      <a:pt x="14858" y="8700"/>
                      <a:pt x="15148" y="2971"/>
                    </a:cubicBezTo>
                    <a:cubicBezTo>
                      <a:pt x="15158" y="2648"/>
                      <a:pt x="15186" y="2336"/>
                      <a:pt x="15235" y="2034"/>
                    </a:cubicBezTo>
                    <a:cubicBezTo>
                      <a:pt x="15293" y="1551"/>
                      <a:pt x="15360" y="1077"/>
                      <a:pt x="15486" y="634"/>
                    </a:cubicBezTo>
                    <a:cubicBezTo>
                      <a:pt x="12919" y="272"/>
                      <a:pt x="10218" y="0"/>
                      <a:pt x="801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6" name="Google Shape;934;p38"/>
              <p:cNvSpPr/>
              <p:nvPr/>
            </p:nvSpPr>
            <p:spPr>
              <a:xfrm>
                <a:off x="556317" y="1120009"/>
                <a:ext cx="43011" cy="104251"/>
              </a:xfrm>
              <a:custGeom>
                <a:avLst/>
                <a:gdLst/>
                <a:ahLst/>
                <a:cxnLst>
                  <a:cxn ang="0">
                    <a:pos x="wd2" y="hd2"/>
                  </a:cxn>
                  <a:cxn ang="5400000">
                    <a:pos x="wd2" y="hd2"/>
                  </a:cxn>
                  <a:cxn ang="10800000">
                    <a:pos x="wd2" y="hd2"/>
                  </a:cxn>
                  <a:cxn ang="16200000">
                    <a:pos x="wd2" y="hd2"/>
                  </a:cxn>
                </a:cxnLst>
                <a:rect l="0" t="0" r="r" b="b"/>
                <a:pathLst>
                  <a:path w="14286" h="21600" fill="norm" stroke="1" extrusionOk="0">
                    <a:moveTo>
                      <a:pt x="4322" y="0"/>
                    </a:moveTo>
                    <a:cubicBezTo>
                      <a:pt x="4102" y="219"/>
                      <a:pt x="-7314" y="12087"/>
                      <a:pt x="7877" y="21600"/>
                    </a:cubicBezTo>
                    <a:cubicBezTo>
                      <a:pt x="11672" y="21594"/>
                      <a:pt x="14286" y="21575"/>
                      <a:pt x="14286" y="21575"/>
                    </a:cubicBezTo>
                    <a:cubicBezTo>
                      <a:pt x="14286" y="21575"/>
                      <a:pt x="3080" y="18533"/>
                      <a:pt x="2269" y="7402"/>
                    </a:cubicBezTo>
                    <a:cubicBezTo>
                      <a:pt x="2119" y="5309"/>
                      <a:pt x="2580" y="3373"/>
                      <a:pt x="3421" y="1605"/>
                    </a:cubicBezTo>
                    <a:cubicBezTo>
                      <a:pt x="3681" y="1062"/>
                      <a:pt x="3982" y="525"/>
                      <a:pt x="4322" y="0"/>
                    </a:cubicBezTo>
                    <a:close/>
                  </a:path>
                </a:pathLst>
              </a:custGeom>
              <a:solidFill>
                <a:srgbClr val="333746">
                  <a:alpha val="2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7" name="Google Shape;935;p38"/>
              <p:cNvSpPr/>
              <p:nvPr/>
            </p:nvSpPr>
            <p:spPr>
              <a:xfrm>
                <a:off x="592513" y="1001469"/>
                <a:ext cx="727742" cy="222670"/>
              </a:xfrm>
              <a:custGeom>
                <a:avLst/>
                <a:gdLst/>
                <a:ahLst/>
                <a:cxnLst>
                  <a:cxn ang="0">
                    <a:pos x="wd2" y="hd2"/>
                  </a:cxn>
                  <a:cxn ang="5400000">
                    <a:pos x="wd2" y="hd2"/>
                  </a:cxn>
                  <a:cxn ang="10800000">
                    <a:pos x="wd2" y="hd2"/>
                  </a:cxn>
                  <a:cxn ang="16200000">
                    <a:pos x="wd2" y="hd2"/>
                  </a:cxn>
                </a:cxnLst>
                <a:rect l="0" t="0" r="r" b="b"/>
                <a:pathLst>
                  <a:path w="21283" h="21600" fill="norm" stroke="1" extrusionOk="0">
                    <a:moveTo>
                      <a:pt x="17892" y="0"/>
                    </a:moveTo>
                    <a:cubicBezTo>
                      <a:pt x="18407" y="2015"/>
                      <a:pt x="19419" y="7229"/>
                      <a:pt x="17795" y="12616"/>
                    </a:cubicBezTo>
                    <a:cubicBezTo>
                      <a:pt x="15851" y="19065"/>
                      <a:pt x="1792" y="20974"/>
                      <a:pt x="0" y="21191"/>
                    </a:cubicBezTo>
                    <a:cubicBezTo>
                      <a:pt x="117" y="21483"/>
                      <a:pt x="199" y="21600"/>
                      <a:pt x="199" y="21600"/>
                    </a:cubicBezTo>
                    <a:lnTo>
                      <a:pt x="18769" y="21600"/>
                    </a:lnTo>
                    <a:cubicBezTo>
                      <a:pt x="18769" y="21600"/>
                      <a:pt x="21600" y="19024"/>
                      <a:pt x="21254" y="8735"/>
                    </a:cubicBezTo>
                    <a:cubicBezTo>
                      <a:pt x="21094" y="4936"/>
                      <a:pt x="19837" y="1184"/>
                      <a:pt x="17892" y="0"/>
                    </a:cubicBezTo>
                    <a:close/>
                  </a:path>
                </a:pathLst>
              </a:custGeom>
              <a:solidFill>
                <a:srgbClr val="333746">
                  <a:alpha val="2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8" name="Google Shape;936;p38"/>
              <p:cNvSpPr/>
              <p:nvPr/>
            </p:nvSpPr>
            <p:spPr>
              <a:xfrm>
                <a:off x="969171" y="859173"/>
                <a:ext cx="41037" cy="74857"/>
              </a:xfrm>
              <a:custGeom>
                <a:avLst/>
                <a:gdLst/>
                <a:ahLst/>
                <a:cxnLst>
                  <a:cxn ang="0">
                    <a:pos x="wd2" y="hd2"/>
                  </a:cxn>
                  <a:cxn ang="5400000">
                    <a:pos x="wd2" y="hd2"/>
                  </a:cxn>
                  <a:cxn ang="10800000">
                    <a:pos x="wd2" y="hd2"/>
                  </a:cxn>
                  <a:cxn ang="16200000">
                    <a:pos x="wd2" y="hd2"/>
                  </a:cxn>
                </a:cxnLst>
                <a:rect l="0" t="0" r="r" b="b"/>
                <a:pathLst>
                  <a:path w="19879" h="21600" fill="norm" stroke="1" extrusionOk="0">
                    <a:moveTo>
                      <a:pt x="8371" y="0"/>
                    </a:moveTo>
                    <a:cubicBezTo>
                      <a:pt x="-1721" y="0"/>
                      <a:pt x="134" y="10630"/>
                      <a:pt x="134" y="10630"/>
                    </a:cubicBezTo>
                    <a:cubicBezTo>
                      <a:pt x="7144" y="14510"/>
                      <a:pt x="13774" y="18199"/>
                      <a:pt x="19879" y="21600"/>
                    </a:cubicBezTo>
                    <a:cubicBezTo>
                      <a:pt x="13336" y="10517"/>
                      <a:pt x="14227" y="0"/>
                      <a:pt x="8371"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9" name="Google Shape;937;p38"/>
              <p:cNvSpPr/>
              <p:nvPr/>
            </p:nvSpPr>
            <p:spPr>
              <a:xfrm>
                <a:off x="1283591" y="927909"/>
                <a:ext cx="76216" cy="101025"/>
              </a:xfrm>
              <a:custGeom>
                <a:avLst/>
                <a:gdLst/>
                <a:ahLst/>
                <a:cxnLst>
                  <a:cxn ang="0">
                    <a:pos x="wd2" y="hd2"/>
                  </a:cxn>
                  <a:cxn ang="5400000">
                    <a:pos x="wd2" y="hd2"/>
                  </a:cxn>
                  <a:cxn ang="10800000">
                    <a:pos x="wd2" y="hd2"/>
                  </a:cxn>
                  <a:cxn ang="16200000">
                    <a:pos x="wd2" y="hd2"/>
                  </a:cxn>
                </a:cxnLst>
                <a:rect l="0" t="0" r="r" b="b"/>
                <a:pathLst>
                  <a:path w="21567" h="21600" fill="norm" stroke="1" extrusionOk="0">
                    <a:moveTo>
                      <a:pt x="177" y="0"/>
                    </a:moveTo>
                    <a:cubicBezTo>
                      <a:pt x="100" y="0"/>
                      <a:pt x="24" y="39"/>
                      <a:pt x="7" y="97"/>
                    </a:cubicBezTo>
                    <a:cubicBezTo>
                      <a:pt x="-19" y="174"/>
                      <a:pt x="32" y="251"/>
                      <a:pt x="126" y="271"/>
                    </a:cubicBezTo>
                    <a:cubicBezTo>
                      <a:pt x="177" y="284"/>
                      <a:pt x="4519" y="1289"/>
                      <a:pt x="9254" y="4403"/>
                    </a:cubicBezTo>
                    <a:cubicBezTo>
                      <a:pt x="13639" y="7271"/>
                      <a:pt x="19252" y="12550"/>
                      <a:pt x="21197" y="21484"/>
                    </a:cubicBezTo>
                    <a:cubicBezTo>
                      <a:pt x="21214" y="21548"/>
                      <a:pt x="21291" y="21600"/>
                      <a:pt x="21385" y="21600"/>
                    </a:cubicBezTo>
                    <a:lnTo>
                      <a:pt x="21410" y="21600"/>
                    </a:lnTo>
                    <a:cubicBezTo>
                      <a:pt x="21513" y="21587"/>
                      <a:pt x="21581" y="21510"/>
                      <a:pt x="21564" y="21439"/>
                    </a:cubicBezTo>
                    <a:cubicBezTo>
                      <a:pt x="19593" y="12421"/>
                      <a:pt x="13912" y="7071"/>
                      <a:pt x="9476" y="4177"/>
                    </a:cubicBezTo>
                    <a:cubicBezTo>
                      <a:pt x="4673" y="1031"/>
                      <a:pt x="280" y="19"/>
                      <a:pt x="228" y="6"/>
                    </a:cubicBezTo>
                    <a:cubicBezTo>
                      <a:pt x="211" y="6"/>
                      <a:pt x="194" y="0"/>
                      <a:pt x="17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0" name="Google Shape;938;p38"/>
              <p:cNvSpPr/>
              <p:nvPr/>
            </p:nvSpPr>
            <p:spPr>
              <a:xfrm>
                <a:off x="1036456" y="627248"/>
                <a:ext cx="46841" cy="71933"/>
              </a:xfrm>
              <a:custGeom>
                <a:avLst/>
                <a:gdLst/>
                <a:ahLst/>
                <a:cxnLst>
                  <a:cxn ang="0">
                    <a:pos x="wd2" y="hd2"/>
                  </a:cxn>
                  <a:cxn ang="5400000">
                    <a:pos x="wd2" y="hd2"/>
                  </a:cxn>
                  <a:cxn ang="10800000">
                    <a:pos x="wd2" y="hd2"/>
                  </a:cxn>
                  <a:cxn ang="16200000">
                    <a:pos x="wd2" y="hd2"/>
                  </a:cxn>
                </a:cxnLst>
                <a:rect l="0" t="0" r="r" b="b"/>
                <a:pathLst>
                  <a:path w="21540" h="21600" fill="norm" stroke="1" extrusionOk="0">
                    <a:moveTo>
                      <a:pt x="296" y="0"/>
                    </a:moveTo>
                    <a:cubicBezTo>
                      <a:pt x="282" y="0"/>
                      <a:pt x="268" y="0"/>
                      <a:pt x="254" y="0"/>
                    </a:cubicBezTo>
                    <a:cubicBezTo>
                      <a:pt x="88" y="9"/>
                      <a:pt x="-23" y="109"/>
                      <a:pt x="5" y="217"/>
                    </a:cubicBezTo>
                    <a:cubicBezTo>
                      <a:pt x="32" y="326"/>
                      <a:pt x="2847" y="10673"/>
                      <a:pt x="21036" y="21546"/>
                    </a:cubicBezTo>
                    <a:cubicBezTo>
                      <a:pt x="21092" y="21591"/>
                      <a:pt x="21175" y="21600"/>
                      <a:pt x="21244" y="21600"/>
                    </a:cubicBezTo>
                    <a:cubicBezTo>
                      <a:pt x="21327" y="21600"/>
                      <a:pt x="21411" y="21573"/>
                      <a:pt x="21452" y="21537"/>
                    </a:cubicBezTo>
                    <a:cubicBezTo>
                      <a:pt x="21577" y="21455"/>
                      <a:pt x="21563" y="21328"/>
                      <a:pt x="21452" y="21256"/>
                    </a:cubicBezTo>
                    <a:cubicBezTo>
                      <a:pt x="3415" y="10474"/>
                      <a:pt x="615" y="263"/>
                      <a:pt x="601" y="163"/>
                    </a:cubicBezTo>
                    <a:cubicBezTo>
                      <a:pt x="573" y="63"/>
                      <a:pt x="448" y="0"/>
                      <a:pt x="29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1" name="Google Shape;939;p38"/>
              <p:cNvSpPr/>
              <p:nvPr/>
            </p:nvSpPr>
            <p:spPr>
              <a:xfrm>
                <a:off x="1076283" y="683895"/>
                <a:ext cx="256413" cy="85530"/>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57" y="0"/>
                    </a:moveTo>
                    <a:cubicBezTo>
                      <a:pt x="39" y="0"/>
                      <a:pt x="24" y="23"/>
                      <a:pt x="14" y="53"/>
                    </a:cubicBezTo>
                    <a:cubicBezTo>
                      <a:pt x="-4" y="129"/>
                      <a:pt x="-4" y="206"/>
                      <a:pt x="14" y="266"/>
                    </a:cubicBezTo>
                    <a:cubicBezTo>
                      <a:pt x="895" y="3320"/>
                      <a:pt x="3144" y="7538"/>
                      <a:pt x="6042" y="11558"/>
                    </a:cubicBezTo>
                    <a:cubicBezTo>
                      <a:pt x="9266" y="16042"/>
                      <a:pt x="12801" y="19598"/>
                      <a:pt x="15990" y="21592"/>
                    </a:cubicBezTo>
                    <a:cubicBezTo>
                      <a:pt x="15995" y="21600"/>
                      <a:pt x="15997" y="21600"/>
                      <a:pt x="16002" y="21600"/>
                    </a:cubicBezTo>
                    <a:cubicBezTo>
                      <a:pt x="16025" y="21600"/>
                      <a:pt x="16048" y="21547"/>
                      <a:pt x="16053" y="21478"/>
                    </a:cubicBezTo>
                    <a:cubicBezTo>
                      <a:pt x="16061" y="21379"/>
                      <a:pt x="16040" y="21288"/>
                      <a:pt x="16015" y="21280"/>
                    </a:cubicBezTo>
                    <a:cubicBezTo>
                      <a:pt x="12831" y="19285"/>
                      <a:pt x="9309" y="15722"/>
                      <a:pt x="6087" y="11253"/>
                    </a:cubicBezTo>
                    <a:cubicBezTo>
                      <a:pt x="3442" y="7576"/>
                      <a:pt x="1332" y="3746"/>
                      <a:pt x="334" y="815"/>
                    </a:cubicBezTo>
                    <a:cubicBezTo>
                      <a:pt x="4221" y="7043"/>
                      <a:pt x="9678" y="9342"/>
                      <a:pt x="13618" y="10187"/>
                    </a:cubicBezTo>
                    <a:cubicBezTo>
                      <a:pt x="15444" y="10568"/>
                      <a:pt x="17117" y="10682"/>
                      <a:pt x="18453" y="10682"/>
                    </a:cubicBezTo>
                    <a:cubicBezTo>
                      <a:pt x="20321" y="10682"/>
                      <a:pt x="21525" y="10461"/>
                      <a:pt x="21545" y="10454"/>
                    </a:cubicBezTo>
                    <a:cubicBezTo>
                      <a:pt x="21576" y="10454"/>
                      <a:pt x="21596" y="10370"/>
                      <a:pt x="21596" y="10278"/>
                    </a:cubicBezTo>
                    <a:cubicBezTo>
                      <a:pt x="21593" y="10195"/>
                      <a:pt x="21568" y="10126"/>
                      <a:pt x="21538" y="10126"/>
                    </a:cubicBezTo>
                    <a:cubicBezTo>
                      <a:pt x="21517" y="10134"/>
                      <a:pt x="20329" y="10347"/>
                      <a:pt x="18481" y="10347"/>
                    </a:cubicBezTo>
                    <a:cubicBezTo>
                      <a:pt x="17142" y="10347"/>
                      <a:pt x="15462" y="10240"/>
                      <a:pt x="13626" y="9844"/>
                    </a:cubicBezTo>
                    <a:cubicBezTo>
                      <a:pt x="9589" y="8999"/>
                      <a:pt x="3965" y="6601"/>
                      <a:pt x="82" y="23"/>
                    </a:cubicBezTo>
                    <a:cubicBezTo>
                      <a:pt x="75" y="8"/>
                      <a:pt x="65" y="0"/>
                      <a:pt x="5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2" name="Google Shape;940;p38"/>
              <p:cNvSpPr/>
              <p:nvPr/>
            </p:nvSpPr>
            <p:spPr>
              <a:xfrm>
                <a:off x="1348130" y="758239"/>
                <a:ext cx="20854" cy="148960"/>
              </a:xfrm>
              <a:custGeom>
                <a:avLst/>
                <a:gdLst/>
                <a:ahLst/>
                <a:cxnLst>
                  <a:cxn ang="0">
                    <a:pos x="wd2" y="hd2"/>
                  </a:cxn>
                  <a:cxn ang="5400000">
                    <a:pos x="wd2" y="hd2"/>
                  </a:cxn>
                  <a:cxn ang="10800000">
                    <a:pos x="wd2" y="hd2"/>
                  </a:cxn>
                  <a:cxn ang="16200000">
                    <a:pos x="wd2" y="hd2"/>
                  </a:cxn>
                </a:cxnLst>
                <a:rect l="0" t="0" r="r" b="b"/>
                <a:pathLst>
                  <a:path w="21528" h="21600" fill="norm" stroke="1" extrusionOk="0">
                    <a:moveTo>
                      <a:pt x="20915" y="0"/>
                    </a:moveTo>
                    <a:cubicBezTo>
                      <a:pt x="20604" y="0"/>
                      <a:pt x="20262" y="31"/>
                      <a:pt x="20231" y="79"/>
                    </a:cubicBezTo>
                    <a:cubicBezTo>
                      <a:pt x="20044" y="219"/>
                      <a:pt x="778" y="14216"/>
                      <a:pt x="0" y="21508"/>
                    </a:cubicBezTo>
                    <a:cubicBezTo>
                      <a:pt x="0" y="21561"/>
                      <a:pt x="342" y="21600"/>
                      <a:pt x="685" y="21600"/>
                    </a:cubicBezTo>
                    <a:cubicBezTo>
                      <a:pt x="1058" y="21600"/>
                      <a:pt x="1338" y="21561"/>
                      <a:pt x="1401" y="21513"/>
                    </a:cubicBezTo>
                    <a:cubicBezTo>
                      <a:pt x="2116" y="14234"/>
                      <a:pt x="21320" y="254"/>
                      <a:pt x="21507" y="114"/>
                    </a:cubicBezTo>
                    <a:cubicBezTo>
                      <a:pt x="21600" y="61"/>
                      <a:pt x="21382" y="13"/>
                      <a:pt x="21009" y="0"/>
                    </a:cubicBezTo>
                    <a:cubicBezTo>
                      <a:pt x="20978" y="0"/>
                      <a:pt x="20946" y="0"/>
                      <a:pt x="2091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3" name="Google Shape;941;p38"/>
              <p:cNvSpPr/>
              <p:nvPr/>
            </p:nvSpPr>
            <p:spPr>
              <a:xfrm>
                <a:off x="1404405" y="678559"/>
                <a:ext cx="87306" cy="123335"/>
              </a:xfrm>
              <a:custGeom>
                <a:avLst/>
                <a:gdLst/>
                <a:ahLst/>
                <a:cxnLst>
                  <a:cxn ang="0">
                    <a:pos x="wd2" y="hd2"/>
                  </a:cxn>
                  <a:cxn ang="5400000">
                    <a:pos x="wd2" y="hd2"/>
                  </a:cxn>
                  <a:cxn ang="10800000">
                    <a:pos x="wd2" y="hd2"/>
                  </a:cxn>
                  <a:cxn ang="16200000">
                    <a:pos x="wd2" y="hd2"/>
                  </a:cxn>
                </a:cxnLst>
                <a:rect l="0" t="0" r="r" b="b"/>
                <a:pathLst>
                  <a:path w="21555" h="21600" fill="norm" stroke="1" extrusionOk="0">
                    <a:moveTo>
                      <a:pt x="174" y="0"/>
                    </a:moveTo>
                    <a:cubicBezTo>
                      <a:pt x="129" y="0"/>
                      <a:pt x="92" y="11"/>
                      <a:pt x="62" y="32"/>
                    </a:cubicBezTo>
                    <a:cubicBezTo>
                      <a:pt x="-13" y="69"/>
                      <a:pt x="-20" y="132"/>
                      <a:pt x="40" y="185"/>
                    </a:cubicBezTo>
                    <a:cubicBezTo>
                      <a:pt x="181" y="312"/>
                      <a:pt x="14978" y="13068"/>
                      <a:pt x="21245" y="21542"/>
                    </a:cubicBezTo>
                    <a:cubicBezTo>
                      <a:pt x="21282" y="21574"/>
                      <a:pt x="21342" y="21600"/>
                      <a:pt x="21394" y="21600"/>
                    </a:cubicBezTo>
                    <a:cubicBezTo>
                      <a:pt x="21424" y="21600"/>
                      <a:pt x="21446" y="21600"/>
                      <a:pt x="21461" y="21589"/>
                    </a:cubicBezTo>
                    <a:cubicBezTo>
                      <a:pt x="21543" y="21558"/>
                      <a:pt x="21580" y="21484"/>
                      <a:pt x="21535" y="21431"/>
                    </a:cubicBezTo>
                    <a:cubicBezTo>
                      <a:pt x="15253" y="12936"/>
                      <a:pt x="434" y="169"/>
                      <a:pt x="285" y="37"/>
                    </a:cubicBezTo>
                    <a:cubicBezTo>
                      <a:pt x="255" y="11"/>
                      <a:pt x="218" y="0"/>
                      <a:pt x="174" y="0"/>
                    </a:cubicBezTo>
                    <a:close/>
                    <a:moveTo>
                      <a:pt x="21394" y="21600"/>
                    </a:moveTo>
                    <a:cubicBezTo>
                      <a:pt x="21394" y="21600"/>
                      <a:pt x="21386" y="21600"/>
                      <a:pt x="21386" y="21600"/>
                    </a:cubicBezTo>
                    <a:lnTo>
                      <a:pt x="21394" y="21600"/>
                    </a:lnTo>
                    <a:cubicBezTo>
                      <a:pt x="21394" y="21600"/>
                      <a:pt x="21394" y="21600"/>
                      <a:pt x="21394" y="2160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4" name="Google Shape;942;p38"/>
              <p:cNvSpPr/>
              <p:nvPr/>
            </p:nvSpPr>
            <p:spPr>
              <a:xfrm>
                <a:off x="1148433" y="227251"/>
                <a:ext cx="76998" cy="90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33" y="0"/>
                    </a:moveTo>
                    <a:cubicBezTo>
                      <a:pt x="20890" y="94"/>
                      <a:pt x="20763" y="181"/>
                      <a:pt x="20619" y="267"/>
                    </a:cubicBezTo>
                    <a:cubicBezTo>
                      <a:pt x="20560" y="311"/>
                      <a:pt x="20492" y="347"/>
                      <a:pt x="20416" y="390"/>
                    </a:cubicBezTo>
                    <a:cubicBezTo>
                      <a:pt x="20348" y="434"/>
                      <a:pt x="20281" y="477"/>
                      <a:pt x="20205" y="513"/>
                    </a:cubicBezTo>
                    <a:cubicBezTo>
                      <a:pt x="20145" y="557"/>
                      <a:pt x="20078" y="586"/>
                      <a:pt x="20010" y="629"/>
                    </a:cubicBezTo>
                    <a:cubicBezTo>
                      <a:pt x="19816" y="745"/>
                      <a:pt x="19613" y="853"/>
                      <a:pt x="19418" y="954"/>
                    </a:cubicBezTo>
                    <a:cubicBezTo>
                      <a:pt x="19350" y="983"/>
                      <a:pt x="19291" y="1019"/>
                      <a:pt x="19240" y="1041"/>
                    </a:cubicBezTo>
                    <a:cubicBezTo>
                      <a:pt x="19173" y="1077"/>
                      <a:pt x="19105" y="1099"/>
                      <a:pt x="19046" y="1128"/>
                    </a:cubicBezTo>
                    <a:cubicBezTo>
                      <a:pt x="18750" y="1272"/>
                      <a:pt x="18437" y="1402"/>
                      <a:pt x="18116" y="1518"/>
                    </a:cubicBezTo>
                    <a:cubicBezTo>
                      <a:pt x="16813" y="2010"/>
                      <a:pt x="15468" y="2270"/>
                      <a:pt x="14200" y="2270"/>
                    </a:cubicBezTo>
                    <a:cubicBezTo>
                      <a:pt x="13743" y="2270"/>
                      <a:pt x="13295" y="2234"/>
                      <a:pt x="12864" y="2169"/>
                    </a:cubicBezTo>
                    <a:cubicBezTo>
                      <a:pt x="12382" y="3990"/>
                      <a:pt x="10639" y="9173"/>
                      <a:pt x="5353" y="13930"/>
                    </a:cubicBezTo>
                    <a:cubicBezTo>
                      <a:pt x="3865" y="15267"/>
                      <a:pt x="2089" y="16569"/>
                      <a:pt x="0" y="17754"/>
                    </a:cubicBezTo>
                    <a:cubicBezTo>
                      <a:pt x="203" y="18578"/>
                      <a:pt x="516" y="19937"/>
                      <a:pt x="787" y="21600"/>
                    </a:cubicBezTo>
                    <a:cubicBezTo>
                      <a:pt x="1979" y="21376"/>
                      <a:pt x="4423" y="20667"/>
                      <a:pt x="7561" y="18535"/>
                    </a:cubicBezTo>
                    <a:cubicBezTo>
                      <a:pt x="11502" y="15853"/>
                      <a:pt x="16551" y="10908"/>
                      <a:pt x="21600" y="1778"/>
                    </a:cubicBezTo>
                    <a:cubicBezTo>
                      <a:pt x="21397" y="1164"/>
                      <a:pt x="21203" y="564"/>
                      <a:pt x="21033"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5" name="Google Shape;943;p38"/>
              <p:cNvSpPr/>
              <p:nvPr/>
            </p:nvSpPr>
            <p:spPr>
              <a:xfrm>
                <a:off x="1270709" y="144014"/>
                <a:ext cx="28945" cy="82334"/>
              </a:xfrm>
              <a:custGeom>
                <a:avLst/>
                <a:gdLst/>
                <a:ahLst/>
                <a:cxnLst>
                  <a:cxn ang="0">
                    <a:pos x="wd2" y="hd2"/>
                  </a:cxn>
                  <a:cxn ang="5400000">
                    <a:pos x="wd2" y="hd2"/>
                  </a:cxn>
                  <a:cxn ang="10800000">
                    <a:pos x="wd2" y="hd2"/>
                  </a:cxn>
                  <a:cxn ang="16200000">
                    <a:pos x="wd2" y="hd2"/>
                  </a:cxn>
                </a:cxnLst>
                <a:rect l="0" t="0" r="r" b="b"/>
                <a:pathLst>
                  <a:path w="21534" h="21600" fill="norm" stroke="1" extrusionOk="0">
                    <a:moveTo>
                      <a:pt x="21041" y="0"/>
                    </a:moveTo>
                    <a:cubicBezTo>
                      <a:pt x="20771" y="0"/>
                      <a:pt x="20547" y="71"/>
                      <a:pt x="20547" y="174"/>
                    </a:cubicBezTo>
                    <a:cubicBezTo>
                      <a:pt x="20547" y="269"/>
                      <a:pt x="19672" y="10147"/>
                      <a:pt x="69" y="21331"/>
                    </a:cubicBezTo>
                    <a:cubicBezTo>
                      <a:pt x="-66" y="21418"/>
                      <a:pt x="1" y="21513"/>
                      <a:pt x="226" y="21576"/>
                    </a:cubicBezTo>
                    <a:cubicBezTo>
                      <a:pt x="315" y="21584"/>
                      <a:pt x="383" y="21600"/>
                      <a:pt x="472" y="21600"/>
                    </a:cubicBezTo>
                    <a:cubicBezTo>
                      <a:pt x="652" y="21600"/>
                      <a:pt x="786" y="21560"/>
                      <a:pt x="898" y="21513"/>
                    </a:cubicBezTo>
                    <a:cubicBezTo>
                      <a:pt x="20682" y="10242"/>
                      <a:pt x="21489" y="277"/>
                      <a:pt x="21534" y="174"/>
                    </a:cubicBezTo>
                    <a:cubicBezTo>
                      <a:pt x="21534" y="87"/>
                      <a:pt x="21287" y="0"/>
                      <a:pt x="21041" y="0"/>
                    </a:cubicBezTo>
                    <a:close/>
                  </a:path>
                </a:pathLst>
              </a:custGeom>
              <a:solidFill>
                <a:srgbClr val="C6482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6" name="Google Shape;944;p38"/>
              <p:cNvSpPr/>
              <p:nvPr/>
            </p:nvSpPr>
            <p:spPr>
              <a:xfrm>
                <a:off x="1278369" y="34609"/>
                <a:ext cx="23433" cy="30781"/>
              </a:xfrm>
              <a:custGeom>
                <a:avLst/>
                <a:gdLst/>
                <a:ahLst/>
                <a:cxnLst>
                  <a:cxn ang="0">
                    <a:pos x="wd2" y="hd2"/>
                  </a:cxn>
                  <a:cxn ang="5400000">
                    <a:pos x="wd2" y="hd2"/>
                  </a:cxn>
                  <a:cxn ang="10800000">
                    <a:pos x="wd2" y="hd2"/>
                  </a:cxn>
                  <a:cxn ang="16200000">
                    <a:pos x="wd2" y="hd2"/>
                  </a:cxn>
                </a:cxnLst>
                <a:rect l="0" t="0" r="r" b="b"/>
                <a:pathLst>
                  <a:path w="18780" h="21600" fill="norm" stroke="1" extrusionOk="0">
                    <a:moveTo>
                      <a:pt x="14183" y="0"/>
                    </a:moveTo>
                    <a:cubicBezTo>
                      <a:pt x="8940" y="0"/>
                      <a:pt x="1909" y="10980"/>
                      <a:pt x="0" y="14153"/>
                    </a:cubicBezTo>
                    <a:cubicBezTo>
                      <a:pt x="2030" y="16480"/>
                      <a:pt x="3842" y="18977"/>
                      <a:pt x="5485" y="21600"/>
                    </a:cubicBezTo>
                    <a:cubicBezTo>
                      <a:pt x="10558" y="20669"/>
                      <a:pt x="19860" y="18469"/>
                      <a:pt x="18677" y="14999"/>
                    </a:cubicBezTo>
                    <a:cubicBezTo>
                      <a:pt x="17976" y="12863"/>
                      <a:pt x="16140" y="12270"/>
                      <a:pt x="14328" y="12270"/>
                    </a:cubicBezTo>
                    <a:cubicBezTo>
                      <a:pt x="12226" y="12270"/>
                      <a:pt x="10148" y="13074"/>
                      <a:pt x="10027" y="13117"/>
                    </a:cubicBezTo>
                    <a:cubicBezTo>
                      <a:pt x="10293" y="12905"/>
                      <a:pt x="21600" y="3004"/>
                      <a:pt x="15584" y="275"/>
                    </a:cubicBezTo>
                    <a:cubicBezTo>
                      <a:pt x="15125" y="85"/>
                      <a:pt x="14666" y="0"/>
                      <a:pt x="14183" y="0"/>
                    </a:cubicBezTo>
                    <a:close/>
                  </a:path>
                </a:pathLst>
              </a:custGeom>
              <a:solidFill>
                <a:srgbClr val="C6482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7" name="Google Shape;945;p38"/>
              <p:cNvSpPr/>
              <p:nvPr/>
            </p:nvSpPr>
            <p:spPr>
              <a:xfrm>
                <a:off x="1033653" y="168675"/>
                <a:ext cx="23847" cy="99096"/>
              </a:xfrm>
              <a:custGeom>
                <a:avLst/>
                <a:gdLst/>
                <a:ahLst/>
                <a:cxnLst>
                  <a:cxn ang="0">
                    <a:pos x="wd2" y="hd2"/>
                  </a:cxn>
                  <a:cxn ang="5400000">
                    <a:pos x="wd2" y="hd2"/>
                  </a:cxn>
                  <a:cxn ang="10800000">
                    <a:pos x="wd2" y="hd2"/>
                  </a:cxn>
                  <a:cxn ang="16200000">
                    <a:pos x="wd2" y="hd2"/>
                  </a:cxn>
                </a:cxnLst>
                <a:rect l="0" t="0" r="r" b="b"/>
                <a:pathLst>
                  <a:path w="20291" h="21600" fill="norm" stroke="1" extrusionOk="0">
                    <a:moveTo>
                      <a:pt x="19761" y="0"/>
                    </a:moveTo>
                    <a:cubicBezTo>
                      <a:pt x="19479" y="0"/>
                      <a:pt x="19248" y="46"/>
                      <a:pt x="19171" y="118"/>
                    </a:cubicBezTo>
                    <a:cubicBezTo>
                      <a:pt x="19145" y="204"/>
                      <a:pt x="12322" y="8845"/>
                      <a:pt x="9525" y="15876"/>
                    </a:cubicBezTo>
                    <a:cubicBezTo>
                      <a:pt x="8448" y="15758"/>
                      <a:pt x="6242" y="15554"/>
                      <a:pt x="4241" y="15554"/>
                    </a:cubicBezTo>
                    <a:cubicBezTo>
                      <a:pt x="3497" y="15554"/>
                      <a:pt x="2753" y="15581"/>
                      <a:pt x="2112" y="15653"/>
                    </a:cubicBezTo>
                    <a:cubicBezTo>
                      <a:pt x="1137" y="15752"/>
                      <a:pt x="470" y="15942"/>
                      <a:pt x="162" y="16218"/>
                    </a:cubicBezTo>
                    <a:cubicBezTo>
                      <a:pt x="-1249" y="17375"/>
                      <a:pt x="7011" y="19320"/>
                      <a:pt x="8474" y="19655"/>
                    </a:cubicBezTo>
                    <a:cubicBezTo>
                      <a:pt x="8345" y="20312"/>
                      <a:pt x="8345" y="20930"/>
                      <a:pt x="8397" y="21469"/>
                    </a:cubicBezTo>
                    <a:cubicBezTo>
                      <a:pt x="8397" y="21541"/>
                      <a:pt x="8679" y="21600"/>
                      <a:pt x="8935" y="21600"/>
                    </a:cubicBezTo>
                    <a:cubicBezTo>
                      <a:pt x="9269" y="21600"/>
                      <a:pt x="9500" y="21541"/>
                      <a:pt x="9500" y="21462"/>
                    </a:cubicBezTo>
                    <a:cubicBezTo>
                      <a:pt x="9448" y="20910"/>
                      <a:pt x="9500" y="20273"/>
                      <a:pt x="9577" y="19589"/>
                    </a:cubicBezTo>
                    <a:cubicBezTo>
                      <a:pt x="9577" y="19550"/>
                      <a:pt x="9525" y="19504"/>
                      <a:pt x="9371" y="19484"/>
                    </a:cubicBezTo>
                    <a:cubicBezTo>
                      <a:pt x="6755" y="18899"/>
                      <a:pt x="111" y="17177"/>
                      <a:pt x="1214" y="16303"/>
                    </a:cubicBezTo>
                    <a:cubicBezTo>
                      <a:pt x="1445" y="16113"/>
                      <a:pt x="1881" y="15988"/>
                      <a:pt x="2548" y="15916"/>
                    </a:cubicBezTo>
                    <a:cubicBezTo>
                      <a:pt x="3035" y="15857"/>
                      <a:pt x="3625" y="15837"/>
                      <a:pt x="4241" y="15837"/>
                    </a:cubicBezTo>
                    <a:cubicBezTo>
                      <a:pt x="6729" y="15837"/>
                      <a:pt x="9731" y="16205"/>
                      <a:pt x="9756" y="16205"/>
                    </a:cubicBezTo>
                    <a:cubicBezTo>
                      <a:pt x="9833" y="16218"/>
                      <a:pt x="9936" y="16218"/>
                      <a:pt x="10013" y="16218"/>
                    </a:cubicBezTo>
                    <a:cubicBezTo>
                      <a:pt x="10115" y="16218"/>
                      <a:pt x="10192" y="16218"/>
                      <a:pt x="10269" y="16205"/>
                    </a:cubicBezTo>
                    <a:cubicBezTo>
                      <a:pt x="10423" y="16185"/>
                      <a:pt x="10551" y="16146"/>
                      <a:pt x="10551" y="16093"/>
                    </a:cubicBezTo>
                    <a:cubicBezTo>
                      <a:pt x="13296" y="9042"/>
                      <a:pt x="20197" y="263"/>
                      <a:pt x="20274" y="171"/>
                    </a:cubicBezTo>
                    <a:cubicBezTo>
                      <a:pt x="20351" y="92"/>
                      <a:pt x="20171" y="20"/>
                      <a:pt x="19838" y="0"/>
                    </a:cubicBezTo>
                    <a:cubicBezTo>
                      <a:pt x="19812" y="0"/>
                      <a:pt x="19787" y="0"/>
                      <a:pt x="19761"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8" name="Google Shape;946;p38"/>
              <p:cNvSpPr/>
              <p:nvPr/>
            </p:nvSpPr>
            <p:spPr>
              <a:xfrm>
                <a:off x="1043467" y="273690"/>
                <a:ext cx="31943" cy="12701"/>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048" y="0"/>
                    </a:moveTo>
                    <a:cubicBezTo>
                      <a:pt x="20987" y="0"/>
                      <a:pt x="20946" y="0"/>
                      <a:pt x="20886" y="120"/>
                    </a:cubicBezTo>
                    <a:cubicBezTo>
                      <a:pt x="14158" y="13080"/>
                      <a:pt x="9154" y="16440"/>
                      <a:pt x="5790" y="16440"/>
                    </a:cubicBezTo>
                    <a:cubicBezTo>
                      <a:pt x="2345" y="16440"/>
                      <a:pt x="643" y="12840"/>
                      <a:pt x="582" y="12840"/>
                    </a:cubicBezTo>
                    <a:cubicBezTo>
                      <a:pt x="562" y="12720"/>
                      <a:pt x="522" y="12720"/>
                      <a:pt x="481" y="12720"/>
                    </a:cubicBezTo>
                    <a:cubicBezTo>
                      <a:pt x="299" y="12720"/>
                      <a:pt x="116" y="13440"/>
                      <a:pt x="35" y="14400"/>
                    </a:cubicBezTo>
                    <a:cubicBezTo>
                      <a:pt x="-66" y="15720"/>
                      <a:pt x="56" y="17160"/>
                      <a:pt x="319" y="17760"/>
                    </a:cubicBezTo>
                    <a:cubicBezTo>
                      <a:pt x="441" y="18120"/>
                      <a:pt x="2203" y="21600"/>
                      <a:pt x="5729" y="21600"/>
                    </a:cubicBezTo>
                    <a:cubicBezTo>
                      <a:pt x="9174" y="21600"/>
                      <a:pt x="14280" y="18360"/>
                      <a:pt x="21169" y="4920"/>
                    </a:cubicBezTo>
                    <a:cubicBezTo>
                      <a:pt x="21412" y="4560"/>
                      <a:pt x="21534" y="3120"/>
                      <a:pt x="21433" y="1800"/>
                    </a:cubicBezTo>
                    <a:cubicBezTo>
                      <a:pt x="21392" y="600"/>
                      <a:pt x="21230" y="0"/>
                      <a:pt x="21048"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9" name="Google Shape;947;p38"/>
              <p:cNvSpPr/>
              <p:nvPr/>
            </p:nvSpPr>
            <p:spPr>
              <a:xfrm>
                <a:off x="1042163" y="285647"/>
                <a:ext cx="12701" cy="17487"/>
              </a:xfrm>
              <a:custGeom>
                <a:avLst/>
                <a:gdLst/>
                <a:ahLst/>
                <a:cxnLst>
                  <a:cxn ang="0">
                    <a:pos x="wd2" y="hd2"/>
                  </a:cxn>
                  <a:cxn ang="5400000">
                    <a:pos x="wd2" y="hd2"/>
                  </a:cxn>
                  <a:cxn ang="10800000">
                    <a:pos x="wd2" y="hd2"/>
                  </a:cxn>
                  <a:cxn ang="16200000">
                    <a:pos x="wd2" y="hd2"/>
                  </a:cxn>
                </a:cxnLst>
                <a:rect l="0" t="0" r="r" b="b"/>
                <a:pathLst>
                  <a:path w="21424" h="21600" fill="norm" stroke="1" extrusionOk="0">
                    <a:moveTo>
                      <a:pt x="20130" y="0"/>
                    </a:moveTo>
                    <a:cubicBezTo>
                      <a:pt x="20002" y="0"/>
                      <a:pt x="19811" y="37"/>
                      <a:pt x="19683" y="74"/>
                    </a:cubicBezTo>
                    <a:cubicBezTo>
                      <a:pt x="19619" y="74"/>
                      <a:pt x="14123" y="1117"/>
                      <a:pt x="7733" y="1117"/>
                    </a:cubicBezTo>
                    <a:cubicBezTo>
                      <a:pt x="5751" y="1117"/>
                      <a:pt x="3707" y="1006"/>
                      <a:pt x="1662" y="745"/>
                    </a:cubicBezTo>
                    <a:cubicBezTo>
                      <a:pt x="1598" y="745"/>
                      <a:pt x="1470" y="745"/>
                      <a:pt x="1406" y="745"/>
                    </a:cubicBezTo>
                    <a:cubicBezTo>
                      <a:pt x="1086" y="745"/>
                      <a:pt x="831" y="782"/>
                      <a:pt x="511" y="931"/>
                    </a:cubicBezTo>
                    <a:cubicBezTo>
                      <a:pt x="192" y="1080"/>
                      <a:pt x="0" y="1341"/>
                      <a:pt x="0" y="1564"/>
                    </a:cubicBezTo>
                    <a:cubicBezTo>
                      <a:pt x="320" y="7821"/>
                      <a:pt x="12270" y="20632"/>
                      <a:pt x="12717" y="21190"/>
                    </a:cubicBezTo>
                    <a:cubicBezTo>
                      <a:pt x="13037" y="21488"/>
                      <a:pt x="13484" y="21600"/>
                      <a:pt x="13995" y="21600"/>
                    </a:cubicBezTo>
                    <a:cubicBezTo>
                      <a:pt x="14251" y="21600"/>
                      <a:pt x="14379" y="21600"/>
                      <a:pt x="14570" y="21526"/>
                    </a:cubicBezTo>
                    <a:cubicBezTo>
                      <a:pt x="15273" y="21302"/>
                      <a:pt x="15529" y="20781"/>
                      <a:pt x="15146" y="20446"/>
                    </a:cubicBezTo>
                    <a:cubicBezTo>
                      <a:pt x="15082" y="20297"/>
                      <a:pt x="4346" y="8714"/>
                      <a:pt x="2940" y="2532"/>
                    </a:cubicBezTo>
                    <a:cubicBezTo>
                      <a:pt x="4601" y="2644"/>
                      <a:pt x="6199" y="2719"/>
                      <a:pt x="7796" y="2719"/>
                    </a:cubicBezTo>
                    <a:cubicBezTo>
                      <a:pt x="14570" y="2719"/>
                      <a:pt x="20194" y="1639"/>
                      <a:pt x="20514" y="1601"/>
                    </a:cubicBezTo>
                    <a:cubicBezTo>
                      <a:pt x="21217" y="1452"/>
                      <a:pt x="21600" y="968"/>
                      <a:pt x="21344" y="596"/>
                    </a:cubicBezTo>
                    <a:cubicBezTo>
                      <a:pt x="21153" y="223"/>
                      <a:pt x="20641" y="0"/>
                      <a:pt x="20130" y="0"/>
                    </a:cubicBezTo>
                    <a:close/>
                    <a:moveTo>
                      <a:pt x="13995" y="21600"/>
                    </a:moveTo>
                    <a:cubicBezTo>
                      <a:pt x="13931" y="21600"/>
                      <a:pt x="13931" y="21600"/>
                      <a:pt x="13867" y="21600"/>
                    </a:cubicBezTo>
                    <a:lnTo>
                      <a:pt x="13995" y="21600"/>
                    </a:lnTo>
                    <a:cubicBezTo>
                      <a:pt x="13995" y="21600"/>
                      <a:pt x="13995" y="21600"/>
                      <a:pt x="13995" y="2160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0" name="Google Shape;948;p38"/>
              <p:cNvSpPr/>
              <p:nvPr/>
            </p:nvSpPr>
            <p:spPr>
              <a:xfrm>
                <a:off x="1042495" y="127795"/>
                <a:ext cx="126379" cy="58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2" y="0"/>
                    </a:moveTo>
                    <a:cubicBezTo>
                      <a:pt x="381" y="1701"/>
                      <a:pt x="180" y="3368"/>
                      <a:pt x="0" y="4980"/>
                    </a:cubicBezTo>
                    <a:cubicBezTo>
                      <a:pt x="0" y="4980"/>
                      <a:pt x="5044" y="16197"/>
                      <a:pt x="20884" y="21600"/>
                    </a:cubicBezTo>
                    <a:cubicBezTo>
                      <a:pt x="21327" y="19643"/>
                      <a:pt x="21600" y="18521"/>
                      <a:pt x="21600" y="18521"/>
                    </a:cubicBezTo>
                    <a:cubicBezTo>
                      <a:pt x="21600" y="18521"/>
                      <a:pt x="9378" y="15908"/>
                      <a:pt x="582"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1" name="Google Shape;949;p38"/>
              <p:cNvSpPr/>
              <p:nvPr/>
            </p:nvSpPr>
            <p:spPr>
              <a:xfrm>
                <a:off x="820787" y="551246"/>
                <a:ext cx="58088" cy="4332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289" y="0"/>
                    </a:moveTo>
                    <a:cubicBezTo>
                      <a:pt x="21244" y="0"/>
                      <a:pt x="21199" y="15"/>
                      <a:pt x="21155" y="60"/>
                    </a:cubicBezTo>
                    <a:cubicBezTo>
                      <a:pt x="20372" y="827"/>
                      <a:pt x="1856" y="18954"/>
                      <a:pt x="80" y="21044"/>
                    </a:cubicBezTo>
                    <a:cubicBezTo>
                      <a:pt x="-10" y="21164"/>
                      <a:pt x="-32" y="21375"/>
                      <a:pt x="57" y="21480"/>
                    </a:cubicBezTo>
                    <a:cubicBezTo>
                      <a:pt x="113" y="21570"/>
                      <a:pt x="180" y="21600"/>
                      <a:pt x="247" y="21600"/>
                    </a:cubicBezTo>
                    <a:cubicBezTo>
                      <a:pt x="292" y="21600"/>
                      <a:pt x="348" y="21570"/>
                      <a:pt x="404" y="21525"/>
                    </a:cubicBezTo>
                    <a:cubicBezTo>
                      <a:pt x="2158" y="19481"/>
                      <a:pt x="21244" y="782"/>
                      <a:pt x="21434" y="586"/>
                    </a:cubicBezTo>
                    <a:cubicBezTo>
                      <a:pt x="21534" y="481"/>
                      <a:pt x="21568" y="271"/>
                      <a:pt x="21479" y="135"/>
                    </a:cubicBezTo>
                    <a:cubicBezTo>
                      <a:pt x="21434" y="45"/>
                      <a:pt x="21367" y="0"/>
                      <a:pt x="2128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2" name="Google Shape;950;p38"/>
              <p:cNvSpPr/>
              <p:nvPr/>
            </p:nvSpPr>
            <p:spPr>
              <a:xfrm>
                <a:off x="903037" y="614194"/>
                <a:ext cx="84154" cy="57402"/>
              </a:xfrm>
              <a:custGeom>
                <a:avLst/>
                <a:gdLst/>
                <a:ahLst/>
                <a:cxnLst>
                  <a:cxn ang="0">
                    <a:pos x="wd2" y="hd2"/>
                  </a:cxn>
                  <a:cxn ang="5400000">
                    <a:pos x="wd2" y="hd2"/>
                  </a:cxn>
                  <a:cxn ang="10800000">
                    <a:pos x="wd2" y="hd2"/>
                  </a:cxn>
                  <a:cxn ang="16200000">
                    <a:pos x="wd2" y="hd2"/>
                  </a:cxn>
                </a:cxnLst>
                <a:rect l="0" t="0" r="r" b="b"/>
                <a:pathLst>
                  <a:path w="21549" h="21600" fill="norm" stroke="1" extrusionOk="0">
                    <a:moveTo>
                      <a:pt x="21383" y="0"/>
                    </a:moveTo>
                    <a:cubicBezTo>
                      <a:pt x="21352" y="0"/>
                      <a:pt x="21321" y="23"/>
                      <a:pt x="21290" y="57"/>
                    </a:cubicBezTo>
                    <a:cubicBezTo>
                      <a:pt x="21136" y="193"/>
                      <a:pt x="6067" y="14975"/>
                      <a:pt x="69" y="21158"/>
                    </a:cubicBezTo>
                    <a:cubicBezTo>
                      <a:pt x="-1" y="21226"/>
                      <a:pt x="-24" y="21384"/>
                      <a:pt x="30" y="21487"/>
                    </a:cubicBezTo>
                    <a:cubicBezTo>
                      <a:pt x="69" y="21566"/>
                      <a:pt x="115" y="21600"/>
                      <a:pt x="161" y="21600"/>
                    </a:cubicBezTo>
                    <a:cubicBezTo>
                      <a:pt x="200" y="21600"/>
                      <a:pt x="231" y="21577"/>
                      <a:pt x="262" y="21566"/>
                    </a:cubicBezTo>
                    <a:cubicBezTo>
                      <a:pt x="6244" y="15372"/>
                      <a:pt x="21314" y="613"/>
                      <a:pt x="21468" y="454"/>
                    </a:cubicBezTo>
                    <a:cubicBezTo>
                      <a:pt x="21553" y="386"/>
                      <a:pt x="21576" y="227"/>
                      <a:pt x="21514" y="102"/>
                    </a:cubicBezTo>
                    <a:cubicBezTo>
                      <a:pt x="21483" y="45"/>
                      <a:pt x="21437" y="0"/>
                      <a:pt x="2138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3" name="Google Shape;951;p38"/>
              <p:cNvSpPr/>
              <p:nvPr/>
            </p:nvSpPr>
            <p:spPr>
              <a:xfrm>
                <a:off x="503608" y="451066"/>
                <a:ext cx="153301" cy="137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73" y="0"/>
                    </a:moveTo>
                    <a:lnTo>
                      <a:pt x="0" y="6304"/>
                    </a:lnTo>
                    <a:lnTo>
                      <a:pt x="15496" y="18011"/>
                    </a:lnTo>
                    <a:lnTo>
                      <a:pt x="18788" y="20499"/>
                    </a:lnTo>
                    <a:lnTo>
                      <a:pt x="20249" y="21600"/>
                    </a:lnTo>
                    <a:cubicBezTo>
                      <a:pt x="20241" y="21524"/>
                      <a:pt x="20228" y="21434"/>
                      <a:pt x="20224" y="21353"/>
                    </a:cubicBezTo>
                    <a:cubicBezTo>
                      <a:pt x="20224" y="21348"/>
                      <a:pt x="20224" y="21339"/>
                      <a:pt x="20224" y="21334"/>
                    </a:cubicBezTo>
                    <a:cubicBezTo>
                      <a:pt x="20211" y="21253"/>
                      <a:pt x="20202" y="21168"/>
                      <a:pt x="20194" y="21078"/>
                    </a:cubicBezTo>
                    <a:cubicBezTo>
                      <a:pt x="20190" y="20992"/>
                      <a:pt x="20177" y="20907"/>
                      <a:pt x="20168" y="20812"/>
                    </a:cubicBezTo>
                    <a:cubicBezTo>
                      <a:pt x="20164" y="20708"/>
                      <a:pt x="20156" y="20608"/>
                      <a:pt x="20152" y="20508"/>
                    </a:cubicBezTo>
                    <a:cubicBezTo>
                      <a:pt x="20152" y="20446"/>
                      <a:pt x="20143" y="20389"/>
                      <a:pt x="20143" y="20332"/>
                    </a:cubicBezTo>
                    <a:cubicBezTo>
                      <a:pt x="20139" y="20214"/>
                      <a:pt x="20130" y="20100"/>
                      <a:pt x="20130" y="19981"/>
                    </a:cubicBezTo>
                    <a:cubicBezTo>
                      <a:pt x="20126" y="19924"/>
                      <a:pt x="20126" y="19858"/>
                      <a:pt x="20126" y="19796"/>
                    </a:cubicBezTo>
                    <a:cubicBezTo>
                      <a:pt x="20113" y="19288"/>
                      <a:pt x="20126" y="18752"/>
                      <a:pt x="20156" y="18196"/>
                    </a:cubicBezTo>
                    <a:cubicBezTo>
                      <a:pt x="20164" y="18101"/>
                      <a:pt x="20168" y="18011"/>
                      <a:pt x="20181" y="17907"/>
                    </a:cubicBezTo>
                    <a:cubicBezTo>
                      <a:pt x="20181" y="17878"/>
                      <a:pt x="20190" y="17854"/>
                      <a:pt x="20190" y="17826"/>
                    </a:cubicBezTo>
                    <a:cubicBezTo>
                      <a:pt x="20202" y="17712"/>
                      <a:pt x="20215" y="17593"/>
                      <a:pt x="20236" y="17470"/>
                    </a:cubicBezTo>
                    <a:cubicBezTo>
                      <a:pt x="20241" y="17441"/>
                      <a:pt x="20241" y="17408"/>
                      <a:pt x="20249" y="17380"/>
                    </a:cubicBezTo>
                    <a:cubicBezTo>
                      <a:pt x="20266" y="17271"/>
                      <a:pt x="20279" y="17152"/>
                      <a:pt x="20304" y="17038"/>
                    </a:cubicBezTo>
                    <a:cubicBezTo>
                      <a:pt x="20313" y="16976"/>
                      <a:pt x="20326" y="16919"/>
                      <a:pt x="20334" y="16857"/>
                    </a:cubicBezTo>
                    <a:cubicBezTo>
                      <a:pt x="20338" y="16839"/>
                      <a:pt x="20338" y="16824"/>
                      <a:pt x="20347" y="16810"/>
                    </a:cubicBezTo>
                    <a:cubicBezTo>
                      <a:pt x="20351" y="16767"/>
                      <a:pt x="20360" y="16725"/>
                      <a:pt x="20364" y="16687"/>
                    </a:cubicBezTo>
                    <a:cubicBezTo>
                      <a:pt x="20385" y="16601"/>
                      <a:pt x="20398" y="16516"/>
                      <a:pt x="20415" y="16421"/>
                    </a:cubicBezTo>
                    <a:cubicBezTo>
                      <a:pt x="20423" y="16378"/>
                      <a:pt x="20436" y="16331"/>
                      <a:pt x="20445" y="16288"/>
                    </a:cubicBezTo>
                    <a:cubicBezTo>
                      <a:pt x="20487" y="16065"/>
                      <a:pt x="20534" y="15832"/>
                      <a:pt x="20585" y="15599"/>
                    </a:cubicBezTo>
                    <a:cubicBezTo>
                      <a:pt x="20606" y="15505"/>
                      <a:pt x="20623" y="15410"/>
                      <a:pt x="20644" y="15310"/>
                    </a:cubicBezTo>
                    <a:cubicBezTo>
                      <a:pt x="20742" y="14883"/>
                      <a:pt x="20840" y="14446"/>
                      <a:pt x="20937" y="14004"/>
                    </a:cubicBezTo>
                    <a:cubicBezTo>
                      <a:pt x="20954" y="13928"/>
                      <a:pt x="20967" y="13867"/>
                      <a:pt x="20980" y="13791"/>
                    </a:cubicBezTo>
                    <a:cubicBezTo>
                      <a:pt x="21035" y="13568"/>
                      <a:pt x="21078" y="13345"/>
                      <a:pt x="21133" y="13117"/>
                    </a:cubicBezTo>
                    <a:cubicBezTo>
                      <a:pt x="21158" y="12979"/>
                      <a:pt x="21188" y="12841"/>
                      <a:pt x="21218" y="12704"/>
                    </a:cubicBezTo>
                    <a:cubicBezTo>
                      <a:pt x="21218" y="12689"/>
                      <a:pt x="21218" y="12680"/>
                      <a:pt x="21222" y="12675"/>
                    </a:cubicBezTo>
                    <a:cubicBezTo>
                      <a:pt x="21235" y="12594"/>
                      <a:pt x="21256" y="12514"/>
                      <a:pt x="21269" y="12433"/>
                    </a:cubicBezTo>
                    <a:cubicBezTo>
                      <a:pt x="21298" y="12276"/>
                      <a:pt x="21332" y="12115"/>
                      <a:pt x="21358" y="11958"/>
                    </a:cubicBezTo>
                    <a:cubicBezTo>
                      <a:pt x="21358" y="11939"/>
                      <a:pt x="21366" y="11920"/>
                      <a:pt x="21366" y="11906"/>
                    </a:cubicBezTo>
                    <a:cubicBezTo>
                      <a:pt x="21383" y="11835"/>
                      <a:pt x="21396" y="11754"/>
                      <a:pt x="21409" y="11678"/>
                    </a:cubicBezTo>
                    <a:cubicBezTo>
                      <a:pt x="21409" y="11664"/>
                      <a:pt x="21409" y="11659"/>
                      <a:pt x="21409" y="11645"/>
                    </a:cubicBezTo>
                    <a:cubicBezTo>
                      <a:pt x="21443" y="11469"/>
                      <a:pt x="21468" y="11303"/>
                      <a:pt x="21494" y="11137"/>
                    </a:cubicBezTo>
                    <a:cubicBezTo>
                      <a:pt x="21507" y="11056"/>
                      <a:pt x="21515" y="10976"/>
                      <a:pt x="21528" y="10895"/>
                    </a:cubicBezTo>
                    <a:cubicBezTo>
                      <a:pt x="21545" y="10729"/>
                      <a:pt x="21566" y="10577"/>
                      <a:pt x="21579" y="10425"/>
                    </a:cubicBezTo>
                    <a:cubicBezTo>
                      <a:pt x="21587" y="10344"/>
                      <a:pt x="21592" y="10264"/>
                      <a:pt x="21600" y="10192"/>
                    </a:cubicBezTo>
                    <a:lnTo>
                      <a:pt x="20632" y="9613"/>
                    </a:lnTo>
                    <a:lnTo>
                      <a:pt x="19285" y="8806"/>
                    </a:lnTo>
                    <a:lnTo>
                      <a:pt x="4673" y="0"/>
                    </a:ln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4" name="Google Shape;952;p38"/>
              <p:cNvSpPr/>
              <p:nvPr/>
            </p:nvSpPr>
            <p:spPr>
              <a:xfrm>
                <a:off x="448315" y="427521"/>
                <a:ext cx="33193" cy="26169"/>
              </a:xfrm>
              <a:custGeom>
                <a:avLst/>
                <a:gdLst/>
                <a:ahLst/>
                <a:cxnLst>
                  <a:cxn ang="0">
                    <a:pos x="wd2" y="hd2"/>
                  </a:cxn>
                  <a:cxn ang="5400000">
                    <a:pos x="wd2" y="hd2"/>
                  </a:cxn>
                  <a:cxn ang="10800000">
                    <a:pos x="wd2" y="hd2"/>
                  </a:cxn>
                  <a:cxn ang="16200000">
                    <a:pos x="wd2" y="hd2"/>
                  </a:cxn>
                </a:cxnLst>
                <a:rect l="0" t="0" r="r" b="b"/>
                <a:pathLst>
                  <a:path w="20308" h="21600" fill="norm" stroke="1" extrusionOk="0">
                    <a:moveTo>
                      <a:pt x="5591" y="0"/>
                    </a:moveTo>
                    <a:cubicBezTo>
                      <a:pt x="3931" y="0"/>
                      <a:pt x="2308" y="1170"/>
                      <a:pt x="1423" y="3310"/>
                    </a:cubicBezTo>
                    <a:lnTo>
                      <a:pt x="611" y="5375"/>
                    </a:lnTo>
                    <a:cubicBezTo>
                      <a:pt x="-754" y="8610"/>
                      <a:pt x="261" y="12716"/>
                      <a:pt x="2751" y="14284"/>
                    </a:cubicBezTo>
                    <a:lnTo>
                      <a:pt x="4872" y="15603"/>
                    </a:lnTo>
                    <a:lnTo>
                      <a:pt x="13578" y="21003"/>
                    </a:lnTo>
                    <a:cubicBezTo>
                      <a:pt x="14224" y="21401"/>
                      <a:pt x="14888" y="21600"/>
                      <a:pt x="15571" y="21600"/>
                    </a:cubicBezTo>
                    <a:cubicBezTo>
                      <a:pt x="17231" y="21600"/>
                      <a:pt x="18854" y="20381"/>
                      <a:pt x="19721" y="18265"/>
                    </a:cubicBezTo>
                    <a:cubicBezTo>
                      <a:pt x="20846" y="15528"/>
                      <a:pt x="20311" y="12094"/>
                      <a:pt x="18503" y="10153"/>
                    </a:cubicBezTo>
                    <a:cubicBezTo>
                      <a:pt x="18393" y="10053"/>
                      <a:pt x="18282" y="9929"/>
                      <a:pt x="18153" y="9829"/>
                    </a:cubicBezTo>
                    <a:lnTo>
                      <a:pt x="16032" y="7963"/>
                    </a:lnTo>
                    <a:lnTo>
                      <a:pt x="8875" y="1642"/>
                    </a:lnTo>
                    <a:lnTo>
                      <a:pt x="8155" y="1045"/>
                    </a:lnTo>
                    <a:cubicBezTo>
                      <a:pt x="7362" y="324"/>
                      <a:pt x="6477" y="0"/>
                      <a:pt x="5591"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5" name="Google Shape;953;p38"/>
              <p:cNvSpPr/>
              <p:nvPr/>
            </p:nvSpPr>
            <p:spPr>
              <a:xfrm>
                <a:off x="457033" y="410216"/>
                <a:ext cx="34284" cy="30842"/>
              </a:xfrm>
              <a:custGeom>
                <a:avLst/>
                <a:gdLst/>
                <a:ahLst/>
                <a:cxnLst>
                  <a:cxn ang="0">
                    <a:pos x="wd2" y="hd2"/>
                  </a:cxn>
                  <a:cxn ang="5400000">
                    <a:pos x="wd2" y="hd2"/>
                  </a:cxn>
                  <a:cxn ang="10800000">
                    <a:pos x="wd2" y="hd2"/>
                  </a:cxn>
                  <a:cxn ang="16200000">
                    <a:pos x="wd2" y="hd2"/>
                  </a:cxn>
                </a:cxnLst>
                <a:rect l="0" t="0" r="r" b="b"/>
                <a:pathLst>
                  <a:path w="20300" h="21600" fill="norm" stroke="1" extrusionOk="0">
                    <a:moveTo>
                      <a:pt x="6068" y="0"/>
                    </a:moveTo>
                    <a:cubicBezTo>
                      <a:pt x="4587" y="0"/>
                      <a:pt x="3123" y="781"/>
                      <a:pt x="2141" y="2280"/>
                    </a:cubicBezTo>
                    <a:lnTo>
                      <a:pt x="1052" y="3948"/>
                    </a:lnTo>
                    <a:cubicBezTo>
                      <a:pt x="-733" y="6672"/>
                      <a:pt x="-180" y="10578"/>
                      <a:pt x="2212" y="12457"/>
                    </a:cubicBezTo>
                    <a:lnTo>
                      <a:pt x="3444" y="13408"/>
                    </a:lnTo>
                    <a:lnTo>
                      <a:pt x="10370" y="18876"/>
                    </a:lnTo>
                    <a:lnTo>
                      <a:pt x="12584" y="20608"/>
                    </a:lnTo>
                    <a:cubicBezTo>
                      <a:pt x="12638" y="20671"/>
                      <a:pt x="12691" y="20713"/>
                      <a:pt x="12745" y="20734"/>
                    </a:cubicBezTo>
                    <a:cubicBezTo>
                      <a:pt x="13566" y="21326"/>
                      <a:pt x="14458" y="21600"/>
                      <a:pt x="15351" y="21600"/>
                    </a:cubicBezTo>
                    <a:cubicBezTo>
                      <a:pt x="16833" y="21600"/>
                      <a:pt x="18296" y="20819"/>
                      <a:pt x="19243" y="19362"/>
                    </a:cubicBezTo>
                    <a:lnTo>
                      <a:pt x="19243" y="19320"/>
                    </a:lnTo>
                    <a:cubicBezTo>
                      <a:pt x="20867" y="16913"/>
                      <a:pt x="20581" y="13450"/>
                      <a:pt x="18653" y="11381"/>
                    </a:cubicBezTo>
                    <a:lnTo>
                      <a:pt x="11138" y="3378"/>
                    </a:lnTo>
                    <a:lnTo>
                      <a:pt x="9389" y="1499"/>
                    </a:lnTo>
                    <a:cubicBezTo>
                      <a:pt x="8443" y="507"/>
                      <a:pt x="7247" y="0"/>
                      <a:pt x="606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6" name="Google Shape;954;p38"/>
              <p:cNvSpPr/>
              <p:nvPr/>
            </p:nvSpPr>
            <p:spPr>
              <a:xfrm>
                <a:off x="470067" y="395233"/>
                <a:ext cx="33012" cy="33374"/>
              </a:xfrm>
              <a:custGeom>
                <a:avLst/>
                <a:gdLst/>
                <a:ahLst/>
                <a:cxnLst>
                  <a:cxn ang="0">
                    <a:pos x="wd2" y="hd2"/>
                  </a:cxn>
                  <a:cxn ang="5400000">
                    <a:pos x="wd2" y="hd2"/>
                  </a:cxn>
                  <a:cxn ang="10800000">
                    <a:pos x="wd2" y="hd2"/>
                  </a:cxn>
                  <a:cxn ang="16200000">
                    <a:pos x="wd2" y="hd2"/>
                  </a:cxn>
                </a:cxnLst>
                <a:rect l="0" t="0" r="r" b="b"/>
                <a:pathLst>
                  <a:path w="20765" h="21600" fill="norm" stroke="1" extrusionOk="0">
                    <a:moveTo>
                      <a:pt x="6762" y="0"/>
                    </a:moveTo>
                    <a:cubicBezTo>
                      <a:pt x="5435" y="0"/>
                      <a:pt x="4069" y="527"/>
                      <a:pt x="3026" y="1580"/>
                    </a:cubicBezTo>
                    <a:lnTo>
                      <a:pt x="1604" y="2966"/>
                    </a:lnTo>
                    <a:cubicBezTo>
                      <a:pt x="-596" y="5210"/>
                      <a:pt x="-539" y="8917"/>
                      <a:pt x="1812" y="11024"/>
                    </a:cubicBezTo>
                    <a:lnTo>
                      <a:pt x="3728" y="12780"/>
                    </a:lnTo>
                    <a:lnTo>
                      <a:pt x="11863" y="20215"/>
                    </a:lnTo>
                    <a:cubicBezTo>
                      <a:pt x="12887" y="21151"/>
                      <a:pt x="14158" y="21600"/>
                      <a:pt x="15429" y="21600"/>
                    </a:cubicBezTo>
                    <a:cubicBezTo>
                      <a:pt x="16775" y="21600"/>
                      <a:pt x="18121" y="21073"/>
                      <a:pt x="19146" y="20039"/>
                    </a:cubicBezTo>
                    <a:cubicBezTo>
                      <a:pt x="20492" y="18693"/>
                      <a:pt x="21004" y="16780"/>
                      <a:pt x="20663" y="15005"/>
                    </a:cubicBezTo>
                    <a:cubicBezTo>
                      <a:pt x="20492" y="14127"/>
                      <a:pt x="20113" y="13268"/>
                      <a:pt x="19525" y="12546"/>
                    </a:cubicBezTo>
                    <a:lnTo>
                      <a:pt x="10858" y="1951"/>
                    </a:lnTo>
                    <a:cubicBezTo>
                      <a:pt x="9796" y="663"/>
                      <a:pt x="8279" y="0"/>
                      <a:pt x="6762"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7" name="Google Shape;955;p38"/>
              <p:cNvSpPr/>
              <p:nvPr/>
            </p:nvSpPr>
            <p:spPr>
              <a:xfrm>
                <a:off x="456277" y="414618"/>
                <a:ext cx="62949" cy="7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86" y="0"/>
                    </a:moveTo>
                    <a:lnTo>
                      <a:pt x="16003" y="1081"/>
                    </a:lnTo>
                    <a:cubicBezTo>
                      <a:pt x="16190" y="1848"/>
                      <a:pt x="15910" y="2682"/>
                      <a:pt x="15176" y="3269"/>
                    </a:cubicBezTo>
                    <a:cubicBezTo>
                      <a:pt x="14617" y="3721"/>
                      <a:pt x="13883" y="3950"/>
                      <a:pt x="13148" y="3950"/>
                    </a:cubicBezTo>
                    <a:cubicBezTo>
                      <a:pt x="12455" y="3950"/>
                      <a:pt x="11762" y="3755"/>
                      <a:pt x="11203" y="3346"/>
                    </a:cubicBezTo>
                    <a:lnTo>
                      <a:pt x="6766" y="102"/>
                    </a:lnTo>
                    <a:lnTo>
                      <a:pt x="6714" y="119"/>
                    </a:lnTo>
                    <a:lnTo>
                      <a:pt x="11069" y="3346"/>
                    </a:lnTo>
                    <a:cubicBezTo>
                      <a:pt x="12186" y="4180"/>
                      <a:pt x="12352" y="5577"/>
                      <a:pt x="11410" y="6564"/>
                    </a:cubicBezTo>
                    <a:cubicBezTo>
                      <a:pt x="10852" y="7152"/>
                      <a:pt x="10014" y="7467"/>
                      <a:pt x="9155" y="7467"/>
                    </a:cubicBezTo>
                    <a:cubicBezTo>
                      <a:pt x="8638" y="7467"/>
                      <a:pt x="8121" y="7356"/>
                      <a:pt x="7645" y="7118"/>
                    </a:cubicBezTo>
                    <a:cubicBezTo>
                      <a:pt x="8659" y="7782"/>
                      <a:pt x="8959" y="8957"/>
                      <a:pt x="8328" y="9893"/>
                    </a:cubicBezTo>
                    <a:cubicBezTo>
                      <a:pt x="7841" y="10617"/>
                      <a:pt x="6931" y="11034"/>
                      <a:pt x="6000" y="11034"/>
                    </a:cubicBezTo>
                    <a:cubicBezTo>
                      <a:pt x="5617" y="11034"/>
                      <a:pt x="5245" y="10966"/>
                      <a:pt x="4883" y="10830"/>
                    </a:cubicBezTo>
                    <a:lnTo>
                      <a:pt x="0" y="8982"/>
                    </a:lnTo>
                    <a:cubicBezTo>
                      <a:pt x="0" y="8982"/>
                      <a:pt x="3600" y="16287"/>
                      <a:pt x="16241" y="21600"/>
                    </a:cubicBezTo>
                    <a:cubicBezTo>
                      <a:pt x="7903" y="9280"/>
                      <a:pt x="21600" y="3857"/>
                      <a:pt x="21600" y="3857"/>
                    </a:cubicBezTo>
                    <a:lnTo>
                      <a:pt x="19086" y="0"/>
                    </a:lnTo>
                    <a:close/>
                  </a:path>
                </a:pathLst>
              </a:custGeom>
              <a:solidFill>
                <a:srgbClr val="F4A68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8" name="Google Shape;956;p38"/>
              <p:cNvSpPr/>
              <p:nvPr/>
            </p:nvSpPr>
            <p:spPr>
              <a:xfrm>
                <a:off x="455074" y="345038"/>
                <a:ext cx="61107" cy="58396"/>
              </a:xfrm>
              <a:custGeom>
                <a:avLst/>
                <a:gdLst/>
                <a:ahLst/>
                <a:cxnLst>
                  <a:cxn ang="0">
                    <a:pos x="wd2" y="hd2"/>
                  </a:cxn>
                  <a:cxn ang="5400000">
                    <a:pos x="wd2" y="hd2"/>
                  </a:cxn>
                  <a:cxn ang="10800000">
                    <a:pos x="wd2" y="hd2"/>
                  </a:cxn>
                  <a:cxn ang="16200000">
                    <a:pos x="wd2" y="hd2"/>
                  </a:cxn>
                </a:cxnLst>
                <a:rect l="0" t="0" r="r" b="b"/>
                <a:pathLst>
                  <a:path w="21325" h="21600" fill="norm" stroke="1" extrusionOk="0">
                    <a:moveTo>
                      <a:pt x="2555" y="0"/>
                    </a:moveTo>
                    <a:cubicBezTo>
                      <a:pt x="1934" y="0"/>
                      <a:pt x="1303" y="245"/>
                      <a:pt x="819" y="725"/>
                    </a:cubicBezTo>
                    <a:cubicBezTo>
                      <a:pt x="-180" y="1695"/>
                      <a:pt x="-275" y="3323"/>
                      <a:pt x="588" y="4427"/>
                    </a:cubicBezTo>
                    <a:lnTo>
                      <a:pt x="14107" y="21600"/>
                    </a:lnTo>
                    <a:lnTo>
                      <a:pt x="14118" y="21600"/>
                    </a:lnTo>
                    <a:lnTo>
                      <a:pt x="20452" y="18020"/>
                    </a:lnTo>
                    <a:cubicBezTo>
                      <a:pt x="20725" y="17864"/>
                      <a:pt x="21041" y="17742"/>
                      <a:pt x="21325" y="17697"/>
                    </a:cubicBezTo>
                    <a:lnTo>
                      <a:pt x="21325" y="17641"/>
                    </a:lnTo>
                    <a:lnTo>
                      <a:pt x="4291" y="725"/>
                    </a:lnTo>
                    <a:cubicBezTo>
                      <a:pt x="3797" y="245"/>
                      <a:pt x="3176" y="0"/>
                      <a:pt x="2555" y="0"/>
                    </a:cubicBezTo>
                    <a:close/>
                  </a:path>
                </a:pathLst>
              </a:custGeom>
              <a:solidFill>
                <a:srgbClr val="F4A68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9" name="Google Shape;957;p38"/>
              <p:cNvSpPr/>
              <p:nvPr/>
            </p:nvSpPr>
            <p:spPr>
              <a:xfrm>
                <a:off x="1071344" y="301294"/>
                <a:ext cx="82064" cy="106421"/>
              </a:xfrm>
              <a:custGeom>
                <a:avLst/>
                <a:gdLst/>
                <a:ahLst/>
                <a:cxnLst>
                  <a:cxn ang="0">
                    <a:pos x="wd2" y="hd2"/>
                  </a:cxn>
                  <a:cxn ang="5400000">
                    <a:pos x="wd2" y="hd2"/>
                  </a:cxn>
                  <a:cxn ang="10800000">
                    <a:pos x="wd2" y="hd2"/>
                  </a:cxn>
                  <a:cxn ang="16200000">
                    <a:pos x="wd2" y="hd2"/>
                  </a:cxn>
                </a:cxnLst>
                <a:rect l="0" t="0" r="r" b="b"/>
                <a:pathLst>
                  <a:path w="18495" h="21600" fill="norm" stroke="1" extrusionOk="0">
                    <a:moveTo>
                      <a:pt x="17374" y="0"/>
                    </a:moveTo>
                    <a:cubicBezTo>
                      <a:pt x="14534" y="1683"/>
                      <a:pt x="10953" y="3084"/>
                      <a:pt x="6435" y="3861"/>
                    </a:cubicBezTo>
                    <a:cubicBezTo>
                      <a:pt x="2745" y="5893"/>
                      <a:pt x="-3105" y="11008"/>
                      <a:pt x="1998" y="21600"/>
                    </a:cubicBezTo>
                    <a:cubicBezTo>
                      <a:pt x="2079" y="21551"/>
                      <a:pt x="2120" y="21527"/>
                      <a:pt x="2120" y="21527"/>
                    </a:cubicBezTo>
                    <a:cubicBezTo>
                      <a:pt x="6380" y="18987"/>
                      <a:pt x="13956" y="14845"/>
                      <a:pt x="13956" y="14845"/>
                    </a:cubicBezTo>
                    <a:lnTo>
                      <a:pt x="13956" y="13248"/>
                    </a:lnTo>
                    <a:cubicBezTo>
                      <a:pt x="14255" y="12568"/>
                      <a:pt x="15988" y="10708"/>
                      <a:pt x="18495" y="8701"/>
                    </a:cubicBezTo>
                    <a:cubicBezTo>
                      <a:pt x="18475" y="6743"/>
                      <a:pt x="18257" y="4834"/>
                      <a:pt x="18006" y="3255"/>
                    </a:cubicBezTo>
                    <a:cubicBezTo>
                      <a:pt x="17788" y="1848"/>
                      <a:pt x="17537" y="698"/>
                      <a:pt x="17374" y="0"/>
                    </a:cubicBezTo>
                    <a:close/>
                  </a:path>
                </a:pathLst>
              </a:custGeom>
              <a:solidFill>
                <a:srgbClr val="C6482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0" name="Google Shape;958;p38"/>
              <p:cNvSpPr/>
              <p:nvPr/>
            </p:nvSpPr>
            <p:spPr>
              <a:xfrm>
                <a:off x="1126904" y="365869"/>
                <a:ext cx="12701" cy="37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51" y="0"/>
                    </a:moveTo>
                    <a:cubicBezTo>
                      <a:pt x="5526" y="0"/>
                      <a:pt x="0" y="174"/>
                      <a:pt x="0" y="401"/>
                    </a:cubicBezTo>
                    <a:lnTo>
                      <a:pt x="0" y="21234"/>
                    </a:lnTo>
                    <a:cubicBezTo>
                      <a:pt x="0" y="21443"/>
                      <a:pt x="4521" y="21600"/>
                      <a:pt x="11051" y="21600"/>
                    </a:cubicBezTo>
                    <a:cubicBezTo>
                      <a:pt x="17079" y="21600"/>
                      <a:pt x="21600" y="21443"/>
                      <a:pt x="21600" y="21234"/>
                    </a:cubicBezTo>
                    <a:lnTo>
                      <a:pt x="21600" y="401"/>
                    </a:lnTo>
                    <a:cubicBezTo>
                      <a:pt x="21600" y="174"/>
                      <a:pt x="17079" y="0"/>
                      <a:pt x="1105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1" name="Google Shape;959;p38"/>
              <p:cNvSpPr/>
              <p:nvPr/>
            </p:nvSpPr>
            <p:spPr>
              <a:xfrm>
                <a:off x="968512" y="846632"/>
                <a:ext cx="123494" cy="14359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690" y="0"/>
                    </a:moveTo>
                    <a:cubicBezTo>
                      <a:pt x="2306" y="27"/>
                      <a:pt x="1274" y="340"/>
                      <a:pt x="637" y="925"/>
                    </a:cubicBezTo>
                    <a:cubicBezTo>
                      <a:pt x="-21" y="1533"/>
                      <a:pt x="0" y="2204"/>
                      <a:pt x="0" y="2231"/>
                    </a:cubicBezTo>
                    <a:cubicBezTo>
                      <a:pt x="0" y="2290"/>
                      <a:pt x="58" y="2331"/>
                      <a:pt x="116" y="2331"/>
                    </a:cubicBezTo>
                    <a:cubicBezTo>
                      <a:pt x="179" y="2331"/>
                      <a:pt x="226" y="2281"/>
                      <a:pt x="226" y="2227"/>
                    </a:cubicBezTo>
                    <a:cubicBezTo>
                      <a:pt x="226" y="2218"/>
                      <a:pt x="211" y="1601"/>
                      <a:pt x="806" y="1057"/>
                    </a:cubicBezTo>
                    <a:cubicBezTo>
                      <a:pt x="1400" y="512"/>
                      <a:pt x="2374" y="231"/>
                      <a:pt x="3696" y="204"/>
                    </a:cubicBezTo>
                    <a:cubicBezTo>
                      <a:pt x="3733" y="200"/>
                      <a:pt x="3764" y="200"/>
                      <a:pt x="3801" y="200"/>
                    </a:cubicBezTo>
                    <a:cubicBezTo>
                      <a:pt x="6960" y="200"/>
                      <a:pt x="7797" y="3075"/>
                      <a:pt x="8855" y="6712"/>
                    </a:cubicBezTo>
                    <a:cubicBezTo>
                      <a:pt x="9602" y="9279"/>
                      <a:pt x="10450" y="12181"/>
                      <a:pt x="12261" y="14879"/>
                    </a:cubicBezTo>
                    <a:cubicBezTo>
                      <a:pt x="14367" y="18008"/>
                      <a:pt x="17357" y="20199"/>
                      <a:pt x="21411" y="21591"/>
                    </a:cubicBezTo>
                    <a:cubicBezTo>
                      <a:pt x="21421" y="21591"/>
                      <a:pt x="21437" y="21600"/>
                      <a:pt x="21453" y="21600"/>
                    </a:cubicBezTo>
                    <a:lnTo>
                      <a:pt x="21453" y="21591"/>
                    </a:lnTo>
                    <a:cubicBezTo>
                      <a:pt x="21495" y="21591"/>
                      <a:pt x="21532" y="21573"/>
                      <a:pt x="21558" y="21527"/>
                    </a:cubicBezTo>
                    <a:cubicBezTo>
                      <a:pt x="21579" y="21482"/>
                      <a:pt x="21547" y="21423"/>
                      <a:pt x="21495" y="21405"/>
                    </a:cubicBezTo>
                    <a:cubicBezTo>
                      <a:pt x="12477" y="18312"/>
                      <a:pt x="10592" y="11859"/>
                      <a:pt x="9071" y="6662"/>
                    </a:cubicBezTo>
                    <a:cubicBezTo>
                      <a:pt x="7997" y="2948"/>
                      <a:pt x="7133" y="0"/>
                      <a:pt x="3812"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2" name="Google Shape;960;p38"/>
              <p:cNvSpPr/>
              <p:nvPr/>
            </p:nvSpPr>
            <p:spPr>
              <a:xfrm>
                <a:off x="1040579" y="149953"/>
                <a:ext cx="12701" cy="25415"/>
              </a:xfrm>
              <a:custGeom>
                <a:avLst/>
                <a:gdLst/>
                <a:ahLst/>
                <a:cxnLst>
                  <a:cxn ang="0">
                    <a:pos x="wd2" y="hd2"/>
                  </a:cxn>
                  <a:cxn ang="5400000">
                    <a:pos x="wd2" y="hd2"/>
                  </a:cxn>
                  <a:cxn ang="10800000">
                    <a:pos x="wd2" y="hd2"/>
                  </a:cxn>
                  <a:cxn ang="16200000">
                    <a:pos x="wd2" y="hd2"/>
                  </a:cxn>
                </a:cxnLst>
                <a:rect l="0" t="0" r="r" b="b"/>
                <a:pathLst>
                  <a:path w="19539" h="21600" fill="norm" stroke="1" extrusionOk="0">
                    <a:moveTo>
                      <a:pt x="16494" y="0"/>
                    </a:moveTo>
                    <a:cubicBezTo>
                      <a:pt x="12660" y="0"/>
                      <a:pt x="6634" y="4535"/>
                      <a:pt x="2955" y="10300"/>
                    </a:cubicBezTo>
                    <a:cubicBezTo>
                      <a:pt x="-879" y="16270"/>
                      <a:pt x="-1036" y="21318"/>
                      <a:pt x="2799" y="21600"/>
                    </a:cubicBezTo>
                    <a:cubicBezTo>
                      <a:pt x="2955" y="21600"/>
                      <a:pt x="3034" y="21600"/>
                      <a:pt x="3112" y="21600"/>
                    </a:cubicBezTo>
                    <a:cubicBezTo>
                      <a:pt x="6868" y="21600"/>
                      <a:pt x="12894" y="17065"/>
                      <a:pt x="16573" y="11248"/>
                    </a:cubicBezTo>
                    <a:cubicBezTo>
                      <a:pt x="20407" y="5304"/>
                      <a:pt x="20564" y="256"/>
                      <a:pt x="16807" y="0"/>
                    </a:cubicBezTo>
                    <a:cubicBezTo>
                      <a:pt x="16729" y="0"/>
                      <a:pt x="16573" y="0"/>
                      <a:pt x="16494" y="0"/>
                    </a:cubicBez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3" name="Google Shape;961;p38"/>
              <p:cNvSpPr/>
              <p:nvPr/>
            </p:nvSpPr>
            <p:spPr>
              <a:xfrm>
                <a:off x="1084825" y="167800"/>
                <a:ext cx="12701" cy="25446"/>
              </a:xfrm>
              <a:custGeom>
                <a:avLst/>
                <a:gdLst/>
                <a:ahLst/>
                <a:cxnLst>
                  <a:cxn ang="0">
                    <a:pos x="wd2" y="hd2"/>
                  </a:cxn>
                  <a:cxn ang="5400000">
                    <a:pos x="wd2" y="hd2"/>
                  </a:cxn>
                  <a:cxn ang="10800000">
                    <a:pos x="wd2" y="hd2"/>
                  </a:cxn>
                  <a:cxn ang="16200000">
                    <a:pos x="wd2" y="hd2"/>
                  </a:cxn>
                </a:cxnLst>
                <a:rect l="0" t="0" r="r" b="b"/>
                <a:pathLst>
                  <a:path w="19559" h="21600" fill="norm" stroke="1" extrusionOk="0">
                    <a:moveTo>
                      <a:pt x="16476" y="0"/>
                    </a:moveTo>
                    <a:cubicBezTo>
                      <a:pt x="12705" y="0"/>
                      <a:pt x="6657" y="4530"/>
                      <a:pt x="2966" y="10339"/>
                    </a:cubicBezTo>
                    <a:cubicBezTo>
                      <a:pt x="-883" y="16277"/>
                      <a:pt x="-1040" y="21318"/>
                      <a:pt x="2809" y="21600"/>
                    </a:cubicBezTo>
                    <a:cubicBezTo>
                      <a:pt x="2887" y="21600"/>
                      <a:pt x="2966" y="21600"/>
                      <a:pt x="3123" y="21600"/>
                    </a:cubicBezTo>
                    <a:cubicBezTo>
                      <a:pt x="6815" y="21600"/>
                      <a:pt x="12863" y="17070"/>
                      <a:pt x="16633" y="11261"/>
                    </a:cubicBezTo>
                    <a:cubicBezTo>
                      <a:pt x="20481" y="5323"/>
                      <a:pt x="20560" y="282"/>
                      <a:pt x="16711" y="0"/>
                    </a:cubicBezTo>
                    <a:cubicBezTo>
                      <a:pt x="16633" y="0"/>
                      <a:pt x="16554" y="0"/>
                      <a:pt x="16476" y="0"/>
                    </a:cubicBez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4" name="Google Shape;962;p38"/>
              <p:cNvSpPr/>
              <p:nvPr/>
            </p:nvSpPr>
            <p:spPr>
              <a:xfrm>
                <a:off x="1037611" y="136929"/>
                <a:ext cx="29249" cy="13266"/>
              </a:xfrm>
              <a:custGeom>
                <a:avLst/>
                <a:gdLst/>
                <a:ahLst/>
                <a:cxnLst>
                  <a:cxn ang="0">
                    <a:pos x="wd2" y="hd2"/>
                  </a:cxn>
                  <a:cxn ang="5400000">
                    <a:pos x="wd2" y="hd2"/>
                  </a:cxn>
                  <a:cxn ang="10800000">
                    <a:pos x="wd2" y="hd2"/>
                  </a:cxn>
                  <a:cxn ang="16200000">
                    <a:pos x="wd2" y="hd2"/>
                  </a:cxn>
                </a:cxnLst>
                <a:rect l="0" t="0" r="r" b="b"/>
                <a:pathLst>
                  <a:path w="21210" h="21600" fill="norm" stroke="1" extrusionOk="0">
                    <a:moveTo>
                      <a:pt x="3891" y="0"/>
                    </a:moveTo>
                    <a:cubicBezTo>
                      <a:pt x="3476" y="0"/>
                      <a:pt x="3083" y="0"/>
                      <a:pt x="2645" y="49"/>
                    </a:cubicBezTo>
                    <a:cubicBezTo>
                      <a:pt x="2449" y="147"/>
                      <a:pt x="2252" y="147"/>
                      <a:pt x="2033" y="196"/>
                    </a:cubicBezTo>
                    <a:cubicBezTo>
                      <a:pt x="1815" y="196"/>
                      <a:pt x="1640" y="295"/>
                      <a:pt x="1377" y="344"/>
                    </a:cubicBezTo>
                    <a:cubicBezTo>
                      <a:pt x="612" y="638"/>
                      <a:pt x="0" y="2160"/>
                      <a:pt x="0" y="3976"/>
                    </a:cubicBezTo>
                    <a:cubicBezTo>
                      <a:pt x="0" y="5940"/>
                      <a:pt x="743" y="7511"/>
                      <a:pt x="1618" y="7511"/>
                    </a:cubicBezTo>
                    <a:lnTo>
                      <a:pt x="2252" y="7511"/>
                    </a:lnTo>
                    <a:cubicBezTo>
                      <a:pt x="2383" y="7511"/>
                      <a:pt x="2536" y="7511"/>
                      <a:pt x="2711" y="7560"/>
                    </a:cubicBezTo>
                    <a:cubicBezTo>
                      <a:pt x="3039" y="7560"/>
                      <a:pt x="3411" y="7658"/>
                      <a:pt x="3738" y="7707"/>
                    </a:cubicBezTo>
                    <a:cubicBezTo>
                      <a:pt x="4416" y="7855"/>
                      <a:pt x="5116" y="8100"/>
                      <a:pt x="5794" y="8395"/>
                    </a:cubicBezTo>
                    <a:cubicBezTo>
                      <a:pt x="7149" y="9082"/>
                      <a:pt x="8504" y="9916"/>
                      <a:pt x="9772" y="10996"/>
                    </a:cubicBezTo>
                    <a:cubicBezTo>
                      <a:pt x="10100" y="11340"/>
                      <a:pt x="10428" y="11635"/>
                      <a:pt x="10734" y="11929"/>
                    </a:cubicBezTo>
                    <a:lnTo>
                      <a:pt x="11194" y="12371"/>
                    </a:lnTo>
                    <a:lnTo>
                      <a:pt x="11674" y="12911"/>
                    </a:lnTo>
                    <a:lnTo>
                      <a:pt x="12615" y="13942"/>
                    </a:lnTo>
                    <a:lnTo>
                      <a:pt x="13511" y="15071"/>
                    </a:lnTo>
                    <a:cubicBezTo>
                      <a:pt x="14101" y="15807"/>
                      <a:pt x="14670" y="16740"/>
                      <a:pt x="15282" y="17525"/>
                    </a:cubicBezTo>
                    <a:cubicBezTo>
                      <a:pt x="15850" y="18360"/>
                      <a:pt x="16375" y="19342"/>
                      <a:pt x="16943" y="20275"/>
                    </a:cubicBezTo>
                    <a:lnTo>
                      <a:pt x="17074" y="20471"/>
                    </a:lnTo>
                    <a:cubicBezTo>
                      <a:pt x="17162" y="20618"/>
                      <a:pt x="17249" y="20716"/>
                      <a:pt x="17315" y="20864"/>
                    </a:cubicBezTo>
                    <a:cubicBezTo>
                      <a:pt x="17730" y="21355"/>
                      <a:pt x="18168" y="21600"/>
                      <a:pt x="18605" y="21600"/>
                    </a:cubicBezTo>
                    <a:cubicBezTo>
                      <a:pt x="19501" y="21600"/>
                      <a:pt x="20398" y="20569"/>
                      <a:pt x="20857" y="18655"/>
                    </a:cubicBezTo>
                    <a:cubicBezTo>
                      <a:pt x="21600" y="15807"/>
                      <a:pt x="21119" y="12273"/>
                      <a:pt x="19895" y="10653"/>
                    </a:cubicBezTo>
                    <a:cubicBezTo>
                      <a:pt x="19195" y="9818"/>
                      <a:pt x="18496" y="8836"/>
                      <a:pt x="17796" y="8002"/>
                    </a:cubicBezTo>
                    <a:cubicBezTo>
                      <a:pt x="17053" y="7216"/>
                      <a:pt x="16353" y="6284"/>
                      <a:pt x="15610" y="5596"/>
                    </a:cubicBezTo>
                    <a:lnTo>
                      <a:pt x="14517" y="4565"/>
                    </a:lnTo>
                    <a:lnTo>
                      <a:pt x="13336" y="3682"/>
                    </a:lnTo>
                    <a:lnTo>
                      <a:pt x="12768" y="3191"/>
                    </a:lnTo>
                    <a:lnTo>
                      <a:pt x="12199" y="2847"/>
                    </a:lnTo>
                    <a:cubicBezTo>
                      <a:pt x="11828" y="2553"/>
                      <a:pt x="11434" y="2307"/>
                      <a:pt x="11040" y="2111"/>
                    </a:cubicBezTo>
                    <a:cubicBezTo>
                      <a:pt x="9488" y="1129"/>
                      <a:pt x="7892" y="491"/>
                      <a:pt x="6296" y="196"/>
                    </a:cubicBezTo>
                    <a:cubicBezTo>
                      <a:pt x="5487" y="0"/>
                      <a:pt x="4679" y="0"/>
                      <a:pt x="3891" y="0"/>
                    </a:cubicBezTo>
                    <a:close/>
                  </a:path>
                </a:pathLst>
              </a:custGeom>
              <a:solidFill>
                <a:srgbClr val="95361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5" name="Google Shape;963;p38"/>
              <p:cNvSpPr/>
              <p:nvPr/>
            </p:nvSpPr>
            <p:spPr>
              <a:xfrm>
                <a:off x="1079871" y="153511"/>
                <a:ext cx="43977" cy="20109"/>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1721" y="0"/>
                    </a:moveTo>
                    <a:cubicBezTo>
                      <a:pt x="811" y="0"/>
                      <a:pt x="48" y="1587"/>
                      <a:pt x="4" y="3627"/>
                    </a:cubicBezTo>
                    <a:cubicBezTo>
                      <a:pt x="-55" y="5732"/>
                      <a:pt x="679" y="7545"/>
                      <a:pt x="1647" y="7675"/>
                    </a:cubicBezTo>
                    <a:lnTo>
                      <a:pt x="1662" y="7675"/>
                    </a:lnTo>
                    <a:cubicBezTo>
                      <a:pt x="1999" y="7740"/>
                      <a:pt x="2425" y="7772"/>
                      <a:pt x="2806" y="7869"/>
                    </a:cubicBezTo>
                    <a:cubicBezTo>
                      <a:pt x="3217" y="7966"/>
                      <a:pt x="3599" y="8128"/>
                      <a:pt x="3995" y="8225"/>
                    </a:cubicBezTo>
                    <a:cubicBezTo>
                      <a:pt x="4377" y="8387"/>
                      <a:pt x="4787" y="8517"/>
                      <a:pt x="5184" y="8679"/>
                    </a:cubicBezTo>
                    <a:lnTo>
                      <a:pt x="6357" y="9165"/>
                    </a:lnTo>
                    <a:cubicBezTo>
                      <a:pt x="7942" y="9845"/>
                      <a:pt x="9498" y="10751"/>
                      <a:pt x="11038" y="11885"/>
                    </a:cubicBezTo>
                    <a:cubicBezTo>
                      <a:pt x="11802" y="12371"/>
                      <a:pt x="12550" y="13083"/>
                      <a:pt x="13313" y="13666"/>
                    </a:cubicBezTo>
                    <a:cubicBezTo>
                      <a:pt x="13694" y="14022"/>
                      <a:pt x="14047" y="14346"/>
                      <a:pt x="14413" y="14702"/>
                    </a:cubicBezTo>
                    <a:lnTo>
                      <a:pt x="14971" y="15253"/>
                    </a:lnTo>
                    <a:lnTo>
                      <a:pt x="15514" y="15836"/>
                    </a:lnTo>
                    <a:lnTo>
                      <a:pt x="16615" y="17002"/>
                    </a:lnTo>
                    <a:lnTo>
                      <a:pt x="17642" y="18329"/>
                    </a:lnTo>
                    <a:lnTo>
                      <a:pt x="18185" y="18977"/>
                    </a:lnTo>
                    <a:lnTo>
                      <a:pt x="18669" y="19657"/>
                    </a:lnTo>
                    <a:lnTo>
                      <a:pt x="19681" y="21082"/>
                    </a:lnTo>
                    <a:lnTo>
                      <a:pt x="19755" y="21179"/>
                    </a:lnTo>
                    <a:cubicBezTo>
                      <a:pt x="19931" y="21470"/>
                      <a:pt x="20136" y="21600"/>
                      <a:pt x="20342" y="21600"/>
                    </a:cubicBezTo>
                    <a:cubicBezTo>
                      <a:pt x="20665" y="21600"/>
                      <a:pt x="20973" y="21276"/>
                      <a:pt x="21178" y="20661"/>
                    </a:cubicBezTo>
                    <a:cubicBezTo>
                      <a:pt x="21545" y="19560"/>
                      <a:pt x="21457" y="18070"/>
                      <a:pt x="20987" y="17325"/>
                    </a:cubicBezTo>
                    <a:lnTo>
                      <a:pt x="19931" y="15609"/>
                    </a:lnTo>
                    <a:lnTo>
                      <a:pt x="19417" y="14767"/>
                    </a:lnTo>
                    <a:lnTo>
                      <a:pt x="18874" y="13957"/>
                    </a:lnTo>
                    <a:lnTo>
                      <a:pt x="17803" y="12371"/>
                    </a:lnTo>
                    <a:lnTo>
                      <a:pt x="16673" y="10946"/>
                    </a:lnTo>
                    <a:lnTo>
                      <a:pt x="16086" y="10266"/>
                    </a:lnTo>
                    <a:lnTo>
                      <a:pt x="15529" y="9618"/>
                    </a:lnTo>
                    <a:cubicBezTo>
                      <a:pt x="15147" y="9165"/>
                      <a:pt x="14766" y="8711"/>
                      <a:pt x="14369" y="8323"/>
                    </a:cubicBezTo>
                    <a:cubicBezTo>
                      <a:pt x="13577" y="7545"/>
                      <a:pt x="12814" y="6736"/>
                      <a:pt x="12007" y="6056"/>
                    </a:cubicBezTo>
                    <a:cubicBezTo>
                      <a:pt x="10393" y="4599"/>
                      <a:pt x="8779" y="3368"/>
                      <a:pt x="7091" y="2396"/>
                    </a:cubicBezTo>
                    <a:lnTo>
                      <a:pt x="5844" y="1684"/>
                    </a:lnTo>
                    <a:cubicBezTo>
                      <a:pt x="5433" y="1425"/>
                      <a:pt x="5008" y="1231"/>
                      <a:pt x="4582" y="1036"/>
                    </a:cubicBezTo>
                    <a:cubicBezTo>
                      <a:pt x="4156" y="842"/>
                      <a:pt x="3731" y="648"/>
                      <a:pt x="3305" y="453"/>
                    </a:cubicBezTo>
                    <a:cubicBezTo>
                      <a:pt x="2850" y="291"/>
                      <a:pt x="2454" y="162"/>
                      <a:pt x="1955" y="0"/>
                    </a:cubicBezTo>
                    <a:lnTo>
                      <a:pt x="1853" y="0"/>
                    </a:lnTo>
                    <a:cubicBezTo>
                      <a:pt x="1809" y="0"/>
                      <a:pt x="1765" y="0"/>
                      <a:pt x="1721" y="0"/>
                    </a:cubicBezTo>
                    <a:close/>
                  </a:path>
                </a:pathLst>
              </a:custGeom>
              <a:solidFill>
                <a:srgbClr val="95361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6" name="Google Shape;964;p38"/>
              <p:cNvSpPr/>
              <p:nvPr/>
            </p:nvSpPr>
            <p:spPr>
              <a:xfrm>
                <a:off x="1339425" y="405333"/>
                <a:ext cx="65294" cy="261832"/>
              </a:xfrm>
              <a:custGeom>
                <a:avLst/>
                <a:gdLst/>
                <a:ahLst/>
                <a:cxnLst>
                  <a:cxn ang="0">
                    <a:pos x="wd2" y="hd2"/>
                  </a:cxn>
                  <a:cxn ang="5400000">
                    <a:pos x="wd2" y="hd2"/>
                  </a:cxn>
                  <a:cxn ang="10800000">
                    <a:pos x="wd2" y="hd2"/>
                  </a:cxn>
                  <a:cxn ang="16200000">
                    <a:pos x="wd2" y="hd2"/>
                  </a:cxn>
                </a:cxnLst>
                <a:rect l="0" t="0" r="r" b="b"/>
                <a:pathLst>
                  <a:path w="21254" h="21600" fill="norm" stroke="1" extrusionOk="0">
                    <a:moveTo>
                      <a:pt x="21048" y="0"/>
                    </a:moveTo>
                    <a:cubicBezTo>
                      <a:pt x="20999" y="0"/>
                      <a:pt x="20940" y="5"/>
                      <a:pt x="20901" y="12"/>
                    </a:cubicBezTo>
                    <a:cubicBezTo>
                      <a:pt x="10656" y="2238"/>
                      <a:pt x="4905" y="4895"/>
                      <a:pt x="4846" y="4922"/>
                    </a:cubicBezTo>
                    <a:cubicBezTo>
                      <a:pt x="4816" y="4942"/>
                      <a:pt x="1009" y="6941"/>
                      <a:pt x="165" y="9809"/>
                    </a:cubicBezTo>
                    <a:cubicBezTo>
                      <a:pt x="-326" y="11493"/>
                      <a:pt x="282" y="13144"/>
                      <a:pt x="1980" y="14713"/>
                    </a:cubicBezTo>
                    <a:cubicBezTo>
                      <a:pt x="4110" y="16676"/>
                      <a:pt x="7937" y="18519"/>
                      <a:pt x="13374" y="20190"/>
                    </a:cubicBezTo>
                    <a:cubicBezTo>
                      <a:pt x="14139" y="20421"/>
                      <a:pt x="14866" y="20650"/>
                      <a:pt x="15592" y="20874"/>
                    </a:cubicBezTo>
                    <a:cubicBezTo>
                      <a:pt x="16367" y="21113"/>
                      <a:pt x="17133" y="21349"/>
                      <a:pt x="17869" y="21580"/>
                    </a:cubicBezTo>
                    <a:cubicBezTo>
                      <a:pt x="17918" y="21593"/>
                      <a:pt x="17977" y="21600"/>
                      <a:pt x="18035" y="21600"/>
                    </a:cubicBezTo>
                    <a:cubicBezTo>
                      <a:pt x="18085" y="21600"/>
                      <a:pt x="18124" y="21595"/>
                      <a:pt x="18153" y="21588"/>
                    </a:cubicBezTo>
                    <a:cubicBezTo>
                      <a:pt x="18261" y="21570"/>
                      <a:pt x="18271" y="21535"/>
                      <a:pt x="18202" y="21513"/>
                    </a:cubicBezTo>
                    <a:cubicBezTo>
                      <a:pt x="17447" y="21284"/>
                      <a:pt x="16701" y="21048"/>
                      <a:pt x="15916" y="20804"/>
                    </a:cubicBezTo>
                    <a:cubicBezTo>
                      <a:pt x="15199" y="20580"/>
                      <a:pt x="14463" y="20352"/>
                      <a:pt x="13698" y="20120"/>
                    </a:cubicBezTo>
                    <a:cubicBezTo>
                      <a:pt x="1490" y="16365"/>
                      <a:pt x="-179" y="12448"/>
                      <a:pt x="587" y="9824"/>
                    </a:cubicBezTo>
                    <a:cubicBezTo>
                      <a:pt x="1431" y="6976"/>
                      <a:pt x="5189" y="4992"/>
                      <a:pt x="5219" y="4972"/>
                    </a:cubicBezTo>
                    <a:cubicBezTo>
                      <a:pt x="5278" y="4944"/>
                      <a:pt x="10999" y="2305"/>
                      <a:pt x="21186" y="95"/>
                    </a:cubicBezTo>
                    <a:cubicBezTo>
                      <a:pt x="21274" y="75"/>
                      <a:pt x="21274" y="40"/>
                      <a:pt x="21205" y="17"/>
                    </a:cubicBezTo>
                    <a:cubicBezTo>
                      <a:pt x="21166" y="5"/>
                      <a:pt x="21107" y="0"/>
                      <a:pt x="2104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7" name="Google Shape;965;p38"/>
              <p:cNvSpPr/>
              <p:nvPr/>
            </p:nvSpPr>
            <p:spPr>
              <a:xfrm>
                <a:off x="1032147" y="407895"/>
                <a:ext cx="49091" cy="267017"/>
              </a:xfrm>
              <a:custGeom>
                <a:avLst/>
                <a:gdLst/>
                <a:ahLst/>
                <a:cxnLst>
                  <a:cxn ang="0">
                    <a:pos x="wd2" y="hd2"/>
                  </a:cxn>
                  <a:cxn ang="5400000">
                    <a:pos x="wd2" y="hd2"/>
                  </a:cxn>
                  <a:cxn ang="10800000">
                    <a:pos x="wd2" y="hd2"/>
                  </a:cxn>
                  <a:cxn ang="16200000">
                    <a:pos x="wd2" y="hd2"/>
                  </a:cxn>
                </a:cxnLst>
                <a:rect l="0" t="0" r="r" b="b"/>
                <a:pathLst>
                  <a:path w="20544" h="21600" fill="norm" stroke="1" extrusionOk="0">
                    <a:moveTo>
                      <a:pt x="20278" y="0"/>
                    </a:moveTo>
                    <a:cubicBezTo>
                      <a:pt x="20127" y="0"/>
                      <a:pt x="20013" y="20"/>
                      <a:pt x="20001" y="49"/>
                    </a:cubicBezTo>
                    <a:cubicBezTo>
                      <a:pt x="18436" y="2473"/>
                      <a:pt x="15055" y="5980"/>
                      <a:pt x="7889" y="8923"/>
                    </a:cubicBezTo>
                    <a:cubicBezTo>
                      <a:pt x="1454" y="11547"/>
                      <a:pt x="-1044" y="14059"/>
                      <a:pt x="394" y="16393"/>
                    </a:cubicBezTo>
                    <a:cubicBezTo>
                      <a:pt x="1580" y="18266"/>
                      <a:pt x="5353" y="20010"/>
                      <a:pt x="11649" y="21576"/>
                    </a:cubicBezTo>
                    <a:cubicBezTo>
                      <a:pt x="11686" y="21593"/>
                      <a:pt x="11775" y="21600"/>
                      <a:pt x="11863" y="21600"/>
                    </a:cubicBezTo>
                    <a:cubicBezTo>
                      <a:pt x="11913" y="21595"/>
                      <a:pt x="11977" y="21593"/>
                      <a:pt x="12014" y="21588"/>
                    </a:cubicBezTo>
                    <a:cubicBezTo>
                      <a:pt x="12141" y="21568"/>
                      <a:pt x="12166" y="21537"/>
                      <a:pt x="12065" y="21512"/>
                    </a:cubicBezTo>
                    <a:cubicBezTo>
                      <a:pt x="5845" y="19961"/>
                      <a:pt x="2098" y="18237"/>
                      <a:pt x="937" y="16384"/>
                    </a:cubicBezTo>
                    <a:cubicBezTo>
                      <a:pt x="-501" y="14067"/>
                      <a:pt x="1997" y="11574"/>
                      <a:pt x="8368" y="8967"/>
                    </a:cubicBezTo>
                    <a:cubicBezTo>
                      <a:pt x="15585" y="6014"/>
                      <a:pt x="18979" y="2495"/>
                      <a:pt x="20543" y="59"/>
                    </a:cubicBezTo>
                    <a:cubicBezTo>
                      <a:pt x="20556" y="29"/>
                      <a:pt x="20455" y="2"/>
                      <a:pt x="20304" y="0"/>
                    </a:cubicBezTo>
                    <a:cubicBezTo>
                      <a:pt x="20291" y="0"/>
                      <a:pt x="20278" y="0"/>
                      <a:pt x="2027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8" name="Google Shape;966;p38"/>
              <p:cNvSpPr/>
              <p:nvPr/>
            </p:nvSpPr>
            <p:spPr>
              <a:xfrm>
                <a:off x="636859" y="512115"/>
                <a:ext cx="20050" cy="76123"/>
              </a:xfrm>
              <a:custGeom>
                <a:avLst/>
                <a:gdLst/>
                <a:ahLst/>
                <a:cxnLst>
                  <a:cxn ang="0">
                    <a:pos x="wd2" y="hd2"/>
                  </a:cxn>
                  <a:cxn ang="5400000">
                    <a:pos x="wd2" y="hd2"/>
                  </a:cxn>
                  <a:cxn ang="10800000">
                    <a:pos x="wd2" y="hd2"/>
                  </a:cxn>
                  <a:cxn ang="16200000">
                    <a:pos x="wd2" y="hd2"/>
                  </a:cxn>
                </a:cxnLst>
                <a:rect l="0" t="0" r="r" b="b"/>
                <a:pathLst>
                  <a:path w="20463" h="21600" fill="norm" stroke="1" extrusionOk="0">
                    <a:moveTo>
                      <a:pt x="13448" y="0"/>
                    </a:moveTo>
                    <a:cubicBezTo>
                      <a:pt x="10094" y="2387"/>
                      <a:pt x="-1137" y="11206"/>
                      <a:pt x="94" y="19615"/>
                    </a:cubicBezTo>
                    <a:lnTo>
                      <a:pt x="10678" y="21600"/>
                    </a:lnTo>
                    <a:cubicBezTo>
                      <a:pt x="10617" y="21463"/>
                      <a:pt x="10525" y="21301"/>
                      <a:pt x="10494" y="21155"/>
                    </a:cubicBezTo>
                    <a:cubicBezTo>
                      <a:pt x="10494" y="21147"/>
                      <a:pt x="10494" y="21130"/>
                      <a:pt x="10494" y="21121"/>
                    </a:cubicBezTo>
                    <a:cubicBezTo>
                      <a:pt x="10401" y="20976"/>
                      <a:pt x="10340" y="20822"/>
                      <a:pt x="10278" y="20659"/>
                    </a:cubicBezTo>
                    <a:cubicBezTo>
                      <a:pt x="10248" y="20505"/>
                      <a:pt x="10155" y="20351"/>
                      <a:pt x="10094" y="20180"/>
                    </a:cubicBezTo>
                    <a:cubicBezTo>
                      <a:pt x="10063" y="19992"/>
                      <a:pt x="10001" y="19812"/>
                      <a:pt x="9971" y="19632"/>
                    </a:cubicBezTo>
                    <a:cubicBezTo>
                      <a:pt x="9971" y="19521"/>
                      <a:pt x="9909" y="19419"/>
                      <a:pt x="9909" y="19316"/>
                    </a:cubicBezTo>
                    <a:cubicBezTo>
                      <a:pt x="9878" y="19102"/>
                      <a:pt x="9817" y="18897"/>
                      <a:pt x="9817" y="18683"/>
                    </a:cubicBezTo>
                    <a:cubicBezTo>
                      <a:pt x="9786" y="18580"/>
                      <a:pt x="9786" y="18461"/>
                      <a:pt x="9786" y="18349"/>
                    </a:cubicBezTo>
                    <a:cubicBezTo>
                      <a:pt x="9694" y="17434"/>
                      <a:pt x="9786" y="16467"/>
                      <a:pt x="10001" y="15466"/>
                    </a:cubicBezTo>
                    <a:cubicBezTo>
                      <a:pt x="10063" y="15295"/>
                      <a:pt x="10094" y="15133"/>
                      <a:pt x="10186" y="14945"/>
                    </a:cubicBezTo>
                    <a:cubicBezTo>
                      <a:pt x="10186" y="14893"/>
                      <a:pt x="10248" y="14851"/>
                      <a:pt x="10248" y="14799"/>
                    </a:cubicBezTo>
                    <a:cubicBezTo>
                      <a:pt x="10340" y="14594"/>
                      <a:pt x="10432" y="14380"/>
                      <a:pt x="10586" y="14158"/>
                    </a:cubicBezTo>
                    <a:cubicBezTo>
                      <a:pt x="10617" y="14106"/>
                      <a:pt x="10617" y="14046"/>
                      <a:pt x="10678" y="13995"/>
                    </a:cubicBezTo>
                    <a:cubicBezTo>
                      <a:pt x="10801" y="13798"/>
                      <a:pt x="10894" y="13584"/>
                      <a:pt x="11078" y="13379"/>
                    </a:cubicBezTo>
                    <a:cubicBezTo>
                      <a:pt x="11140" y="13268"/>
                      <a:pt x="11232" y="13165"/>
                      <a:pt x="11294" y="13054"/>
                    </a:cubicBezTo>
                    <a:cubicBezTo>
                      <a:pt x="11325" y="13020"/>
                      <a:pt x="11325" y="12994"/>
                      <a:pt x="11386" y="12969"/>
                    </a:cubicBezTo>
                    <a:cubicBezTo>
                      <a:pt x="11417" y="12892"/>
                      <a:pt x="11478" y="12815"/>
                      <a:pt x="11509" y="12746"/>
                    </a:cubicBezTo>
                    <a:cubicBezTo>
                      <a:pt x="11663" y="12592"/>
                      <a:pt x="11755" y="12438"/>
                      <a:pt x="11878" y="12267"/>
                    </a:cubicBezTo>
                    <a:cubicBezTo>
                      <a:pt x="11940" y="12190"/>
                      <a:pt x="12032" y="12105"/>
                      <a:pt x="12094" y="12028"/>
                    </a:cubicBezTo>
                    <a:cubicBezTo>
                      <a:pt x="12401" y="11626"/>
                      <a:pt x="12740" y="11206"/>
                      <a:pt x="13109" y="10787"/>
                    </a:cubicBezTo>
                    <a:cubicBezTo>
                      <a:pt x="13263" y="10616"/>
                      <a:pt x="13386" y="10445"/>
                      <a:pt x="13540" y="10265"/>
                    </a:cubicBezTo>
                    <a:cubicBezTo>
                      <a:pt x="14248" y="9495"/>
                      <a:pt x="14955" y="8708"/>
                      <a:pt x="15663" y="7913"/>
                    </a:cubicBezTo>
                    <a:cubicBezTo>
                      <a:pt x="15786" y="7776"/>
                      <a:pt x="15878" y="7665"/>
                      <a:pt x="15971" y="7528"/>
                    </a:cubicBezTo>
                    <a:cubicBezTo>
                      <a:pt x="16371" y="7126"/>
                      <a:pt x="16678" y="6724"/>
                      <a:pt x="17078" y="6313"/>
                    </a:cubicBezTo>
                    <a:cubicBezTo>
                      <a:pt x="17263" y="6065"/>
                      <a:pt x="17478" y="5817"/>
                      <a:pt x="17694" y="5569"/>
                    </a:cubicBezTo>
                    <a:cubicBezTo>
                      <a:pt x="17694" y="5543"/>
                      <a:pt x="17694" y="5526"/>
                      <a:pt x="17725" y="5518"/>
                    </a:cubicBezTo>
                    <a:cubicBezTo>
                      <a:pt x="17817" y="5372"/>
                      <a:pt x="17971" y="5227"/>
                      <a:pt x="18063" y="5081"/>
                    </a:cubicBezTo>
                    <a:cubicBezTo>
                      <a:pt x="18278" y="4799"/>
                      <a:pt x="18525" y="4508"/>
                      <a:pt x="18709" y="4226"/>
                    </a:cubicBezTo>
                    <a:cubicBezTo>
                      <a:pt x="18709" y="4192"/>
                      <a:pt x="18771" y="4157"/>
                      <a:pt x="18771" y="4132"/>
                    </a:cubicBezTo>
                    <a:cubicBezTo>
                      <a:pt x="18894" y="4003"/>
                      <a:pt x="18986" y="3858"/>
                      <a:pt x="19078" y="3721"/>
                    </a:cubicBezTo>
                    <a:cubicBezTo>
                      <a:pt x="19078" y="3696"/>
                      <a:pt x="19078" y="3687"/>
                      <a:pt x="19078" y="3661"/>
                    </a:cubicBezTo>
                    <a:cubicBezTo>
                      <a:pt x="19325" y="3345"/>
                      <a:pt x="19509" y="3045"/>
                      <a:pt x="19694" y="2746"/>
                    </a:cubicBezTo>
                    <a:cubicBezTo>
                      <a:pt x="19786" y="2601"/>
                      <a:pt x="19848" y="2455"/>
                      <a:pt x="19940" y="2310"/>
                    </a:cubicBezTo>
                    <a:cubicBezTo>
                      <a:pt x="20063" y="2010"/>
                      <a:pt x="20217" y="1737"/>
                      <a:pt x="20309" y="1463"/>
                    </a:cubicBezTo>
                    <a:cubicBezTo>
                      <a:pt x="20371" y="1317"/>
                      <a:pt x="20401" y="1172"/>
                      <a:pt x="20463" y="1044"/>
                    </a:cubicBezTo>
                    <a:lnTo>
                      <a:pt x="13448" y="0"/>
                    </a:ln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9" name="Google Shape;967;p38"/>
              <p:cNvSpPr/>
              <p:nvPr/>
            </p:nvSpPr>
            <p:spPr>
              <a:xfrm>
                <a:off x="1381" y="1210885"/>
                <a:ext cx="234097"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 y="12960"/>
                      <a:pt x="192" y="21600"/>
                      <a:pt x="192" y="21600"/>
                    </a:cubicBezTo>
                    <a:lnTo>
                      <a:pt x="21141" y="21600"/>
                    </a:lnTo>
                    <a:cubicBezTo>
                      <a:pt x="21141" y="21600"/>
                      <a:pt x="21350" y="12800"/>
                      <a:pt x="21600"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0" name="Google Shape;968;p38"/>
              <p:cNvSpPr/>
              <p:nvPr/>
            </p:nvSpPr>
            <p:spPr>
              <a:xfrm>
                <a:off x="771198" y="832703"/>
                <a:ext cx="304038" cy="215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25" y="0"/>
                    </a:moveTo>
                    <a:cubicBezTo>
                      <a:pt x="12420" y="6782"/>
                      <a:pt x="10240" y="15991"/>
                      <a:pt x="4789" y="18711"/>
                    </a:cubicBezTo>
                    <a:lnTo>
                      <a:pt x="0" y="21099"/>
                    </a:lnTo>
                    <a:cubicBezTo>
                      <a:pt x="105" y="21268"/>
                      <a:pt x="214" y="21434"/>
                      <a:pt x="315" y="21600"/>
                    </a:cubicBezTo>
                    <a:cubicBezTo>
                      <a:pt x="7466" y="20315"/>
                      <a:pt x="16076" y="18705"/>
                      <a:pt x="21600" y="17484"/>
                    </a:cubicBezTo>
                    <a:cubicBezTo>
                      <a:pt x="18951" y="15813"/>
                      <a:pt x="17676" y="12924"/>
                      <a:pt x="16980" y="10135"/>
                    </a:cubicBezTo>
                    <a:cubicBezTo>
                      <a:pt x="16085" y="8956"/>
                      <a:pt x="15113" y="7677"/>
                      <a:pt x="14084" y="6333"/>
                    </a:cubicBezTo>
                    <a:cubicBezTo>
                      <a:pt x="13898" y="6088"/>
                      <a:pt x="13707" y="5838"/>
                      <a:pt x="13515" y="5585"/>
                    </a:cubicBezTo>
                    <a:cubicBezTo>
                      <a:pt x="12153" y="3806"/>
                      <a:pt x="10703" y="1915"/>
                      <a:pt x="9225" y="0"/>
                    </a:cubicBezTo>
                    <a:close/>
                  </a:path>
                </a:pathLst>
              </a:custGeom>
              <a:solidFill>
                <a:srgbClr val="333746">
                  <a:alpha val="2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1" name="Google Shape;969;p38"/>
              <p:cNvSpPr/>
              <p:nvPr/>
            </p:nvSpPr>
            <p:spPr>
              <a:xfrm>
                <a:off x="1033692" y="47241"/>
                <a:ext cx="211366" cy="168043"/>
              </a:xfrm>
              <a:custGeom>
                <a:avLst/>
                <a:gdLst/>
                <a:ahLst/>
                <a:cxnLst>
                  <a:cxn ang="0">
                    <a:pos x="wd2" y="hd2"/>
                  </a:cxn>
                  <a:cxn ang="5400000">
                    <a:pos x="wd2" y="hd2"/>
                  </a:cxn>
                  <a:cxn ang="10800000">
                    <a:pos x="wd2" y="hd2"/>
                  </a:cxn>
                  <a:cxn ang="16200000">
                    <a:pos x="wd2" y="hd2"/>
                  </a:cxn>
                </a:cxnLst>
                <a:rect l="0" t="0" r="r" b="b"/>
                <a:pathLst>
                  <a:path w="20987" h="21600" fill="norm" stroke="1" extrusionOk="0">
                    <a:moveTo>
                      <a:pt x="8289" y="0"/>
                    </a:moveTo>
                    <a:cubicBezTo>
                      <a:pt x="7429" y="0"/>
                      <a:pt x="6546" y="229"/>
                      <a:pt x="5708" y="574"/>
                    </a:cubicBezTo>
                    <a:cubicBezTo>
                      <a:pt x="2835" y="1759"/>
                      <a:pt x="629" y="4828"/>
                      <a:pt x="39" y="8653"/>
                    </a:cubicBezTo>
                    <a:cubicBezTo>
                      <a:pt x="24" y="8738"/>
                      <a:pt x="15" y="8820"/>
                      <a:pt x="0" y="8897"/>
                    </a:cubicBezTo>
                    <a:cubicBezTo>
                      <a:pt x="389" y="9417"/>
                      <a:pt x="793" y="9905"/>
                      <a:pt x="1209" y="10354"/>
                    </a:cubicBezTo>
                    <a:cubicBezTo>
                      <a:pt x="6316" y="15900"/>
                      <a:pt x="13422" y="16810"/>
                      <a:pt x="13422" y="16810"/>
                    </a:cubicBezTo>
                    <a:cubicBezTo>
                      <a:pt x="13422" y="16810"/>
                      <a:pt x="12946" y="17992"/>
                      <a:pt x="12315" y="19794"/>
                    </a:cubicBezTo>
                    <a:cubicBezTo>
                      <a:pt x="12219" y="20054"/>
                      <a:pt x="12279" y="20372"/>
                      <a:pt x="12458" y="20550"/>
                    </a:cubicBezTo>
                    <a:cubicBezTo>
                      <a:pt x="13410" y="21503"/>
                      <a:pt x="14027" y="21600"/>
                      <a:pt x="14027" y="21600"/>
                    </a:cubicBezTo>
                    <a:cubicBezTo>
                      <a:pt x="14024" y="21569"/>
                      <a:pt x="14018" y="21546"/>
                      <a:pt x="14018" y="21515"/>
                    </a:cubicBezTo>
                    <a:cubicBezTo>
                      <a:pt x="14015" y="21511"/>
                      <a:pt x="14015" y="21503"/>
                      <a:pt x="14015" y="21499"/>
                    </a:cubicBezTo>
                    <a:cubicBezTo>
                      <a:pt x="14009" y="21468"/>
                      <a:pt x="14009" y="21445"/>
                      <a:pt x="14006" y="21414"/>
                    </a:cubicBezTo>
                    <a:cubicBezTo>
                      <a:pt x="14006" y="21387"/>
                      <a:pt x="14000" y="21356"/>
                      <a:pt x="14000" y="21321"/>
                    </a:cubicBezTo>
                    <a:cubicBezTo>
                      <a:pt x="13991" y="21263"/>
                      <a:pt x="13991" y="21197"/>
                      <a:pt x="13988" y="21139"/>
                    </a:cubicBezTo>
                    <a:cubicBezTo>
                      <a:pt x="13988" y="21112"/>
                      <a:pt x="13988" y="21096"/>
                      <a:pt x="13988" y="21073"/>
                    </a:cubicBezTo>
                    <a:cubicBezTo>
                      <a:pt x="13982" y="21042"/>
                      <a:pt x="13982" y="21007"/>
                      <a:pt x="13982" y="20972"/>
                    </a:cubicBezTo>
                    <a:cubicBezTo>
                      <a:pt x="13982" y="20930"/>
                      <a:pt x="13982" y="20887"/>
                      <a:pt x="13982" y="20852"/>
                    </a:cubicBezTo>
                    <a:cubicBezTo>
                      <a:pt x="13982" y="19666"/>
                      <a:pt x="14302" y="18360"/>
                      <a:pt x="14949" y="17175"/>
                    </a:cubicBezTo>
                    <a:cubicBezTo>
                      <a:pt x="15149" y="16795"/>
                      <a:pt x="15377" y="16458"/>
                      <a:pt x="15616" y="16155"/>
                    </a:cubicBezTo>
                    <a:cubicBezTo>
                      <a:pt x="16457" y="15094"/>
                      <a:pt x="17481" y="14505"/>
                      <a:pt x="18406" y="14505"/>
                    </a:cubicBezTo>
                    <a:cubicBezTo>
                      <a:pt x="18915" y="14505"/>
                      <a:pt x="19391" y="14683"/>
                      <a:pt x="19798" y="15051"/>
                    </a:cubicBezTo>
                    <a:cubicBezTo>
                      <a:pt x="20388" y="15594"/>
                      <a:pt x="20732" y="16450"/>
                      <a:pt x="20825" y="17446"/>
                    </a:cubicBezTo>
                    <a:lnTo>
                      <a:pt x="20825" y="17454"/>
                    </a:lnTo>
                    <a:cubicBezTo>
                      <a:pt x="21600" y="13985"/>
                      <a:pt x="19621" y="11548"/>
                      <a:pt x="14194" y="11548"/>
                    </a:cubicBezTo>
                    <a:cubicBezTo>
                      <a:pt x="13117" y="11548"/>
                      <a:pt x="11905" y="11645"/>
                      <a:pt x="10549" y="11846"/>
                    </a:cubicBezTo>
                    <a:cubicBezTo>
                      <a:pt x="9974" y="11935"/>
                      <a:pt x="9489" y="11974"/>
                      <a:pt x="9091" y="11974"/>
                    </a:cubicBezTo>
                    <a:cubicBezTo>
                      <a:pt x="3436" y="11974"/>
                      <a:pt x="14308" y="3778"/>
                      <a:pt x="10857" y="903"/>
                    </a:cubicBezTo>
                    <a:cubicBezTo>
                      <a:pt x="10076" y="256"/>
                      <a:pt x="9196" y="0"/>
                      <a:pt x="8289" y="0"/>
                    </a:cubicBezTo>
                    <a:close/>
                  </a:path>
                </a:pathLst>
              </a:custGeom>
              <a:solidFill>
                <a:srgbClr val="C6482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2" name="Google Shape;970;p38"/>
              <p:cNvSpPr/>
              <p:nvPr/>
            </p:nvSpPr>
            <p:spPr>
              <a:xfrm>
                <a:off x="1223380" y="196802"/>
                <a:ext cx="197618" cy="203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 y="0"/>
                    </a:moveTo>
                    <a:cubicBezTo>
                      <a:pt x="1944" y="685"/>
                      <a:pt x="1631" y="1384"/>
                      <a:pt x="1157" y="2037"/>
                    </a:cubicBezTo>
                    <a:cubicBezTo>
                      <a:pt x="814" y="2508"/>
                      <a:pt x="422" y="2908"/>
                      <a:pt x="0" y="3235"/>
                    </a:cubicBezTo>
                    <a:cubicBezTo>
                      <a:pt x="603" y="5531"/>
                      <a:pt x="2043" y="9102"/>
                      <a:pt x="2995" y="11360"/>
                    </a:cubicBezTo>
                    <a:cubicBezTo>
                      <a:pt x="3908" y="11501"/>
                      <a:pt x="4327" y="11899"/>
                      <a:pt x="4396" y="12244"/>
                    </a:cubicBezTo>
                    <a:lnTo>
                      <a:pt x="6729" y="16706"/>
                    </a:lnTo>
                    <a:cubicBezTo>
                      <a:pt x="12624" y="18637"/>
                      <a:pt x="16736" y="20620"/>
                      <a:pt x="18608" y="21600"/>
                    </a:cubicBezTo>
                    <a:cubicBezTo>
                      <a:pt x="20542" y="18778"/>
                      <a:pt x="21445" y="16174"/>
                      <a:pt x="21600" y="13833"/>
                    </a:cubicBezTo>
                    <a:cubicBezTo>
                      <a:pt x="19554" y="16078"/>
                      <a:pt x="17441" y="16972"/>
                      <a:pt x="15379" y="16972"/>
                    </a:cubicBezTo>
                    <a:cubicBezTo>
                      <a:pt x="8769" y="16972"/>
                      <a:pt x="2709" y="7799"/>
                      <a:pt x="1223" y="4622"/>
                    </a:cubicBezTo>
                    <a:cubicBezTo>
                      <a:pt x="1967" y="2835"/>
                      <a:pt x="2099" y="0"/>
                      <a:pt x="2099" y="0"/>
                    </a:cubicBezTo>
                    <a:close/>
                  </a:path>
                </a:pathLst>
              </a:custGeom>
              <a:solidFill>
                <a:srgbClr val="C6482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3" name="Google Shape;971;p38"/>
              <p:cNvSpPr/>
              <p:nvPr/>
            </p:nvSpPr>
            <p:spPr>
              <a:xfrm>
                <a:off x="774988" y="1006835"/>
                <a:ext cx="300899" cy="42479"/>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21544" y="0"/>
                    </a:moveTo>
                    <a:cubicBezTo>
                      <a:pt x="21542" y="0"/>
                      <a:pt x="21540" y="0"/>
                      <a:pt x="21538" y="15"/>
                    </a:cubicBezTo>
                    <a:cubicBezTo>
                      <a:pt x="15654" y="6546"/>
                      <a:pt x="6600" y="15008"/>
                      <a:pt x="44" y="20941"/>
                    </a:cubicBezTo>
                    <a:cubicBezTo>
                      <a:pt x="15" y="20956"/>
                      <a:pt x="-4" y="21125"/>
                      <a:pt x="0" y="21309"/>
                    </a:cubicBezTo>
                    <a:cubicBezTo>
                      <a:pt x="2" y="21477"/>
                      <a:pt x="22" y="21600"/>
                      <a:pt x="46" y="21600"/>
                    </a:cubicBezTo>
                    <a:lnTo>
                      <a:pt x="52" y="21600"/>
                    </a:lnTo>
                    <a:cubicBezTo>
                      <a:pt x="6611" y="15667"/>
                      <a:pt x="15667" y="7205"/>
                      <a:pt x="21553" y="659"/>
                    </a:cubicBezTo>
                    <a:cubicBezTo>
                      <a:pt x="21577" y="644"/>
                      <a:pt x="21596" y="475"/>
                      <a:pt x="21590" y="291"/>
                    </a:cubicBezTo>
                    <a:cubicBezTo>
                      <a:pt x="21587" y="123"/>
                      <a:pt x="21568" y="0"/>
                      <a:pt x="21544" y="0"/>
                    </a:cubicBezTo>
                    <a:close/>
                  </a:path>
                </a:pathLst>
              </a:custGeom>
              <a:solidFill>
                <a:srgbClr val="3F577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4" name="Google Shape;972;p38"/>
              <p:cNvSpPr/>
              <p:nvPr/>
            </p:nvSpPr>
            <p:spPr>
              <a:xfrm>
                <a:off x="447493" y="426707"/>
                <a:ext cx="34867" cy="27797"/>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5952" y="1289"/>
                    </a:moveTo>
                    <a:cubicBezTo>
                      <a:pt x="6763" y="1289"/>
                      <a:pt x="7519" y="1570"/>
                      <a:pt x="8222" y="2132"/>
                    </a:cubicBezTo>
                    <a:lnTo>
                      <a:pt x="17968" y="10425"/>
                    </a:lnTo>
                    <a:cubicBezTo>
                      <a:pt x="18076" y="10495"/>
                      <a:pt x="18184" y="10589"/>
                      <a:pt x="18274" y="10706"/>
                    </a:cubicBezTo>
                    <a:cubicBezTo>
                      <a:pt x="19860" y="12346"/>
                      <a:pt x="20310" y="15204"/>
                      <a:pt x="19337" y="17547"/>
                    </a:cubicBezTo>
                    <a:cubicBezTo>
                      <a:pt x="18599" y="19304"/>
                      <a:pt x="17157" y="20335"/>
                      <a:pt x="15698" y="20335"/>
                    </a:cubicBezTo>
                    <a:cubicBezTo>
                      <a:pt x="15122" y="20335"/>
                      <a:pt x="14527" y="20171"/>
                      <a:pt x="13969" y="19843"/>
                    </a:cubicBezTo>
                    <a:lnTo>
                      <a:pt x="3394" y="13494"/>
                    </a:lnTo>
                    <a:cubicBezTo>
                      <a:pt x="2313" y="12862"/>
                      <a:pt x="1556" y="11714"/>
                      <a:pt x="1196" y="10261"/>
                    </a:cubicBezTo>
                    <a:cubicBezTo>
                      <a:pt x="836" y="8832"/>
                      <a:pt x="944" y="7309"/>
                      <a:pt x="1502" y="5974"/>
                    </a:cubicBezTo>
                    <a:lnTo>
                      <a:pt x="2313" y="4076"/>
                    </a:lnTo>
                    <a:cubicBezTo>
                      <a:pt x="2872" y="2741"/>
                      <a:pt x="3808" y="1827"/>
                      <a:pt x="4943" y="1429"/>
                    </a:cubicBezTo>
                    <a:cubicBezTo>
                      <a:pt x="5268" y="1312"/>
                      <a:pt x="5628" y="1289"/>
                      <a:pt x="5952" y="1289"/>
                    </a:cubicBezTo>
                    <a:close/>
                    <a:moveTo>
                      <a:pt x="5970" y="0"/>
                    </a:moveTo>
                    <a:cubicBezTo>
                      <a:pt x="5556" y="0"/>
                      <a:pt x="5141" y="70"/>
                      <a:pt x="4709" y="211"/>
                    </a:cubicBezTo>
                    <a:cubicBezTo>
                      <a:pt x="3340" y="633"/>
                      <a:pt x="2151" y="1827"/>
                      <a:pt x="1466" y="3420"/>
                    </a:cubicBezTo>
                    <a:lnTo>
                      <a:pt x="638" y="5365"/>
                    </a:lnTo>
                    <a:cubicBezTo>
                      <a:pt x="-47" y="7005"/>
                      <a:pt x="-191" y="8879"/>
                      <a:pt x="259" y="10659"/>
                    </a:cubicBezTo>
                    <a:cubicBezTo>
                      <a:pt x="692" y="12416"/>
                      <a:pt x="1683" y="13846"/>
                      <a:pt x="2980" y="14642"/>
                    </a:cubicBezTo>
                    <a:lnTo>
                      <a:pt x="13554" y="20991"/>
                    </a:lnTo>
                    <a:cubicBezTo>
                      <a:pt x="14239" y="21366"/>
                      <a:pt x="14960" y="21600"/>
                      <a:pt x="15680" y="21600"/>
                    </a:cubicBezTo>
                    <a:cubicBezTo>
                      <a:pt x="17500" y="21600"/>
                      <a:pt x="19265" y="20335"/>
                      <a:pt x="20202" y="18156"/>
                    </a:cubicBezTo>
                    <a:cubicBezTo>
                      <a:pt x="21409" y="15298"/>
                      <a:pt x="20851" y="11737"/>
                      <a:pt x="18869" y="9699"/>
                    </a:cubicBezTo>
                    <a:cubicBezTo>
                      <a:pt x="18761" y="9582"/>
                      <a:pt x="18635" y="9441"/>
                      <a:pt x="18491" y="9348"/>
                    </a:cubicBezTo>
                    <a:lnTo>
                      <a:pt x="8744" y="1078"/>
                    </a:lnTo>
                    <a:cubicBezTo>
                      <a:pt x="7916" y="375"/>
                      <a:pt x="6943" y="0"/>
                      <a:pt x="597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5" name="Google Shape;973;p38"/>
              <p:cNvSpPr/>
              <p:nvPr/>
            </p:nvSpPr>
            <p:spPr>
              <a:xfrm>
                <a:off x="456240" y="409433"/>
                <a:ext cx="35886" cy="32469"/>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6428" y="1063"/>
                    </a:moveTo>
                    <a:cubicBezTo>
                      <a:pt x="7513" y="1063"/>
                      <a:pt x="8546" y="1524"/>
                      <a:pt x="9351" y="2347"/>
                    </a:cubicBezTo>
                    <a:lnTo>
                      <a:pt x="18453" y="11733"/>
                    </a:lnTo>
                    <a:cubicBezTo>
                      <a:pt x="20134" y="13477"/>
                      <a:pt x="20379" y="16486"/>
                      <a:pt x="18961" y="18572"/>
                    </a:cubicBezTo>
                    <a:cubicBezTo>
                      <a:pt x="18103" y="19835"/>
                      <a:pt x="16825" y="20517"/>
                      <a:pt x="15513" y="20517"/>
                    </a:cubicBezTo>
                    <a:cubicBezTo>
                      <a:pt x="14725" y="20517"/>
                      <a:pt x="13920" y="20276"/>
                      <a:pt x="13202" y="19775"/>
                    </a:cubicBezTo>
                    <a:cubicBezTo>
                      <a:pt x="13150" y="19735"/>
                      <a:pt x="13132" y="19695"/>
                      <a:pt x="13080" y="19675"/>
                    </a:cubicBezTo>
                    <a:lnTo>
                      <a:pt x="2910" y="11913"/>
                    </a:lnTo>
                    <a:cubicBezTo>
                      <a:pt x="1859" y="11111"/>
                      <a:pt x="1194" y="9928"/>
                      <a:pt x="1002" y="8504"/>
                    </a:cubicBezTo>
                    <a:cubicBezTo>
                      <a:pt x="792" y="7140"/>
                      <a:pt x="1089" y="5756"/>
                      <a:pt x="1859" y="4613"/>
                    </a:cubicBezTo>
                    <a:lnTo>
                      <a:pt x="2962" y="3028"/>
                    </a:lnTo>
                    <a:cubicBezTo>
                      <a:pt x="3715" y="1885"/>
                      <a:pt x="4800" y="1223"/>
                      <a:pt x="6043" y="1083"/>
                    </a:cubicBezTo>
                    <a:cubicBezTo>
                      <a:pt x="6165" y="1063"/>
                      <a:pt x="6305" y="1063"/>
                      <a:pt x="6428" y="1063"/>
                    </a:cubicBezTo>
                    <a:close/>
                    <a:moveTo>
                      <a:pt x="6446" y="0"/>
                    </a:moveTo>
                    <a:cubicBezTo>
                      <a:pt x="6270" y="0"/>
                      <a:pt x="6113" y="0"/>
                      <a:pt x="5955" y="20"/>
                    </a:cubicBezTo>
                    <a:cubicBezTo>
                      <a:pt x="4485" y="181"/>
                      <a:pt x="3120" y="1023"/>
                      <a:pt x="2210" y="2347"/>
                    </a:cubicBezTo>
                    <a:lnTo>
                      <a:pt x="1107" y="3971"/>
                    </a:lnTo>
                    <a:cubicBezTo>
                      <a:pt x="197" y="5295"/>
                      <a:pt x="-171" y="7040"/>
                      <a:pt x="74" y="8704"/>
                    </a:cubicBezTo>
                    <a:cubicBezTo>
                      <a:pt x="302" y="10389"/>
                      <a:pt x="1107" y="11853"/>
                      <a:pt x="2367" y="12796"/>
                    </a:cubicBezTo>
                    <a:lnTo>
                      <a:pt x="12572" y="20557"/>
                    </a:lnTo>
                    <a:lnTo>
                      <a:pt x="12729" y="20677"/>
                    </a:lnTo>
                    <a:cubicBezTo>
                      <a:pt x="13587" y="21299"/>
                      <a:pt x="14550" y="21600"/>
                      <a:pt x="15513" y="21600"/>
                    </a:cubicBezTo>
                    <a:cubicBezTo>
                      <a:pt x="17088" y="21600"/>
                      <a:pt x="18663" y="20778"/>
                      <a:pt x="19714" y="19213"/>
                    </a:cubicBezTo>
                    <a:cubicBezTo>
                      <a:pt x="21429" y="16706"/>
                      <a:pt x="21149" y="13056"/>
                      <a:pt x="19066" y="10930"/>
                    </a:cubicBezTo>
                    <a:lnTo>
                      <a:pt x="9999" y="1544"/>
                    </a:lnTo>
                    <a:cubicBezTo>
                      <a:pt x="9019" y="542"/>
                      <a:pt x="7741" y="0"/>
                      <a:pt x="644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6" name="Google Shape;974;p38"/>
              <p:cNvSpPr/>
              <p:nvPr/>
            </p:nvSpPr>
            <p:spPr>
              <a:xfrm>
                <a:off x="469268" y="394419"/>
                <a:ext cx="34638" cy="35002"/>
              </a:xfrm>
              <a:custGeom>
                <a:avLst/>
                <a:gdLst/>
                <a:ahLst/>
                <a:cxnLst>
                  <a:cxn ang="0">
                    <a:pos x="wd2" y="hd2"/>
                  </a:cxn>
                  <a:cxn ang="5400000">
                    <a:pos x="wd2" y="hd2"/>
                  </a:cxn>
                  <a:cxn ang="10800000">
                    <a:pos x="wd2" y="hd2"/>
                  </a:cxn>
                  <a:cxn ang="16200000">
                    <a:pos x="wd2" y="hd2"/>
                  </a:cxn>
                </a:cxnLst>
                <a:rect l="0" t="0" r="r" b="b"/>
                <a:pathLst>
                  <a:path w="21302" h="21600" fill="norm" stroke="1" extrusionOk="0">
                    <a:moveTo>
                      <a:pt x="7343" y="1005"/>
                    </a:moveTo>
                    <a:cubicBezTo>
                      <a:pt x="8660" y="1098"/>
                      <a:pt x="9865" y="1693"/>
                      <a:pt x="10718" y="2716"/>
                    </a:cubicBezTo>
                    <a:lnTo>
                      <a:pt x="19191" y="12800"/>
                    </a:lnTo>
                    <a:cubicBezTo>
                      <a:pt x="19691" y="13414"/>
                      <a:pt x="20044" y="14140"/>
                      <a:pt x="20211" y="14921"/>
                    </a:cubicBezTo>
                    <a:cubicBezTo>
                      <a:pt x="20526" y="16502"/>
                      <a:pt x="20044" y="18121"/>
                      <a:pt x="18876" y="19274"/>
                    </a:cubicBezTo>
                    <a:cubicBezTo>
                      <a:pt x="17949" y="20149"/>
                      <a:pt x="16762" y="20595"/>
                      <a:pt x="15557" y="20595"/>
                    </a:cubicBezTo>
                    <a:cubicBezTo>
                      <a:pt x="14444" y="20595"/>
                      <a:pt x="13313" y="20205"/>
                      <a:pt x="12405" y="19405"/>
                    </a:cubicBezTo>
                    <a:lnTo>
                      <a:pt x="2578" y="10642"/>
                    </a:lnTo>
                    <a:cubicBezTo>
                      <a:pt x="1577" y="9767"/>
                      <a:pt x="1021" y="8540"/>
                      <a:pt x="984" y="7200"/>
                    </a:cubicBezTo>
                    <a:cubicBezTo>
                      <a:pt x="965" y="5860"/>
                      <a:pt x="1466" y="4614"/>
                      <a:pt x="2430" y="3702"/>
                    </a:cubicBezTo>
                    <a:lnTo>
                      <a:pt x="3802" y="2363"/>
                    </a:lnTo>
                    <a:cubicBezTo>
                      <a:pt x="4692" y="1488"/>
                      <a:pt x="5860" y="1005"/>
                      <a:pt x="7084" y="1005"/>
                    </a:cubicBezTo>
                    <a:close/>
                    <a:moveTo>
                      <a:pt x="7176" y="0"/>
                    </a:moveTo>
                    <a:cubicBezTo>
                      <a:pt x="5656" y="0"/>
                      <a:pt x="4191" y="577"/>
                      <a:pt x="3079" y="1637"/>
                    </a:cubicBezTo>
                    <a:lnTo>
                      <a:pt x="1725" y="2995"/>
                    </a:lnTo>
                    <a:cubicBezTo>
                      <a:pt x="594" y="4112"/>
                      <a:pt x="-36" y="5637"/>
                      <a:pt x="1" y="7237"/>
                    </a:cubicBezTo>
                    <a:cubicBezTo>
                      <a:pt x="20" y="8819"/>
                      <a:pt x="724" y="10363"/>
                      <a:pt x="1929" y="11423"/>
                    </a:cubicBezTo>
                    <a:lnTo>
                      <a:pt x="11756" y="20149"/>
                    </a:lnTo>
                    <a:cubicBezTo>
                      <a:pt x="12831" y="21116"/>
                      <a:pt x="14203" y="21600"/>
                      <a:pt x="15557" y="21600"/>
                    </a:cubicBezTo>
                    <a:cubicBezTo>
                      <a:pt x="17003" y="21600"/>
                      <a:pt x="18449" y="21060"/>
                      <a:pt x="19562" y="19981"/>
                    </a:cubicBezTo>
                    <a:cubicBezTo>
                      <a:pt x="20971" y="18605"/>
                      <a:pt x="21564" y="16651"/>
                      <a:pt x="21193" y="14716"/>
                    </a:cubicBezTo>
                    <a:cubicBezTo>
                      <a:pt x="21008" y="13767"/>
                      <a:pt x="20581" y="12893"/>
                      <a:pt x="19951" y="12149"/>
                    </a:cubicBezTo>
                    <a:lnTo>
                      <a:pt x="11478" y="2065"/>
                    </a:lnTo>
                    <a:cubicBezTo>
                      <a:pt x="10458" y="837"/>
                      <a:pt x="8975" y="93"/>
                      <a:pt x="7399" y="19"/>
                    </a:cubicBezTo>
                    <a:cubicBezTo>
                      <a:pt x="7325" y="0"/>
                      <a:pt x="7251" y="0"/>
                      <a:pt x="717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7" name="Google Shape;975;p38"/>
              <p:cNvSpPr/>
              <p:nvPr/>
            </p:nvSpPr>
            <p:spPr>
              <a:xfrm>
                <a:off x="484400" y="392731"/>
                <a:ext cx="55239" cy="98372"/>
              </a:xfrm>
              <a:custGeom>
                <a:avLst/>
                <a:gdLst/>
                <a:ahLst/>
                <a:cxnLst>
                  <a:cxn ang="0">
                    <a:pos x="wd2" y="hd2"/>
                  </a:cxn>
                  <a:cxn ang="5400000">
                    <a:pos x="wd2" y="hd2"/>
                  </a:cxn>
                  <a:cxn ang="10800000">
                    <a:pos x="wd2" y="hd2"/>
                  </a:cxn>
                  <a:cxn ang="16200000">
                    <a:pos x="wd2" y="hd2"/>
                  </a:cxn>
                </a:cxnLst>
                <a:rect l="0" t="0" r="r" b="b"/>
                <a:pathLst>
                  <a:path w="19046" h="21600" fill="norm" stroke="1" extrusionOk="0">
                    <a:moveTo>
                      <a:pt x="11477" y="0"/>
                    </a:moveTo>
                    <a:cubicBezTo>
                      <a:pt x="11301" y="0"/>
                      <a:pt x="11134" y="13"/>
                      <a:pt x="10958" y="33"/>
                    </a:cubicBezTo>
                    <a:cubicBezTo>
                      <a:pt x="10677" y="60"/>
                      <a:pt x="10386" y="119"/>
                      <a:pt x="10095" y="225"/>
                    </a:cubicBezTo>
                    <a:lnTo>
                      <a:pt x="3837" y="2350"/>
                    </a:lnTo>
                    <a:lnTo>
                      <a:pt x="760" y="3389"/>
                    </a:lnTo>
                    <a:lnTo>
                      <a:pt x="740" y="3389"/>
                    </a:lnTo>
                    <a:lnTo>
                      <a:pt x="521" y="3469"/>
                    </a:lnTo>
                    <a:cubicBezTo>
                      <a:pt x="417" y="3502"/>
                      <a:pt x="355" y="3542"/>
                      <a:pt x="282" y="3581"/>
                    </a:cubicBezTo>
                    <a:cubicBezTo>
                      <a:pt x="-19" y="3786"/>
                      <a:pt x="-102" y="4098"/>
                      <a:pt x="147" y="4349"/>
                    </a:cubicBezTo>
                    <a:lnTo>
                      <a:pt x="376" y="4561"/>
                    </a:lnTo>
                    <a:cubicBezTo>
                      <a:pt x="1249" y="5448"/>
                      <a:pt x="2746" y="5951"/>
                      <a:pt x="4305" y="5951"/>
                    </a:cubicBezTo>
                    <a:cubicBezTo>
                      <a:pt x="4918" y="5951"/>
                      <a:pt x="5542" y="5872"/>
                      <a:pt x="6145" y="5706"/>
                    </a:cubicBezTo>
                    <a:lnTo>
                      <a:pt x="9482" y="4806"/>
                    </a:lnTo>
                    <a:lnTo>
                      <a:pt x="12007" y="7805"/>
                    </a:lnTo>
                    <a:cubicBezTo>
                      <a:pt x="12007" y="7805"/>
                      <a:pt x="-1755" y="12021"/>
                      <a:pt x="6623" y="21600"/>
                    </a:cubicBezTo>
                    <a:lnTo>
                      <a:pt x="18057" y="12809"/>
                    </a:lnTo>
                    <a:cubicBezTo>
                      <a:pt x="18057" y="12809"/>
                      <a:pt x="18348" y="12246"/>
                      <a:pt x="18650" y="11346"/>
                    </a:cubicBezTo>
                    <a:cubicBezTo>
                      <a:pt x="19845" y="7765"/>
                      <a:pt x="18296" y="4025"/>
                      <a:pt x="14533" y="1264"/>
                    </a:cubicBezTo>
                    <a:lnTo>
                      <a:pt x="13691" y="649"/>
                    </a:lnTo>
                    <a:cubicBezTo>
                      <a:pt x="13130" y="218"/>
                      <a:pt x="12309" y="0"/>
                      <a:pt x="11477"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8" name="Google Shape;976;p38"/>
              <p:cNvSpPr/>
              <p:nvPr/>
            </p:nvSpPr>
            <p:spPr>
              <a:xfrm>
                <a:off x="483584" y="391917"/>
                <a:ext cx="55539" cy="43082"/>
              </a:xfrm>
              <a:custGeom>
                <a:avLst/>
                <a:gdLst/>
                <a:ahLst/>
                <a:cxnLst>
                  <a:cxn ang="0">
                    <a:pos x="wd2" y="hd2"/>
                  </a:cxn>
                  <a:cxn ang="5400000">
                    <a:pos x="wd2" y="hd2"/>
                  </a:cxn>
                  <a:cxn ang="10800000">
                    <a:pos x="wd2" y="hd2"/>
                  </a:cxn>
                  <a:cxn ang="16200000">
                    <a:pos x="wd2" y="hd2"/>
                  </a:cxn>
                </a:cxnLst>
                <a:rect l="0" t="0" r="r" b="b"/>
                <a:pathLst>
                  <a:path w="21463" h="21600" fill="norm" stroke="1" extrusionOk="0">
                    <a:moveTo>
                      <a:pt x="13145" y="0"/>
                    </a:moveTo>
                    <a:cubicBezTo>
                      <a:pt x="12946" y="0"/>
                      <a:pt x="12748" y="15"/>
                      <a:pt x="12539" y="60"/>
                    </a:cubicBezTo>
                    <a:cubicBezTo>
                      <a:pt x="12166" y="151"/>
                      <a:pt x="11816" y="317"/>
                      <a:pt x="11490" y="544"/>
                    </a:cubicBezTo>
                    <a:lnTo>
                      <a:pt x="4523" y="5351"/>
                    </a:lnTo>
                    <a:lnTo>
                      <a:pt x="748" y="7966"/>
                    </a:lnTo>
                    <a:cubicBezTo>
                      <a:pt x="632" y="8057"/>
                      <a:pt x="515" y="8177"/>
                      <a:pt x="411" y="8283"/>
                    </a:cubicBezTo>
                    <a:cubicBezTo>
                      <a:pt x="-44" y="8918"/>
                      <a:pt x="-137" y="9840"/>
                      <a:pt x="213" y="10551"/>
                    </a:cubicBezTo>
                    <a:lnTo>
                      <a:pt x="469" y="11065"/>
                    </a:lnTo>
                    <a:cubicBezTo>
                      <a:pt x="1517" y="13196"/>
                      <a:pt x="3288" y="14405"/>
                      <a:pt x="5129" y="14405"/>
                    </a:cubicBezTo>
                    <a:cubicBezTo>
                      <a:pt x="5863" y="14405"/>
                      <a:pt x="6609" y="14209"/>
                      <a:pt x="7331" y="13816"/>
                    </a:cubicBezTo>
                    <a:lnTo>
                      <a:pt x="10803" y="11896"/>
                    </a:lnTo>
                    <a:lnTo>
                      <a:pt x="13343" y="18063"/>
                    </a:lnTo>
                    <a:cubicBezTo>
                      <a:pt x="12795" y="18426"/>
                      <a:pt x="11548" y="19408"/>
                      <a:pt x="10139" y="20980"/>
                    </a:cubicBezTo>
                    <a:lnTo>
                      <a:pt x="10546" y="21600"/>
                    </a:lnTo>
                    <a:cubicBezTo>
                      <a:pt x="12352" y="19590"/>
                      <a:pt x="13902" y="18622"/>
                      <a:pt x="13913" y="18592"/>
                    </a:cubicBezTo>
                    <a:lnTo>
                      <a:pt x="14205" y="18411"/>
                    </a:lnTo>
                    <a:lnTo>
                      <a:pt x="11082" y="10853"/>
                    </a:lnTo>
                    <a:lnTo>
                      <a:pt x="7075" y="13075"/>
                    </a:lnTo>
                    <a:cubicBezTo>
                      <a:pt x="6446" y="13423"/>
                      <a:pt x="5781" y="13589"/>
                      <a:pt x="5129" y="13589"/>
                    </a:cubicBezTo>
                    <a:cubicBezTo>
                      <a:pt x="3498" y="13589"/>
                      <a:pt x="1925" y="12531"/>
                      <a:pt x="1005" y="10626"/>
                    </a:cubicBezTo>
                    <a:lnTo>
                      <a:pt x="748" y="10142"/>
                    </a:lnTo>
                    <a:cubicBezTo>
                      <a:pt x="562" y="9719"/>
                      <a:pt x="597" y="9205"/>
                      <a:pt x="865" y="8888"/>
                    </a:cubicBezTo>
                    <a:cubicBezTo>
                      <a:pt x="912" y="8797"/>
                      <a:pt x="981" y="8752"/>
                      <a:pt x="1051" y="8707"/>
                    </a:cubicBezTo>
                    <a:lnTo>
                      <a:pt x="11793" y="1270"/>
                    </a:lnTo>
                    <a:cubicBezTo>
                      <a:pt x="12061" y="1073"/>
                      <a:pt x="12352" y="937"/>
                      <a:pt x="12655" y="877"/>
                    </a:cubicBezTo>
                    <a:cubicBezTo>
                      <a:pt x="12818" y="831"/>
                      <a:pt x="12993" y="816"/>
                      <a:pt x="13156" y="816"/>
                    </a:cubicBezTo>
                    <a:cubicBezTo>
                      <a:pt x="14018" y="816"/>
                      <a:pt x="14846" y="1285"/>
                      <a:pt x="15416" y="2146"/>
                    </a:cubicBezTo>
                    <a:lnTo>
                      <a:pt x="16360" y="3552"/>
                    </a:lnTo>
                    <a:cubicBezTo>
                      <a:pt x="18562" y="6847"/>
                      <a:pt x="20112" y="10853"/>
                      <a:pt x="20846" y="15100"/>
                    </a:cubicBezTo>
                    <a:lnTo>
                      <a:pt x="21463" y="14949"/>
                    </a:lnTo>
                    <a:cubicBezTo>
                      <a:pt x="20706" y="10551"/>
                      <a:pt x="19098" y="6439"/>
                      <a:pt x="16838" y="3023"/>
                    </a:cubicBezTo>
                    <a:lnTo>
                      <a:pt x="15894" y="1602"/>
                    </a:lnTo>
                    <a:cubicBezTo>
                      <a:pt x="15207" y="590"/>
                      <a:pt x="14193" y="0"/>
                      <a:pt x="1314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9" name="Google Shape;977;p38"/>
              <p:cNvSpPr/>
              <p:nvPr/>
            </p:nvSpPr>
            <p:spPr>
              <a:xfrm>
                <a:off x="0" y="0"/>
                <a:ext cx="1891401" cy="1225315"/>
              </a:xfrm>
              <a:custGeom>
                <a:avLst/>
                <a:gdLst/>
                <a:ahLst/>
                <a:cxnLst>
                  <a:cxn ang="0">
                    <a:pos x="wd2" y="hd2"/>
                  </a:cxn>
                  <a:cxn ang="5400000">
                    <a:pos x="wd2" y="hd2"/>
                  </a:cxn>
                  <a:cxn ang="10800000">
                    <a:pos x="wd2" y="hd2"/>
                  </a:cxn>
                  <a:cxn ang="16200000">
                    <a:pos x="wd2" y="hd2"/>
                  </a:cxn>
                </a:cxnLst>
                <a:rect l="0" t="0" r="r" b="b"/>
                <a:pathLst>
                  <a:path w="21581" h="21600" fill="norm" stroke="1" extrusionOk="0">
                    <a:moveTo>
                      <a:pt x="13383" y="29"/>
                    </a:moveTo>
                    <a:cubicBezTo>
                      <a:pt x="13776" y="29"/>
                      <a:pt x="14160" y="305"/>
                      <a:pt x="14500" y="833"/>
                    </a:cubicBezTo>
                    <a:cubicBezTo>
                      <a:pt x="14528" y="876"/>
                      <a:pt x="14554" y="924"/>
                      <a:pt x="14578" y="974"/>
                    </a:cubicBezTo>
                    <a:lnTo>
                      <a:pt x="14587" y="992"/>
                    </a:lnTo>
                    <a:lnTo>
                      <a:pt x="14594" y="971"/>
                    </a:lnTo>
                    <a:cubicBezTo>
                      <a:pt x="14652" y="805"/>
                      <a:pt x="14733" y="624"/>
                      <a:pt x="14788" y="624"/>
                    </a:cubicBezTo>
                    <a:cubicBezTo>
                      <a:pt x="14793" y="624"/>
                      <a:pt x="14799" y="626"/>
                      <a:pt x="14804" y="629"/>
                    </a:cubicBezTo>
                    <a:cubicBezTo>
                      <a:pt x="14815" y="639"/>
                      <a:pt x="14821" y="652"/>
                      <a:pt x="14823" y="669"/>
                    </a:cubicBezTo>
                    <a:cubicBezTo>
                      <a:pt x="14830" y="739"/>
                      <a:pt x="14763" y="865"/>
                      <a:pt x="14723" y="929"/>
                    </a:cubicBezTo>
                    <a:lnTo>
                      <a:pt x="14689" y="981"/>
                    </a:lnTo>
                    <a:lnTo>
                      <a:pt x="14733" y="953"/>
                    </a:lnTo>
                    <a:cubicBezTo>
                      <a:pt x="14749" y="942"/>
                      <a:pt x="14770" y="932"/>
                      <a:pt x="14790" y="932"/>
                    </a:cubicBezTo>
                    <a:cubicBezTo>
                      <a:pt x="14800" y="932"/>
                      <a:pt x="14810" y="935"/>
                      <a:pt x="14818" y="941"/>
                    </a:cubicBezTo>
                    <a:cubicBezTo>
                      <a:pt x="14830" y="950"/>
                      <a:pt x="14839" y="966"/>
                      <a:pt x="14844" y="990"/>
                    </a:cubicBezTo>
                    <a:cubicBezTo>
                      <a:pt x="14846" y="1002"/>
                      <a:pt x="14845" y="1011"/>
                      <a:pt x="14841" y="1022"/>
                    </a:cubicBezTo>
                    <a:cubicBezTo>
                      <a:pt x="14824" y="1065"/>
                      <a:pt x="14759" y="1107"/>
                      <a:pt x="14662" y="1138"/>
                    </a:cubicBezTo>
                    <a:lnTo>
                      <a:pt x="14650" y="1142"/>
                    </a:lnTo>
                    <a:lnTo>
                      <a:pt x="14656" y="1159"/>
                    </a:lnTo>
                    <a:cubicBezTo>
                      <a:pt x="14788" y="1528"/>
                      <a:pt x="14843" y="2022"/>
                      <a:pt x="14812" y="2549"/>
                    </a:cubicBezTo>
                    <a:lnTo>
                      <a:pt x="14805" y="2674"/>
                    </a:lnTo>
                    <a:lnTo>
                      <a:pt x="14805" y="2672"/>
                    </a:lnTo>
                    <a:cubicBezTo>
                      <a:pt x="14791" y="2840"/>
                      <a:pt x="14753" y="3163"/>
                      <a:pt x="14643" y="3546"/>
                    </a:cubicBezTo>
                    <a:lnTo>
                      <a:pt x="14636" y="3570"/>
                    </a:lnTo>
                    <a:lnTo>
                      <a:pt x="14653" y="3567"/>
                    </a:lnTo>
                    <a:cubicBezTo>
                      <a:pt x="14686" y="3559"/>
                      <a:pt x="14722" y="3555"/>
                      <a:pt x="14760" y="3555"/>
                    </a:cubicBezTo>
                    <a:cubicBezTo>
                      <a:pt x="15050" y="3555"/>
                      <a:pt x="15464" y="3772"/>
                      <a:pt x="15785" y="4233"/>
                    </a:cubicBezTo>
                    <a:cubicBezTo>
                      <a:pt x="15993" y="4530"/>
                      <a:pt x="16235" y="5038"/>
                      <a:pt x="16204" y="5763"/>
                    </a:cubicBezTo>
                    <a:cubicBezTo>
                      <a:pt x="16196" y="5962"/>
                      <a:pt x="16167" y="6167"/>
                      <a:pt x="16118" y="6373"/>
                    </a:cubicBezTo>
                    <a:cubicBezTo>
                      <a:pt x="16067" y="6593"/>
                      <a:pt x="15991" y="6819"/>
                      <a:pt x="15894" y="7045"/>
                    </a:cubicBezTo>
                    <a:lnTo>
                      <a:pt x="15888" y="7058"/>
                    </a:lnTo>
                    <a:lnTo>
                      <a:pt x="15897" y="7065"/>
                    </a:lnTo>
                    <a:cubicBezTo>
                      <a:pt x="15974" y="7129"/>
                      <a:pt x="16015" y="7168"/>
                      <a:pt x="16016" y="7169"/>
                    </a:cubicBezTo>
                    <a:lnTo>
                      <a:pt x="16017" y="7169"/>
                    </a:lnTo>
                    <a:cubicBezTo>
                      <a:pt x="16856" y="7752"/>
                      <a:pt x="17456" y="10638"/>
                      <a:pt x="17894" y="12746"/>
                    </a:cubicBezTo>
                    <a:cubicBezTo>
                      <a:pt x="17985" y="13187"/>
                      <a:pt x="18072" y="13603"/>
                      <a:pt x="18152" y="13958"/>
                    </a:cubicBezTo>
                    <a:cubicBezTo>
                      <a:pt x="18612" y="15993"/>
                      <a:pt x="19473" y="18405"/>
                      <a:pt x="19632" y="18587"/>
                    </a:cubicBezTo>
                    <a:cubicBezTo>
                      <a:pt x="19745" y="18716"/>
                      <a:pt x="19838" y="19011"/>
                      <a:pt x="19816" y="19171"/>
                    </a:cubicBezTo>
                    <a:cubicBezTo>
                      <a:pt x="19808" y="19229"/>
                      <a:pt x="19785" y="19266"/>
                      <a:pt x="19749" y="19279"/>
                    </a:cubicBezTo>
                    <a:lnTo>
                      <a:pt x="19738" y="19282"/>
                    </a:lnTo>
                    <a:lnTo>
                      <a:pt x="20127" y="20715"/>
                    </a:lnTo>
                    <a:lnTo>
                      <a:pt x="20130" y="20717"/>
                    </a:lnTo>
                    <a:cubicBezTo>
                      <a:pt x="20593" y="21121"/>
                      <a:pt x="21045" y="21131"/>
                      <a:pt x="21288" y="21136"/>
                    </a:cubicBezTo>
                    <a:cubicBezTo>
                      <a:pt x="21379" y="21138"/>
                      <a:pt x="21444" y="21139"/>
                      <a:pt x="21465" y="21160"/>
                    </a:cubicBezTo>
                    <a:cubicBezTo>
                      <a:pt x="21474" y="21169"/>
                      <a:pt x="21481" y="21179"/>
                      <a:pt x="21487" y="21191"/>
                    </a:cubicBezTo>
                    <a:cubicBezTo>
                      <a:pt x="21488" y="21192"/>
                      <a:pt x="21489" y="21193"/>
                      <a:pt x="21489" y="21195"/>
                    </a:cubicBezTo>
                    <a:lnTo>
                      <a:pt x="21491" y="21200"/>
                    </a:lnTo>
                    <a:lnTo>
                      <a:pt x="21496" y="21201"/>
                    </a:lnTo>
                    <a:cubicBezTo>
                      <a:pt x="21525" y="21208"/>
                      <a:pt x="21547" y="21242"/>
                      <a:pt x="21560" y="21300"/>
                    </a:cubicBezTo>
                    <a:cubicBezTo>
                      <a:pt x="21565" y="21323"/>
                      <a:pt x="21563" y="21347"/>
                      <a:pt x="21554" y="21366"/>
                    </a:cubicBezTo>
                    <a:cubicBezTo>
                      <a:pt x="21545" y="21386"/>
                      <a:pt x="21531" y="21396"/>
                      <a:pt x="21516" y="21396"/>
                    </a:cubicBezTo>
                    <a:lnTo>
                      <a:pt x="19541" y="21396"/>
                    </a:lnTo>
                    <a:cubicBezTo>
                      <a:pt x="19414" y="21171"/>
                      <a:pt x="19433" y="20918"/>
                      <a:pt x="19473" y="20677"/>
                    </a:cubicBezTo>
                    <a:lnTo>
                      <a:pt x="19474" y="20672"/>
                    </a:lnTo>
                    <a:lnTo>
                      <a:pt x="19472" y="20667"/>
                    </a:lnTo>
                    <a:cubicBezTo>
                      <a:pt x="19423" y="20518"/>
                      <a:pt x="19312" y="20191"/>
                      <a:pt x="19142" y="19696"/>
                    </a:cubicBezTo>
                    <a:lnTo>
                      <a:pt x="19140" y="19688"/>
                    </a:lnTo>
                    <a:lnTo>
                      <a:pt x="19135" y="19688"/>
                    </a:lnTo>
                    <a:cubicBezTo>
                      <a:pt x="18832" y="19672"/>
                      <a:pt x="18584" y="19611"/>
                      <a:pt x="18396" y="19507"/>
                    </a:cubicBezTo>
                    <a:cubicBezTo>
                      <a:pt x="18232" y="19416"/>
                      <a:pt x="18108" y="19289"/>
                      <a:pt x="18030" y="19131"/>
                    </a:cubicBezTo>
                    <a:cubicBezTo>
                      <a:pt x="17852" y="18773"/>
                      <a:pt x="17923" y="18300"/>
                      <a:pt x="17975" y="17955"/>
                    </a:cubicBezTo>
                    <a:cubicBezTo>
                      <a:pt x="17984" y="17896"/>
                      <a:pt x="17992" y="17840"/>
                      <a:pt x="17999" y="17788"/>
                    </a:cubicBezTo>
                    <a:lnTo>
                      <a:pt x="17999" y="17782"/>
                    </a:lnTo>
                    <a:lnTo>
                      <a:pt x="17997" y="17777"/>
                    </a:lnTo>
                    <a:cubicBezTo>
                      <a:pt x="17881" y="17478"/>
                      <a:pt x="17741" y="17140"/>
                      <a:pt x="17592" y="16782"/>
                    </a:cubicBezTo>
                    <a:cubicBezTo>
                      <a:pt x="17307" y="16095"/>
                      <a:pt x="17012" y="15385"/>
                      <a:pt x="16891" y="14958"/>
                    </a:cubicBezTo>
                    <a:cubicBezTo>
                      <a:pt x="16737" y="14418"/>
                      <a:pt x="16760" y="13762"/>
                      <a:pt x="16771" y="13574"/>
                    </a:cubicBezTo>
                    <a:lnTo>
                      <a:pt x="16771" y="13569"/>
                    </a:lnTo>
                    <a:lnTo>
                      <a:pt x="16039" y="11964"/>
                    </a:lnTo>
                    <a:cubicBezTo>
                      <a:pt x="16001" y="11892"/>
                      <a:pt x="15962" y="11815"/>
                      <a:pt x="15918" y="11732"/>
                    </a:cubicBezTo>
                    <a:cubicBezTo>
                      <a:pt x="15913" y="11723"/>
                      <a:pt x="15908" y="11713"/>
                      <a:pt x="15903" y="11704"/>
                    </a:cubicBezTo>
                    <a:lnTo>
                      <a:pt x="15830" y="11566"/>
                    </a:lnTo>
                    <a:lnTo>
                      <a:pt x="15826" y="11595"/>
                    </a:lnTo>
                    <a:cubicBezTo>
                      <a:pt x="15755" y="12104"/>
                      <a:pt x="15680" y="12703"/>
                      <a:pt x="15604" y="13375"/>
                    </a:cubicBezTo>
                    <a:lnTo>
                      <a:pt x="15604" y="13377"/>
                    </a:lnTo>
                    <a:lnTo>
                      <a:pt x="15440" y="15285"/>
                    </a:lnTo>
                    <a:lnTo>
                      <a:pt x="15439" y="15290"/>
                    </a:lnTo>
                    <a:lnTo>
                      <a:pt x="15440" y="15293"/>
                    </a:lnTo>
                    <a:cubicBezTo>
                      <a:pt x="15489" y="15486"/>
                      <a:pt x="15600" y="15961"/>
                      <a:pt x="15574" y="16185"/>
                    </a:cubicBezTo>
                    <a:cubicBezTo>
                      <a:pt x="15555" y="16357"/>
                      <a:pt x="15458" y="16492"/>
                      <a:pt x="15357" y="16635"/>
                    </a:cubicBezTo>
                    <a:cubicBezTo>
                      <a:pt x="15290" y="16729"/>
                      <a:pt x="15220" y="16827"/>
                      <a:pt x="15175" y="16937"/>
                    </a:cubicBezTo>
                    <a:lnTo>
                      <a:pt x="15171" y="16945"/>
                    </a:lnTo>
                    <a:lnTo>
                      <a:pt x="15175" y="16954"/>
                    </a:lnTo>
                    <a:cubicBezTo>
                      <a:pt x="15195" y="16999"/>
                      <a:pt x="15215" y="17046"/>
                      <a:pt x="15235" y="17095"/>
                    </a:cubicBezTo>
                    <a:cubicBezTo>
                      <a:pt x="15299" y="17235"/>
                      <a:pt x="15353" y="17388"/>
                      <a:pt x="15396" y="17554"/>
                    </a:cubicBezTo>
                    <a:cubicBezTo>
                      <a:pt x="15518" y="17985"/>
                      <a:pt x="15535" y="18353"/>
                      <a:pt x="15445" y="18653"/>
                    </a:cubicBezTo>
                    <a:cubicBezTo>
                      <a:pt x="15325" y="19054"/>
                      <a:pt x="15057" y="19183"/>
                      <a:pt x="15046" y="19189"/>
                    </a:cubicBezTo>
                    <a:lnTo>
                      <a:pt x="15038" y="19192"/>
                    </a:lnTo>
                    <a:lnTo>
                      <a:pt x="15040" y="19209"/>
                    </a:lnTo>
                    <a:cubicBezTo>
                      <a:pt x="15041" y="19220"/>
                      <a:pt x="15042" y="19232"/>
                      <a:pt x="15043" y="19243"/>
                    </a:cubicBezTo>
                    <a:cubicBezTo>
                      <a:pt x="15112" y="20202"/>
                      <a:pt x="14847" y="20782"/>
                      <a:pt x="14613" y="21100"/>
                    </a:cubicBezTo>
                    <a:cubicBezTo>
                      <a:pt x="14367" y="21433"/>
                      <a:pt x="14101" y="21555"/>
                      <a:pt x="14081" y="21564"/>
                    </a:cubicBezTo>
                    <a:lnTo>
                      <a:pt x="6838" y="21564"/>
                    </a:lnTo>
                    <a:cubicBezTo>
                      <a:pt x="6838" y="21564"/>
                      <a:pt x="6748" y="21566"/>
                      <a:pt x="6618" y="21568"/>
                    </a:cubicBezTo>
                    <a:cubicBezTo>
                      <a:pt x="6513" y="21569"/>
                      <a:pt x="6381" y="21569"/>
                      <a:pt x="6248" y="21571"/>
                    </a:cubicBezTo>
                    <a:cubicBezTo>
                      <a:pt x="6149" y="21571"/>
                      <a:pt x="6058" y="21572"/>
                      <a:pt x="5975" y="21572"/>
                    </a:cubicBezTo>
                    <a:lnTo>
                      <a:pt x="5525" y="21572"/>
                    </a:lnTo>
                    <a:cubicBezTo>
                      <a:pt x="5522" y="21572"/>
                      <a:pt x="5517" y="21571"/>
                      <a:pt x="5514" y="21570"/>
                    </a:cubicBezTo>
                    <a:cubicBezTo>
                      <a:pt x="5382" y="21546"/>
                      <a:pt x="5272" y="21397"/>
                      <a:pt x="5239" y="21200"/>
                    </a:cubicBezTo>
                    <a:cubicBezTo>
                      <a:pt x="5185" y="20878"/>
                      <a:pt x="5272" y="20580"/>
                      <a:pt x="5353" y="20497"/>
                    </a:cubicBezTo>
                    <a:cubicBezTo>
                      <a:pt x="5377" y="20472"/>
                      <a:pt x="5426" y="20460"/>
                      <a:pt x="5498" y="20460"/>
                    </a:cubicBezTo>
                    <a:lnTo>
                      <a:pt x="5498" y="20460"/>
                    </a:lnTo>
                    <a:cubicBezTo>
                      <a:pt x="5566" y="20460"/>
                      <a:pt x="5656" y="20471"/>
                      <a:pt x="5763" y="20493"/>
                    </a:cubicBezTo>
                    <a:lnTo>
                      <a:pt x="5772" y="20495"/>
                    </a:lnTo>
                    <a:lnTo>
                      <a:pt x="5774" y="20481"/>
                    </a:lnTo>
                    <a:cubicBezTo>
                      <a:pt x="5805" y="20285"/>
                      <a:pt x="5891" y="20123"/>
                      <a:pt x="6011" y="20039"/>
                    </a:cubicBezTo>
                    <a:lnTo>
                      <a:pt x="6525" y="19675"/>
                    </a:lnTo>
                    <a:lnTo>
                      <a:pt x="6527" y="19670"/>
                    </a:lnTo>
                    <a:cubicBezTo>
                      <a:pt x="6671" y="19195"/>
                      <a:pt x="6974" y="18860"/>
                      <a:pt x="7316" y="18796"/>
                    </a:cubicBezTo>
                    <a:cubicBezTo>
                      <a:pt x="7751" y="18714"/>
                      <a:pt x="8310" y="18607"/>
                      <a:pt x="8851" y="18500"/>
                    </a:cubicBezTo>
                    <a:lnTo>
                      <a:pt x="8868" y="18496"/>
                    </a:lnTo>
                    <a:lnTo>
                      <a:pt x="8857" y="18476"/>
                    </a:lnTo>
                    <a:cubicBezTo>
                      <a:pt x="8841" y="18447"/>
                      <a:pt x="8824" y="18417"/>
                      <a:pt x="8806" y="18387"/>
                    </a:cubicBezTo>
                    <a:cubicBezTo>
                      <a:pt x="8607" y="18038"/>
                      <a:pt x="8369" y="17625"/>
                      <a:pt x="8097" y="17163"/>
                    </a:cubicBezTo>
                    <a:lnTo>
                      <a:pt x="8095" y="17160"/>
                    </a:lnTo>
                    <a:cubicBezTo>
                      <a:pt x="8095" y="17159"/>
                      <a:pt x="8094" y="17158"/>
                      <a:pt x="8094" y="17158"/>
                    </a:cubicBezTo>
                    <a:lnTo>
                      <a:pt x="7005" y="15342"/>
                    </a:lnTo>
                    <a:lnTo>
                      <a:pt x="6998" y="15356"/>
                    </a:lnTo>
                    <a:cubicBezTo>
                      <a:pt x="6959" y="15447"/>
                      <a:pt x="6596" y="16253"/>
                      <a:pt x="6239" y="16631"/>
                    </a:cubicBezTo>
                    <a:cubicBezTo>
                      <a:pt x="6014" y="16869"/>
                      <a:pt x="5295" y="17725"/>
                      <a:pt x="4693" y="18444"/>
                    </a:cubicBezTo>
                    <a:cubicBezTo>
                      <a:pt x="4581" y="18579"/>
                      <a:pt x="4473" y="18708"/>
                      <a:pt x="4371" y="18830"/>
                    </a:cubicBezTo>
                    <a:cubicBezTo>
                      <a:pt x="4095" y="19160"/>
                      <a:pt x="3876" y="19422"/>
                      <a:pt x="3785" y="19528"/>
                    </a:cubicBezTo>
                    <a:lnTo>
                      <a:pt x="3783" y="19531"/>
                    </a:lnTo>
                    <a:lnTo>
                      <a:pt x="3782" y="19534"/>
                    </a:lnTo>
                    <a:cubicBezTo>
                      <a:pt x="3725" y="19756"/>
                      <a:pt x="3497" y="20278"/>
                      <a:pt x="3484" y="20308"/>
                    </a:cubicBezTo>
                    <a:cubicBezTo>
                      <a:pt x="3480" y="20313"/>
                      <a:pt x="3456" y="20345"/>
                      <a:pt x="3398" y="20393"/>
                    </a:cubicBezTo>
                    <a:cubicBezTo>
                      <a:pt x="3338" y="20443"/>
                      <a:pt x="3229" y="20520"/>
                      <a:pt x="3047" y="20607"/>
                    </a:cubicBezTo>
                    <a:cubicBezTo>
                      <a:pt x="3025" y="20598"/>
                      <a:pt x="2901" y="20543"/>
                      <a:pt x="2794" y="20415"/>
                    </a:cubicBezTo>
                    <a:lnTo>
                      <a:pt x="2787" y="20407"/>
                    </a:lnTo>
                    <a:lnTo>
                      <a:pt x="2755" y="20460"/>
                    </a:lnTo>
                    <a:lnTo>
                      <a:pt x="2755" y="20469"/>
                    </a:lnTo>
                    <a:cubicBezTo>
                      <a:pt x="2758" y="20483"/>
                      <a:pt x="2818" y="20798"/>
                      <a:pt x="2780" y="21019"/>
                    </a:cubicBezTo>
                    <a:cubicBezTo>
                      <a:pt x="2759" y="21143"/>
                      <a:pt x="2713" y="21283"/>
                      <a:pt x="2679" y="21378"/>
                    </a:cubicBezTo>
                    <a:cubicBezTo>
                      <a:pt x="2654" y="21446"/>
                      <a:pt x="2633" y="21498"/>
                      <a:pt x="2625" y="21515"/>
                    </a:cubicBezTo>
                    <a:lnTo>
                      <a:pt x="46" y="21515"/>
                    </a:lnTo>
                    <a:cubicBezTo>
                      <a:pt x="41" y="21496"/>
                      <a:pt x="31" y="21447"/>
                      <a:pt x="25" y="21383"/>
                    </a:cubicBezTo>
                    <a:cubicBezTo>
                      <a:pt x="4" y="21177"/>
                      <a:pt x="20" y="20815"/>
                      <a:pt x="371" y="20709"/>
                    </a:cubicBezTo>
                    <a:lnTo>
                      <a:pt x="434" y="20690"/>
                    </a:lnTo>
                    <a:cubicBezTo>
                      <a:pt x="922" y="20542"/>
                      <a:pt x="1428" y="20389"/>
                      <a:pt x="1702" y="20129"/>
                    </a:cubicBezTo>
                    <a:cubicBezTo>
                      <a:pt x="1865" y="19975"/>
                      <a:pt x="1964" y="19906"/>
                      <a:pt x="2034" y="19906"/>
                    </a:cubicBezTo>
                    <a:cubicBezTo>
                      <a:pt x="2055" y="19906"/>
                      <a:pt x="2074" y="19913"/>
                      <a:pt x="2091" y="19925"/>
                    </a:cubicBezTo>
                    <a:lnTo>
                      <a:pt x="2098" y="19931"/>
                    </a:lnTo>
                    <a:lnTo>
                      <a:pt x="2243" y="19578"/>
                    </a:lnTo>
                    <a:lnTo>
                      <a:pt x="2239" y="19570"/>
                    </a:lnTo>
                    <a:cubicBezTo>
                      <a:pt x="2091" y="19270"/>
                      <a:pt x="2075" y="19028"/>
                      <a:pt x="2075" y="18937"/>
                    </a:cubicBezTo>
                    <a:cubicBezTo>
                      <a:pt x="2075" y="18920"/>
                      <a:pt x="2076" y="18910"/>
                      <a:pt x="2076" y="18906"/>
                    </a:cubicBezTo>
                    <a:cubicBezTo>
                      <a:pt x="2081" y="18881"/>
                      <a:pt x="2163" y="18476"/>
                      <a:pt x="2289" y="18243"/>
                    </a:cubicBezTo>
                    <a:lnTo>
                      <a:pt x="2289" y="18242"/>
                    </a:lnTo>
                    <a:cubicBezTo>
                      <a:pt x="2289" y="18241"/>
                      <a:pt x="2290" y="18241"/>
                      <a:pt x="2290" y="18241"/>
                    </a:cubicBezTo>
                    <a:lnTo>
                      <a:pt x="2290" y="18240"/>
                    </a:lnTo>
                    <a:cubicBezTo>
                      <a:pt x="2298" y="18225"/>
                      <a:pt x="2305" y="18213"/>
                      <a:pt x="2312" y="18201"/>
                    </a:cubicBezTo>
                    <a:cubicBezTo>
                      <a:pt x="2359" y="18126"/>
                      <a:pt x="2440" y="18039"/>
                      <a:pt x="2551" y="17942"/>
                    </a:cubicBezTo>
                    <a:lnTo>
                      <a:pt x="2555" y="17939"/>
                    </a:lnTo>
                    <a:lnTo>
                      <a:pt x="2555" y="17938"/>
                    </a:lnTo>
                    <a:cubicBezTo>
                      <a:pt x="2646" y="17856"/>
                      <a:pt x="2749" y="17778"/>
                      <a:pt x="2862" y="17705"/>
                    </a:cubicBezTo>
                    <a:cubicBezTo>
                      <a:pt x="2862" y="17704"/>
                      <a:pt x="2862" y="17704"/>
                      <a:pt x="2862" y="17704"/>
                    </a:cubicBezTo>
                    <a:lnTo>
                      <a:pt x="2863" y="17704"/>
                    </a:lnTo>
                    <a:cubicBezTo>
                      <a:pt x="2866" y="17702"/>
                      <a:pt x="2867" y="17701"/>
                      <a:pt x="2869" y="17700"/>
                    </a:cubicBezTo>
                    <a:lnTo>
                      <a:pt x="2871" y="17699"/>
                    </a:lnTo>
                    <a:lnTo>
                      <a:pt x="2873" y="17696"/>
                    </a:lnTo>
                    <a:cubicBezTo>
                      <a:pt x="2890" y="17665"/>
                      <a:pt x="4615" y="14617"/>
                      <a:pt x="5546" y="12808"/>
                    </a:cubicBezTo>
                    <a:cubicBezTo>
                      <a:pt x="5852" y="12216"/>
                      <a:pt x="6142" y="11762"/>
                      <a:pt x="6409" y="11461"/>
                    </a:cubicBezTo>
                    <a:cubicBezTo>
                      <a:pt x="6664" y="11173"/>
                      <a:pt x="6907" y="11014"/>
                      <a:pt x="7132" y="10987"/>
                    </a:cubicBezTo>
                    <a:lnTo>
                      <a:pt x="7148" y="10985"/>
                    </a:lnTo>
                    <a:lnTo>
                      <a:pt x="7139" y="10964"/>
                    </a:lnTo>
                    <a:cubicBezTo>
                      <a:pt x="7020" y="10710"/>
                      <a:pt x="7002" y="10362"/>
                      <a:pt x="7002" y="10177"/>
                    </a:cubicBezTo>
                    <a:cubicBezTo>
                      <a:pt x="7002" y="10103"/>
                      <a:pt x="7005" y="10032"/>
                      <a:pt x="7010" y="9969"/>
                    </a:cubicBezTo>
                    <a:lnTo>
                      <a:pt x="7011" y="9960"/>
                    </a:lnTo>
                    <a:lnTo>
                      <a:pt x="5751" y="8645"/>
                    </a:lnTo>
                    <a:lnTo>
                      <a:pt x="5750" y="8644"/>
                    </a:lnTo>
                    <a:cubicBezTo>
                      <a:pt x="5338" y="8319"/>
                      <a:pt x="5216" y="7868"/>
                      <a:pt x="5215" y="7864"/>
                    </a:cubicBezTo>
                    <a:lnTo>
                      <a:pt x="5213" y="7858"/>
                    </a:lnTo>
                    <a:lnTo>
                      <a:pt x="5171" y="7828"/>
                    </a:lnTo>
                    <a:cubicBezTo>
                      <a:pt x="5150" y="7814"/>
                      <a:pt x="5135" y="7788"/>
                      <a:pt x="5129" y="7755"/>
                    </a:cubicBezTo>
                    <a:cubicBezTo>
                      <a:pt x="5122" y="7722"/>
                      <a:pt x="5124" y="7688"/>
                      <a:pt x="5134" y="7658"/>
                    </a:cubicBezTo>
                    <a:lnTo>
                      <a:pt x="5150" y="7613"/>
                    </a:lnTo>
                    <a:cubicBezTo>
                      <a:pt x="5161" y="7584"/>
                      <a:pt x="5178" y="7562"/>
                      <a:pt x="5200" y="7554"/>
                    </a:cubicBezTo>
                    <a:cubicBezTo>
                      <a:pt x="5206" y="7552"/>
                      <a:pt x="5213" y="7551"/>
                      <a:pt x="5219" y="7551"/>
                    </a:cubicBezTo>
                    <a:cubicBezTo>
                      <a:pt x="5235" y="7551"/>
                      <a:pt x="5249" y="7558"/>
                      <a:pt x="5263" y="7570"/>
                    </a:cubicBezTo>
                    <a:lnTo>
                      <a:pt x="5409" y="7719"/>
                    </a:lnTo>
                    <a:lnTo>
                      <a:pt x="5419" y="7694"/>
                    </a:lnTo>
                    <a:lnTo>
                      <a:pt x="5263" y="7533"/>
                    </a:lnTo>
                    <a:cubicBezTo>
                      <a:pt x="5242" y="7512"/>
                      <a:pt x="5229" y="7481"/>
                      <a:pt x="5225" y="7443"/>
                    </a:cubicBezTo>
                    <a:cubicBezTo>
                      <a:pt x="5221" y="7407"/>
                      <a:pt x="5227" y="7369"/>
                      <a:pt x="5242" y="7340"/>
                    </a:cubicBezTo>
                    <a:lnTo>
                      <a:pt x="5264" y="7297"/>
                    </a:lnTo>
                    <a:cubicBezTo>
                      <a:pt x="5279" y="7267"/>
                      <a:pt x="5300" y="7250"/>
                      <a:pt x="5324" y="7246"/>
                    </a:cubicBezTo>
                    <a:cubicBezTo>
                      <a:pt x="5327" y="7245"/>
                      <a:pt x="5329" y="7245"/>
                      <a:pt x="5332" y="7245"/>
                    </a:cubicBezTo>
                    <a:cubicBezTo>
                      <a:pt x="5353" y="7245"/>
                      <a:pt x="5374" y="7257"/>
                      <a:pt x="5389" y="7280"/>
                    </a:cubicBezTo>
                    <a:lnTo>
                      <a:pt x="5429" y="7334"/>
                    </a:lnTo>
                    <a:lnTo>
                      <a:pt x="5446" y="7316"/>
                    </a:lnTo>
                    <a:lnTo>
                      <a:pt x="5402" y="7257"/>
                    </a:lnTo>
                    <a:cubicBezTo>
                      <a:pt x="5383" y="7232"/>
                      <a:pt x="5373" y="7197"/>
                      <a:pt x="5372" y="7159"/>
                    </a:cubicBezTo>
                    <a:cubicBezTo>
                      <a:pt x="5372" y="7120"/>
                      <a:pt x="5381" y="7085"/>
                      <a:pt x="5399" y="7058"/>
                    </a:cubicBezTo>
                    <a:lnTo>
                      <a:pt x="5425" y="7020"/>
                    </a:lnTo>
                    <a:cubicBezTo>
                      <a:pt x="5442" y="6994"/>
                      <a:pt x="5463" y="6982"/>
                      <a:pt x="5486" y="6982"/>
                    </a:cubicBezTo>
                    <a:cubicBezTo>
                      <a:pt x="5488" y="6982"/>
                      <a:pt x="5489" y="6982"/>
                      <a:pt x="5490" y="6982"/>
                    </a:cubicBezTo>
                    <a:cubicBezTo>
                      <a:pt x="5515" y="6983"/>
                      <a:pt x="5537" y="7000"/>
                      <a:pt x="5553" y="7029"/>
                    </a:cubicBezTo>
                    <a:lnTo>
                      <a:pt x="5621" y="7154"/>
                    </a:lnTo>
                    <a:lnTo>
                      <a:pt x="5668" y="7116"/>
                    </a:lnTo>
                    <a:lnTo>
                      <a:pt x="5219" y="6284"/>
                    </a:lnTo>
                    <a:cubicBezTo>
                      <a:pt x="5194" y="6238"/>
                      <a:pt x="5196" y="6168"/>
                      <a:pt x="5225" y="6127"/>
                    </a:cubicBezTo>
                    <a:cubicBezTo>
                      <a:pt x="5239" y="6106"/>
                      <a:pt x="5258" y="6096"/>
                      <a:pt x="5276" y="6096"/>
                    </a:cubicBezTo>
                    <a:cubicBezTo>
                      <a:pt x="5294" y="6096"/>
                      <a:pt x="5312" y="6106"/>
                      <a:pt x="5326" y="6127"/>
                    </a:cubicBezTo>
                    <a:lnTo>
                      <a:pt x="5880" y="6929"/>
                    </a:lnTo>
                    <a:lnTo>
                      <a:pt x="5880" y="6943"/>
                    </a:lnTo>
                    <a:lnTo>
                      <a:pt x="5891" y="6940"/>
                    </a:lnTo>
                    <a:cubicBezTo>
                      <a:pt x="5896" y="6938"/>
                      <a:pt x="5902" y="6937"/>
                      <a:pt x="5907" y="6937"/>
                    </a:cubicBezTo>
                    <a:cubicBezTo>
                      <a:pt x="5932" y="6937"/>
                      <a:pt x="5956" y="6953"/>
                      <a:pt x="5973" y="6984"/>
                    </a:cubicBezTo>
                    <a:lnTo>
                      <a:pt x="6001" y="7034"/>
                    </a:lnTo>
                    <a:cubicBezTo>
                      <a:pt x="6123" y="7252"/>
                      <a:pt x="6173" y="7550"/>
                      <a:pt x="6135" y="7831"/>
                    </a:cubicBezTo>
                    <a:cubicBezTo>
                      <a:pt x="6131" y="7860"/>
                      <a:pt x="6126" y="7888"/>
                      <a:pt x="6121" y="7916"/>
                    </a:cubicBezTo>
                    <a:cubicBezTo>
                      <a:pt x="6118" y="7936"/>
                      <a:pt x="6116" y="7947"/>
                      <a:pt x="6116" y="7947"/>
                    </a:cubicBezTo>
                    <a:lnTo>
                      <a:pt x="6113" y="7958"/>
                    </a:lnTo>
                    <a:lnTo>
                      <a:pt x="7304" y="8950"/>
                    </a:lnTo>
                    <a:lnTo>
                      <a:pt x="7310" y="8954"/>
                    </a:lnTo>
                    <a:lnTo>
                      <a:pt x="7315" y="8946"/>
                    </a:lnTo>
                    <a:cubicBezTo>
                      <a:pt x="7353" y="8885"/>
                      <a:pt x="7387" y="8851"/>
                      <a:pt x="7412" y="8851"/>
                    </a:cubicBezTo>
                    <a:cubicBezTo>
                      <a:pt x="7429" y="8851"/>
                      <a:pt x="7443" y="8857"/>
                      <a:pt x="7453" y="8869"/>
                    </a:cubicBezTo>
                    <a:cubicBezTo>
                      <a:pt x="7453" y="8870"/>
                      <a:pt x="7454" y="8870"/>
                      <a:pt x="7455" y="8871"/>
                    </a:cubicBezTo>
                    <a:cubicBezTo>
                      <a:pt x="7942" y="9429"/>
                      <a:pt x="8587" y="9733"/>
                      <a:pt x="9563" y="10191"/>
                    </a:cubicBezTo>
                    <a:lnTo>
                      <a:pt x="9609" y="10212"/>
                    </a:lnTo>
                    <a:lnTo>
                      <a:pt x="9612" y="10208"/>
                    </a:lnTo>
                    <a:cubicBezTo>
                      <a:pt x="10534" y="9155"/>
                      <a:pt x="12258" y="7278"/>
                      <a:pt x="12331" y="7198"/>
                    </a:cubicBezTo>
                    <a:lnTo>
                      <a:pt x="12337" y="7192"/>
                    </a:lnTo>
                    <a:lnTo>
                      <a:pt x="12334" y="7181"/>
                    </a:lnTo>
                    <a:cubicBezTo>
                      <a:pt x="12080" y="6278"/>
                      <a:pt x="12364" y="5839"/>
                      <a:pt x="12554" y="5658"/>
                    </a:cubicBezTo>
                    <a:lnTo>
                      <a:pt x="12597" y="5617"/>
                    </a:lnTo>
                    <a:lnTo>
                      <a:pt x="12548" y="5632"/>
                    </a:lnTo>
                    <a:cubicBezTo>
                      <a:pt x="12420" y="5670"/>
                      <a:pt x="12281" y="5689"/>
                      <a:pt x="12135" y="5689"/>
                    </a:cubicBezTo>
                    <a:cubicBezTo>
                      <a:pt x="12083" y="5689"/>
                      <a:pt x="12030" y="5686"/>
                      <a:pt x="11976" y="5682"/>
                    </a:cubicBezTo>
                    <a:cubicBezTo>
                      <a:pt x="11875" y="5674"/>
                      <a:pt x="11786" y="5573"/>
                      <a:pt x="11752" y="5427"/>
                    </a:cubicBezTo>
                    <a:cubicBezTo>
                      <a:pt x="11699" y="5207"/>
                      <a:pt x="11679" y="4889"/>
                      <a:pt x="11691" y="4481"/>
                    </a:cubicBezTo>
                    <a:cubicBezTo>
                      <a:pt x="11707" y="3952"/>
                      <a:pt x="11778" y="3286"/>
                      <a:pt x="11903" y="2500"/>
                    </a:cubicBezTo>
                    <a:lnTo>
                      <a:pt x="11905" y="2483"/>
                    </a:lnTo>
                    <a:lnTo>
                      <a:pt x="11895" y="2482"/>
                    </a:lnTo>
                    <a:cubicBezTo>
                      <a:pt x="11891" y="2481"/>
                      <a:pt x="11886" y="2481"/>
                      <a:pt x="11882" y="2480"/>
                    </a:cubicBezTo>
                    <a:lnTo>
                      <a:pt x="11864" y="2480"/>
                    </a:lnTo>
                    <a:cubicBezTo>
                      <a:pt x="11860" y="2480"/>
                      <a:pt x="11856" y="2478"/>
                      <a:pt x="11853" y="2473"/>
                    </a:cubicBezTo>
                    <a:cubicBezTo>
                      <a:pt x="11850" y="2468"/>
                      <a:pt x="11849" y="2462"/>
                      <a:pt x="11849" y="2456"/>
                    </a:cubicBezTo>
                    <a:cubicBezTo>
                      <a:pt x="11849" y="2444"/>
                      <a:pt x="11854" y="2433"/>
                      <a:pt x="11862" y="2431"/>
                    </a:cubicBezTo>
                    <a:cubicBezTo>
                      <a:pt x="11866" y="2431"/>
                      <a:pt x="11869" y="2430"/>
                      <a:pt x="11872" y="2430"/>
                    </a:cubicBezTo>
                    <a:cubicBezTo>
                      <a:pt x="11875" y="2429"/>
                      <a:pt x="11879" y="2428"/>
                      <a:pt x="11882" y="2428"/>
                    </a:cubicBezTo>
                    <a:cubicBezTo>
                      <a:pt x="11887" y="2428"/>
                      <a:pt x="11893" y="2428"/>
                      <a:pt x="11900" y="2428"/>
                    </a:cubicBezTo>
                    <a:lnTo>
                      <a:pt x="11914" y="2428"/>
                    </a:lnTo>
                    <a:lnTo>
                      <a:pt x="11916" y="2417"/>
                    </a:lnTo>
                    <a:cubicBezTo>
                      <a:pt x="11925" y="2363"/>
                      <a:pt x="11934" y="2311"/>
                      <a:pt x="11943" y="2256"/>
                    </a:cubicBezTo>
                    <a:lnTo>
                      <a:pt x="11944" y="2247"/>
                    </a:lnTo>
                    <a:lnTo>
                      <a:pt x="11939" y="2242"/>
                    </a:lnTo>
                    <a:cubicBezTo>
                      <a:pt x="11892" y="2179"/>
                      <a:pt x="11847" y="2115"/>
                      <a:pt x="11805" y="2048"/>
                    </a:cubicBezTo>
                    <a:cubicBezTo>
                      <a:pt x="11806" y="2039"/>
                      <a:pt x="11807" y="2030"/>
                      <a:pt x="11808" y="2021"/>
                    </a:cubicBezTo>
                    <a:cubicBezTo>
                      <a:pt x="11808" y="2019"/>
                      <a:pt x="11809" y="2019"/>
                      <a:pt x="11809" y="2017"/>
                    </a:cubicBezTo>
                    <a:lnTo>
                      <a:pt x="11809" y="2014"/>
                    </a:lnTo>
                    <a:cubicBezTo>
                      <a:pt x="11810" y="2004"/>
                      <a:pt x="11812" y="1995"/>
                      <a:pt x="11813" y="1984"/>
                    </a:cubicBezTo>
                    <a:cubicBezTo>
                      <a:pt x="11814" y="1980"/>
                      <a:pt x="11815" y="1974"/>
                      <a:pt x="11815" y="1969"/>
                    </a:cubicBezTo>
                    <a:cubicBezTo>
                      <a:pt x="11852" y="1729"/>
                      <a:pt x="11929" y="1473"/>
                      <a:pt x="12037" y="1228"/>
                    </a:cubicBezTo>
                    <a:cubicBezTo>
                      <a:pt x="12270" y="703"/>
                      <a:pt x="12715" y="114"/>
                      <a:pt x="13265" y="37"/>
                    </a:cubicBezTo>
                    <a:cubicBezTo>
                      <a:pt x="13304" y="31"/>
                      <a:pt x="13344" y="29"/>
                      <a:pt x="13383" y="29"/>
                    </a:cubicBezTo>
                    <a:close/>
                    <a:moveTo>
                      <a:pt x="13386" y="0"/>
                    </a:moveTo>
                    <a:cubicBezTo>
                      <a:pt x="13345" y="0"/>
                      <a:pt x="13304" y="3"/>
                      <a:pt x="13263" y="9"/>
                    </a:cubicBezTo>
                    <a:cubicBezTo>
                      <a:pt x="13020" y="43"/>
                      <a:pt x="12772" y="182"/>
                      <a:pt x="12547" y="412"/>
                    </a:cubicBezTo>
                    <a:cubicBezTo>
                      <a:pt x="12342" y="621"/>
                      <a:pt x="12161" y="898"/>
                      <a:pt x="12022" y="1212"/>
                    </a:cubicBezTo>
                    <a:cubicBezTo>
                      <a:pt x="11912" y="1459"/>
                      <a:pt x="11834" y="1718"/>
                      <a:pt x="11797" y="1962"/>
                    </a:cubicBezTo>
                    <a:cubicBezTo>
                      <a:pt x="11796" y="1967"/>
                      <a:pt x="11795" y="1973"/>
                      <a:pt x="11795" y="1978"/>
                    </a:cubicBezTo>
                    <a:cubicBezTo>
                      <a:pt x="11793" y="1988"/>
                      <a:pt x="11792" y="1998"/>
                      <a:pt x="11791" y="2007"/>
                    </a:cubicBezTo>
                    <a:lnTo>
                      <a:pt x="11790" y="2010"/>
                    </a:lnTo>
                    <a:cubicBezTo>
                      <a:pt x="11790" y="2012"/>
                      <a:pt x="11790" y="2015"/>
                      <a:pt x="11790" y="2016"/>
                    </a:cubicBezTo>
                    <a:cubicBezTo>
                      <a:pt x="11788" y="2027"/>
                      <a:pt x="11786" y="2038"/>
                      <a:pt x="11785" y="2050"/>
                    </a:cubicBezTo>
                    <a:lnTo>
                      <a:pt x="11784" y="2057"/>
                    </a:lnTo>
                    <a:lnTo>
                      <a:pt x="11787" y="2063"/>
                    </a:lnTo>
                    <a:cubicBezTo>
                      <a:pt x="11830" y="2129"/>
                      <a:pt x="11875" y="2195"/>
                      <a:pt x="11923" y="2257"/>
                    </a:cubicBezTo>
                    <a:cubicBezTo>
                      <a:pt x="11915" y="2305"/>
                      <a:pt x="11907" y="2352"/>
                      <a:pt x="11900" y="2398"/>
                    </a:cubicBezTo>
                    <a:cubicBezTo>
                      <a:pt x="11893" y="2399"/>
                      <a:pt x="11887" y="2399"/>
                      <a:pt x="11880" y="2400"/>
                    </a:cubicBezTo>
                    <a:cubicBezTo>
                      <a:pt x="11876" y="2400"/>
                      <a:pt x="11873" y="2401"/>
                      <a:pt x="11870" y="2401"/>
                    </a:cubicBezTo>
                    <a:cubicBezTo>
                      <a:pt x="11867" y="2402"/>
                      <a:pt x="11863" y="2402"/>
                      <a:pt x="11859" y="2403"/>
                    </a:cubicBezTo>
                    <a:cubicBezTo>
                      <a:pt x="11842" y="2407"/>
                      <a:pt x="11830" y="2430"/>
                      <a:pt x="11830" y="2456"/>
                    </a:cubicBezTo>
                    <a:cubicBezTo>
                      <a:pt x="11830" y="2471"/>
                      <a:pt x="11833" y="2483"/>
                      <a:pt x="11840" y="2494"/>
                    </a:cubicBezTo>
                    <a:cubicBezTo>
                      <a:pt x="11847" y="2503"/>
                      <a:pt x="11855" y="2509"/>
                      <a:pt x="11864" y="2509"/>
                    </a:cubicBezTo>
                    <a:lnTo>
                      <a:pt x="11874" y="2509"/>
                    </a:lnTo>
                    <a:cubicBezTo>
                      <a:pt x="11876" y="2509"/>
                      <a:pt x="11879" y="2509"/>
                      <a:pt x="11881" y="2509"/>
                    </a:cubicBezTo>
                    <a:lnTo>
                      <a:pt x="11882" y="2509"/>
                    </a:lnTo>
                    <a:cubicBezTo>
                      <a:pt x="11603" y="4273"/>
                      <a:pt x="11648" y="5075"/>
                      <a:pt x="11734" y="5436"/>
                    </a:cubicBezTo>
                    <a:cubicBezTo>
                      <a:pt x="11772" y="5594"/>
                      <a:pt x="11867" y="5701"/>
                      <a:pt x="11975" y="5711"/>
                    </a:cubicBezTo>
                    <a:cubicBezTo>
                      <a:pt x="12028" y="5715"/>
                      <a:pt x="12080" y="5718"/>
                      <a:pt x="12131" y="5718"/>
                    </a:cubicBezTo>
                    <a:cubicBezTo>
                      <a:pt x="12263" y="5718"/>
                      <a:pt x="12389" y="5702"/>
                      <a:pt x="12506" y="5673"/>
                    </a:cubicBezTo>
                    <a:cubicBezTo>
                      <a:pt x="12420" y="5765"/>
                      <a:pt x="12319" y="5912"/>
                      <a:pt x="12262" y="6132"/>
                    </a:cubicBezTo>
                    <a:cubicBezTo>
                      <a:pt x="12185" y="6427"/>
                      <a:pt x="12202" y="6779"/>
                      <a:pt x="12313" y="7181"/>
                    </a:cubicBezTo>
                    <a:cubicBezTo>
                      <a:pt x="12180" y="7327"/>
                      <a:pt x="10510" y="9147"/>
                      <a:pt x="9605" y="10180"/>
                    </a:cubicBezTo>
                    <a:lnTo>
                      <a:pt x="9568" y="10163"/>
                    </a:lnTo>
                    <a:cubicBezTo>
                      <a:pt x="8594" y="9706"/>
                      <a:pt x="7951" y="9404"/>
                      <a:pt x="7466" y="8849"/>
                    </a:cubicBezTo>
                    <a:cubicBezTo>
                      <a:pt x="7465" y="8848"/>
                      <a:pt x="7465" y="8847"/>
                      <a:pt x="7464" y="8846"/>
                    </a:cubicBezTo>
                    <a:cubicBezTo>
                      <a:pt x="7450" y="8830"/>
                      <a:pt x="7432" y="8822"/>
                      <a:pt x="7412" y="8822"/>
                    </a:cubicBezTo>
                    <a:cubicBezTo>
                      <a:pt x="7382" y="8822"/>
                      <a:pt x="7347" y="8854"/>
                      <a:pt x="7306" y="8919"/>
                    </a:cubicBezTo>
                    <a:lnTo>
                      <a:pt x="6136" y="7945"/>
                    </a:lnTo>
                    <a:cubicBezTo>
                      <a:pt x="6137" y="7939"/>
                      <a:pt x="6138" y="7931"/>
                      <a:pt x="6139" y="7923"/>
                    </a:cubicBezTo>
                    <a:cubicBezTo>
                      <a:pt x="6144" y="7896"/>
                      <a:pt x="6148" y="7866"/>
                      <a:pt x="6152" y="7836"/>
                    </a:cubicBezTo>
                    <a:cubicBezTo>
                      <a:pt x="6193" y="7547"/>
                      <a:pt x="6140" y="7239"/>
                      <a:pt x="6014" y="7014"/>
                    </a:cubicBezTo>
                    <a:lnTo>
                      <a:pt x="5987" y="6965"/>
                    </a:lnTo>
                    <a:cubicBezTo>
                      <a:pt x="5967" y="6929"/>
                      <a:pt x="5937" y="6908"/>
                      <a:pt x="5906" y="6908"/>
                    </a:cubicBezTo>
                    <a:cubicBezTo>
                      <a:pt x="5902" y="6908"/>
                      <a:pt x="5898" y="6908"/>
                      <a:pt x="5894" y="6909"/>
                    </a:cubicBezTo>
                    <a:lnTo>
                      <a:pt x="5339" y="6106"/>
                    </a:lnTo>
                    <a:cubicBezTo>
                      <a:pt x="5321" y="6080"/>
                      <a:pt x="5298" y="6067"/>
                      <a:pt x="5275" y="6067"/>
                    </a:cubicBezTo>
                    <a:cubicBezTo>
                      <a:pt x="5253" y="6067"/>
                      <a:pt x="5230" y="6080"/>
                      <a:pt x="5212" y="6106"/>
                    </a:cubicBezTo>
                    <a:cubicBezTo>
                      <a:pt x="5176" y="6158"/>
                      <a:pt x="5173" y="6244"/>
                      <a:pt x="5204" y="6302"/>
                    </a:cubicBezTo>
                    <a:lnTo>
                      <a:pt x="5639" y="7106"/>
                    </a:lnTo>
                    <a:lnTo>
                      <a:pt x="5626" y="7118"/>
                    </a:lnTo>
                    <a:lnTo>
                      <a:pt x="5567" y="7011"/>
                    </a:lnTo>
                    <a:cubicBezTo>
                      <a:pt x="5548" y="6977"/>
                      <a:pt x="5520" y="6955"/>
                      <a:pt x="5491" y="6953"/>
                    </a:cubicBezTo>
                    <a:cubicBezTo>
                      <a:pt x="5489" y="6953"/>
                      <a:pt x="5487" y="6953"/>
                      <a:pt x="5485" y="6953"/>
                    </a:cubicBezTo>
                    <a:cubicBezTo>
                      <a:pt x="5458" y="6953"/>
                      <a:pt x="5431" y="6970"/>
                      <a:pt x="5411" y="7000"/>
                    </a:cubicBezTo>
                    <a:lnTo>
                      <a:pt x="5386" y="7038"/>
                    </a:lnTo>
                    <a:cubicBezTo>
                      <a:pt x="5365" y="7069"/>
                      <a:pt x="5353" y="7114"/>
                      <a:pt x="5354" y="7160"/>
                    </a:cubicBezTo>
                    <a:cubicBezTo>
                      <a:pt x="5354" y="7182"/>
                      <a:pt x="5358" y="7204"/>
                      <a:pt x="5364" y="7224"/>
                    </a:cubicBezTo>
                    <a:cubicBezTo>
                      <a:pt x="5353" y="7219"/>
                      <a:pt x="5342" y="7216"/>
                      <a:pt x="5331" y="7216"/>
                    </a:cubicBezTo>
                    <a:cubicBezTo>
                      <a:pt x="5328" y="7216"/>
                      <a:pt x="5325" y="7217"/>
                      <a:pt x="5323" y="7217"/>
                    </a:cubicBezTo>
                    <a:cubicBezTo>
                      <a:pt x="5294" y="7221"/>
                      <a:pt x="5266" y="7244"/>
                      <a:pt x="5249" y="7280"/>
                    </a:cubicBezTo>
                    <a:lnTo>
                      <a:pt x="5227" y="7322"/>
                    </a:lnTo>
                    <a:cubicBezTo>
                      <a:pt x="5209" y="7358"/>
                      <a:pt x="5202" y="7403"/>
                      <a:pt x="5206" y="7447"/>
                    </a:cubicBezTo>
                    <a:cubicBezTo>
                      <a:pt x="5209" y="7476"/>
                      <a:pt x="5217" y="7501"/>
                      <a:pt x="5228" y="7523"/>
                    </a:cubicBezTo>
                    <a:cubicBezTo>
                      <a:pt x="5225" y="7522"/>
                      <a:pt x="5221" y="7522"/>
                      <a:pt x="5218" y="7522"/>
                    </a:cubicBezTo>
                    <a:cubicBezTo>
                      <a:pt x="5210" y="7522"/>
                      <a:pt x="5203" y="7523"/>
                      <a:pt x="5195" y="7526"/>
                    </a:cubicBezTo>
                    <a:cubicBezTo>
                      <a:pt x="5169" y="7536"/>
                      <a:pt x="5146" y="7564"/>
                      <a:pt x="5134" y="7600"/>
                    </a:cubicBezTo>
                    <a:lnTo>
                      <a:pt x="5118" y="7644"/>
                    </a:lnTo>
                    <a:cubicBezTo>
                      <a:pt x="5105" y="7680"/>
                      <a:pt x="5102" y="7723"/>
                      <a:pt x="5111" y="7763"/>
                    </a:cubicBezTo>
                    <a:cubicBezTo>
                      <a:pt x="5119" y="7803"/>
                      <a:pt x="5138" y="7836"/>
                      <a:pt x="5163" y="7853"/>
                    </a:cubicBezTo>
                    <a:lnTo>
                      <a:pt x="5199" y="7879"/>
                    </a:lnTo>
                    <a:cubicBezTo>
                      <a:pt x="5214" y="7932"/>
                      <a:pt x="5348" y="8358"/>
                      <a:pt x="5741" y="8669"/>
                    </a:cubicBezTo>
                    <a:lnTo>
                      <a:pt x="6991" y="9974"/>
                    </a:lnTo>
                    <a:cubicBezTo>
                      <a:pt x="6986" y="10036"/>
                      <a:pt x="6983" y="10106"/>
                      <a:pt x="6983" y="10176"/>
                    </a:cubicBezTo>
                    <a:cubicBezTo>
                      <a:pt x="6983" y="10360"/>
                      <a:pt x="7001" y="10702"/>
                      <a:pt x="7114" y="10960"/>
                    </a:cubicBezTo>
                    <a:cubicBezTo>
                      <a:pt x="6891" y="10993"/>
                      <a:pt x="6650" y="11154"/>
                      <a:pt x="6398" y="11437"/>
                    </a:cubicBezTo>
                    <a:cubicBezTo>
                      <a:pt x="6129" y="11741"/>
                      <a:pt x="5838" y="12196"/>
                      <a:pt x="5532" y="12790"/>
                    </a:cubicBezTo>
                    <a:cubicBezTo>
                      <a:pt x="4611" y="14579"/>
                      <a:pt x="2912" y="17582"/>
                      <a:pt x="2860" y="17675"/>
                    </a:cubicBezTo>
                    <a:cubicBezTo>
                      <a:pt x="2859" y="17675"/>
                      <a:pt x="2858" y="17676"/>
                      <a:pt x="2857" y="17677"/>
                    </a:cubicBezTo>
                    <a:lnTo>
                      <a:pt x="2856" y="17677"/>
                    </a:lnTo>
                    <a:cubicBezTo>
                      <a:pt x="2741" y="17751"/>
                      <a:pt x="2637" y="17831"/>
                      <a:pt x="2544" y="17914"/>
                    </a:cubicBezTo>
                    <a:cubicBezTo>
                      <a:pt x="2544" y="17914"/>
                      <a:pt x="2543" y="17916"/>
                      <a:pt x="2543" y="17916"/>
                    </a:cubicBezTo>
                    <a:lnTo>
                      <a:pt x="2542" y="17916"/>
                    </a:lnTo>
                    <a:cubicBezTo>
                      <a:pt x="2429" y="18014"/>
                      <a:pt x="2347" y="18104"/>
                      <a:pt x="2299" y="18181"/>
                    </a:cubicBezTo>
                    <a:cubicBezTo>
                      <a:pt x="2292" y="18193"/>
                      <a:pt x="2285" y="18206"/>
                      <a:pt x="2276" y="18221"/>
                    </a:cubicBezTo>
                    <a:cubicBezTo>
                      <a:pt x="2276" y="18221"/>
                      <a:pt x="2276" y="18222"/>
                      <a:pt x="2276" y="18222"/>
                    </a:cubicBezTo>
                    <a:cubicBezTo>
                      <a:pt x="2275" y="18223"/>
                      <a:pt x="2275" y="18224"/>
                      <a:pt x="2275" y="18224"/>
                    </a:cubicBezTo>
                    <a:cubicBezTo>
                      <a:pt x="2143" y="18469"/>
                      <a:pt x="2059" y="18894"/>
                      <a:pt x="2058" y="18899"/>
                    </a:cubicBezTo>
                    <a:lnTo>
                      <a:pt x="2057" y="18901"/>
                    </a:lnTo>
                    <a:cubicBezTo>
                      <a:pt x="2057" y="18902"/>
                      <a:pt x="2056" y="18914"/>
                      <a:pt x="2056" y="18937"/>
                    </a:cubicBezTo>
                    <a:cubicBezTo>
                      <a:pt x="2056" y="19029"/>
                      <a:pt x="2072" y="19277"/>
                      <a:pt x="2221" y="19579"/>
                    </a:cubicBezTo>
                    <a:lnTo>
                      <a:pt x="2092" y="19894"/>
                    </a:lnTo>
                    <a:cubicBezTo>
                      <a:pt x="2074" y="19883"/>
                      <a:pt x="2055" y="19877"/>
                      <a:pt x="2034" y="19877"/>
                    </a:cubicBezTo>
                    <a:cubicBezTo>
                      <a:pt x="1961" y="19877"/>
                      <a:pt x="1857" y="19948"/>
                      <a:pt x="1693" y="20105"/>
                    </a:cubicBezTo>
                    <a:cubicBezTo>
                      <a:pt x="1421" y="20362"/>
                      <a:pt x="918" y="20515"/>
                      <a:pt x="430" y="20662"/>
                    </a:cubicBezTo>
                    <a:lnTo>
                      <a:pt x="368" y="20681"/>
                    </a:lnTo>
                    <a:cubicBezTo>
                      <a:pt x="1" y="20791"/>
                      <a:pt x="-16" y="21171"/>
                      <a:pt x="6" y="21387"/>
                    </a:cubicBezTo>
                    <a:cubicBezTo>
                      <a:pt x="16" y="21474"/>
                      <a:pt x="30" y="21533"/>
                      <a:pt x="31" y="21535"/>
                    </a:cubicBezTo>
                    <a:lnTo>
                      <a:pt x="34" y="21543"/>
                    </a:lnTo>
                    <a:lnTo>
                      <a:pt x="2635" y="21543"/>
                    </a:lnTo>
                    <a:lnTo>
                      <a:pt x="2638" y="21538"/>
                    </a:lnTo>
                    <a:cubicBezTo>
                      <a:pt x="2639" y="21537"/>
                      <a:pt x="2664" y="21478"/>
                      <a:pt x="2695" y="21392"/>
                    </a:cubicBezTo>
                    <a:cubicBezTo>
                      <a:pt x="2730" y="21295"/>
                      <a:pt x="2777" y="21153"/>
                      <a:pt x="2799" y="21026"/>
                    </a:cubicBezTo>
                    <a:cubicBezTo>
                      <a:pt x="2835" y="20813"/>
                      <a:pt x="2786" y="20529"/>
                      <a:pt x="2775" y="20469"/>
                    </a:cubicBezTo>
                    <a:lnTo>
                      <a:pt x="2789" y="20446"/>
                    </a:lnTo>
                    <a:cubicBezTo>
                      <a:pt x="2900" y="20575"/>
                      <a:pt x="3028" y="20629"/>
                      <a:pt x="3044" y="20635"/>
                    </a:cubicBezTo>
                    <a:lnTo>
                      <a:pt x="3047" y="20636"/>
                    </a:lnTo>
                    <a:lnTo>
                      <a:pt x="3050" y="20635"/>
                    </a:lnTo>
                    <a:cubicBezTo>
                      <a:pt x="3235" y="20548"/>
                      <a:pt x="3346" y="20469"/>
                      <a:pt x="3407" y="20419"/>
                    </a:cubicBezTo>
                    <a:cubicBezTo>
                      <a:pt x="3474" y="20363"/>
                      <a:pt x="3497" y="20329"/>
                      <a:pt x="3498" y="20328"/>
                    </a:cubicBezTo>
                    <a:lnTo>
                      <a:pt x="3499" y="20326"/>
                    </a:lnTo>
                    <a:cubicBezTo>
                      <a:pt x="3509" y="20303"/>
                      <a:pt x="3738" y="19782"/>
                      <a:pt x="3799" y="19549"/>
                    </a:cubicBezTo>
                    <a:cubicBezTo>
                      <a:pt x="3891" y="19441"/>
                      <a:pt x="4108" y="19180"/>
                      <a:pt x="4383" y="18852"/>
                    </a:cubicBezTo>
                    <a:cubicBezTo>
                      <a:pt x="4484" y="18731"/>
                      <a:pt x="4593" y="18601"/>
                      <a:pt x="4704" y="18467"/>
                    </a:cubicBezTo>
                    <a:cubicBezTo>
                      <a:pt x="5306" y="17748"/>
                      <a:pt x="6025" y="16892"/>
                      <a:pt x="6249" y="16655"/>
                    </a:cubicBezTo>
                    <a:cubicBezTo>
                      <a:pt x="6595" y="16290"/>
                      <a:pt x="6944" y="15530"/>
                      <a:pt x="7007" y="15388"/>
                    </a:cubicBezTo>
                    <a:lnTo>
                      <a:pt x="8080" y="17178"/>
                    </a:lnTo>
                    <a:lnTo>
                      <a:pt x="8083" y="17183"/>
                    </a:lnTo>
                    <a:cubicBezTo>
                      <a:pt x="8355" y="17645"/>
                      <a:pt x="8594" y="18057"/>
                      <a:pt x="8792" y="18406"/>
                    </a:cubicBezTo>
                    <a:cubicBezTo>
                      <a:pt x="8806" y="18430"/>
                      <a:pt x="8819" y="18453"/>
                      <a:pt x="8832" y="18475"/>
                    </a:cubicBezTo>
                    <a:cubicBezTo>
                      <a:pt x="8296" y="18581"/>
                      <a:pt x="7744" y="18687"/>
                      <a:pt x="7315" y="18768"/>
                    </a:cubicBezTo>
                    <a:cubicBezTo>
                      <a:pt x="7142" y="18800"/>
                      <a:pt x="6976" y="18899"/>
                      <a:pt x="6836" y="19055"/>
                    </a:cubicBezTo>
                    <a:cubicBezTo>
                      <a:pt x="6696" y="19210"/>
                      <a:pt x="6584" y="19417"/>
                      <a:pt x="6511" y="19653"/>
                    </a:cubicBezTo>
                    <a:lnTo>
                      <a:pt x="6003" y="20013"/>
                    </a:lnTo>
                    <a:cubicBezTo>
                      <a:pt x="5881" y="20100"/>
                      <a:pt x="5792" y="20263"/>
                      <a:pt x="5758" y="20463"/>
                    </a:cubicBezTo>
                    <a:cubicBezTo>
                      <a:pt x="5653" y="20442"/>
                      <a:pt x="5567" y="20431"/>
                      <a:pt x="5499" y="20431"/>
                    </a:cubicBezTo>
                    <a:cubicBezTo>
                      <a:pt x="5422" y="20431"/>
                      <a:pt x="5369" y="20445"/>
                      <a:pt x="5343" y="20472"/>
                    </a:cubicBezTo>
                    <a:cubicBezTo>
                      <a:pt x="5257" y="20560"/>
                      <a:pt x="5164" y="20872"/>
                      <a:pt x="5221" y="21208"/>
                    </a:cubicBezTo>
                    <a:cubicBezTo>
                      <a:pt x="5256" y="21416"/>
                      <a:pt x="5372" y="21572"/>
                      <a:pt x="5512" y="21598"/>
                    </a:cubicBezTo>
                    <a:cubicBezTo>
                      <a:pt x="5518" y="21599"/>
                      <a:pt x="5522" y="21600"/>
                      <a:pt x="5525" y="21600"/>
                    </a:cubicBezTo>
                    <a:lnTo>
                      <a:pt x="5975" y="21600"/>
                    </a:lnTo>
                    <a:lnTo>
                      <a:pt x="5975" y="21599"/>
                    </a:lnTo>
                    <a:cubicBezTo>
                      <a:pt x="6057" y="21599"/>
                      <a:pt x="6149" y="21599"/>
                      <a:pt x="6248" y="21598"/>
                    </a:cubicBezTo>
                    <a:cubicBezTo>
                      <a:pt x="6381" y="21598"/>
                      <a:pt x="6512" y="21596"/>
                      <a:pt x="6617" y="21595"/>
                    </a:cubicBezTo>
                    <a:cubicBezTo>
                      <a:pt x="6748" y="21594"/>
                      <a:pt x="6838" y="21593"/>
                      <a:pt x="6838" y="21593"/>
                    </a:cubicBezTo>
                    <a:lnTo>
                      <a:pt x="14082" y="21593"/>
                    </a:lnTo>
                    <a:lnTo>
                      <a:pt x="14085" y="21592"/>
                    </a:lnTo>
                    <a:cubicBezTo>
                      <a:pt x="14088" y="21591"/>
                      <a:pt x="14366" y="21470"/>
                      <a:pt x="14624" y="21122"/>
                    </a:cubicBezTo>
                    <a:cubicBezTo>
                      <a:pt x="14776" y="20916"/>
                      <a:pt x="14890" y="20674"/>
                      <a:pt x="14966" y="20400"/>
                    </a:cubicBezTo>
                    <a:cubicBezTo>
                      <a:pt x="15060" y="20059"/>
                      <a:pt x="15092" y="19668"/>
                      <a:pt x="15061" y="19239"/>
                    </a:cubicBezTo>
                    <a:cubicBezTo>
                      <a:pt x="15060" y="19230"/>
                      <a:pt x="15059" y="19220"/>
                      <a:pt x="15058" y="19211"/>
                    </a:cubicBezTo>
                    <a:cubicBezTo>
                      <a:pt x="15105" y="19187"/>
                      <a:pt x="15348" y="19044"/>
                      <a:pt x="15461" y="18664"/>
                    </a:cubicBezTo>
                    <a:cubicBezTo>
                      <a:pt x="15553" y="18358"/>
                      <a:pt x="15537" y="17980"/>
                      <a:pt x="15413" y="17542"/>
                    </a:cubicBezTo>
                    <a:cubicBezTo>
                      <a:pt x="15369" y="17375"/>
                      <a:pt x="15315" y="17219"/>
                      <a:pt x="15251" y="17080"/>
                    </a:cubicBezTo>
                    <a:cubicBezTo>
                      <a:pt x="15231" y="17032"/>
                      <a:pt x="15212" y="16988"/>
                      <a:pt x="15193" y="16945"/>
                    </a:cubicBezTo>
                    <a:cubicBezTo>
                      <a:pt x="15238" y="16840"/>
                      <a:pt x="15304" y="16747"/>
                      <a:pt x="15369" y="16656"/>
                    </a:cubicBezTo>
                    <a:cubicBezTo>
                      <a:pt x="15468" y="16516"/>
                      <a:pt x="15572" y="16372"/>
                      <a:pt x="15592" y="16190"/>
                    </a:cubicBezTo>
                    <a:cubicBezTo>
                      <a:pt x="15618" y="15967"/>
                      <a:pt x="15519" y="15529"/>
                      <a:pt x="15458" y="15285"/>
                    </a:cubicBezTo>
                    <a:lnTo>
                      <a:pt x="15621" y="13381"/>
                    </a:lnTo>
                    <a:lnTo>
                      <a:pt x="15621" y="13380"/>
                    </a:lnTo>
                    <a:cubicBezTo>
                      <a:pt x="15696" y="12720"/>
                      <a:pt x="15770" y="12132"/>
                      <a:pt x="15840" y="11630"/>
                    </a:cubicBezTo>
                    <a:lnTo>
                      <a:pt x="15888" y="11722"/>
                    </a:lnTo>
                    <a:cubicBezTo>
                      <a:pt x="15893" y="11731"/>
                      <a:pt x="15898" y="11741"/>
                      <a:pt x="15903" y="11749"/>
                    </a:cubicBezTo>
                    <a:cubicBezTo>
                      <a:pt x="15947" y="11833"/>
                      <a:pt x="15986" y="11910"/>
                      <a:pt x="16024" y="11981"/>
                    </a:cubicBezTo>
                    <a:lnTo>
                      <a:pt x="16751" y="13576"/>
                    </a:lnTo>
                    <a:cubicBezTo>
                      <a:pt x="16740" y="13772"/>
                      <a:pt x="16719" y="14428"/>
                      <a:pt x="16874" y="14969"/>
                    </a:cubicBezTo>
                    <a:cubicBezTo>
                      <a:pt x="16995" y="15399"/>
                      <a:pt x="17290" y="16109"/>
                      <a:pt x="17576" y="16797"/>
                    </a:cubicBezTo>
                    <a:cubicBezTo>
                      <a:pt x="17723" y="17153"/>
                      <a:pt x="17863" y="17490"/>
                      <a:pt x="17979" y="17787"/>
                    </a:cubicBezTo>
                    <a:cubicBezTo>
                      <a:pt x="17973" y="17837"/>
                      <a:pt x="17965" y="17891"/>
                      <a:pt x="17956" y="17949"/>
                    </a:cubicBezTo>
                    <a:cubicBezTo>
                      <a:pt x="17903" y="18299"/>
                      <a:pt x="17831" y="18779"/>
                      <a:pt x="18014" y="19148"/>
                    </a:cubicBezTo>
                    <a:cubicBezTo>
                      <a:pt x="18188" y="19499"/>
                      <a:pt x="18553" y="19684"/>
                      <a:pt x="19128" y="19716"/>
                    </a:cubicBezTo>
                    <a:cubicBezTo>
                      <a:pt x="19294" y="20202"/>
                      <a:pt x="19404" y="20524"/>
                      <a:pt x="19454" y="20675"/>
                    </a:cubicBezTo>
                    <a:cubicBezTo>
                      <a:pt x="19413" y="20923"/>
                      <a:pt x="19395" y="21185"/>
                      <a:pt x="19530" y="21420"/>
                    </a:cubicBezTo>
                    <a:lnTo>
                      <a:pt x="19532" y="21426"/>
                    </a:lnTo>
                    <a:lnTo>
                      <a:pt x="21515" y="21426"/>
                    </a:lnTo>
                    <a:cubicBezTo>
                      <a:pt x="21537" y="21426"/>
                      <a:pt x="21556" y="21410"/>
                      <a:pt x="21568" y="21383"/>
                    </a:cubicBezTo>
                    <a:cubicBezTo>
                      <a:pt x="21581" y="21356"/>
                      <a:pt x="21584" y="21322"/>
                      <a:pt x="21577" y="21291"/>
                    </a:cubicBezTo>
                    <a:cubicBezTo>
                      <a:pt x="21563" y="21226"/>
                      <a:pt x="21536" y="21185"/>
                      <a:pt x="21502" y="21174"/>
                    </a:cubicBezTo>
                    <a:cubicBezTo>
                      <a:pt x="21502" y="21174"/>
                      <a:pt x="21502" y="21173"/>
                      <a:pt x="21501" y="21173"/>
                    </a:cubicBezTo>
                    <a:cubicBezTo>
                      <a:pt x="21495" y="21159"/>
                      <a:pt x="21486" y="21146"/>
                      <a:pt x="21475" y="21136"/>
                    </a:cubicBezTo>
                    <a:cubicBezTo>
                      <a:pt x="21450" y="21110"/>
                      <a:pt x="21385" y="21109"/>
                      <a:pt x="21288" y="21107"/>
                    </a:cubicBezTo>
                    <a:cubicBezTo>
                      <a:pt x="21047" y="21102"/>
                      <a:pt x="20599" y="21092"/>
                      <a:pt x="20142" y="20694"/>
                    </a:cubicBezTo>
                    <a:lnTo>
                      <a:pt x="19763" y="19302"/>
                    </a:lnTo>
                    <a:cubicBezTo>
                      <a:pt x="19800" y="19284"/>
                      <a:pt x="19825" y="19241"/>
                      <a:pt x="19833" y="19177"/>
                    </a:cubicBezTo>
                    <a:cubicBezTo>
                      <a:pt x="19857" y="19004"/>
                      <a:pt x="19762" y="18701"/>
                      <a:pt x="19643" y="18564"/>
                    </a:cubicBezTo>
                    <a:cubicBezTo>
                      <a:pt x="19575" y="18487"/>
                      <a:pt x="19335" y="17901"/>
                      <a:pt x="19024" y="16966"/>
                    </a:cubicBezTo>
                    <a:cubicBezTo>
                      <a:pt x="18823" y="16361"/>
                      <a:pt x="18444" y="15166"/>
                      <a:pt x="18169" y="13949"/>
                    </a:cubicBezTo>
                    <a:cubicBezTo>
                      <a:pt x="18089" y="13594"/>
                      <a:pt x="18003" y="13178"/>
                      <a:pt x="17911" y="12737"/>
                    </a:cubicBezTo>
                    <a:cubicBezTo>
                      <a:pt x="17685" y="11650"/>
                      <a:pt x="17429" y="10418"/>
                      <a:pt x="17119" y="9361"/>
                    </a:cubicBezTo>
                    <a:cubicBezTo>
                      <a:pt x="16758" y="8129"/>
                      <a:pt x="16400" y="7405"/>
                      <a:pt x="16024" y="7143"/>
                    </a:cubicBezTo>
                    <a:cubicBezTo>
                      <a:pt x="16019" y="7139"/>
                      <a:pt x="15982" y="7104"/>
                      <a:pt x="15914" y="7047"/>
                    </a:cubicBezTo>
                    <a:cubicBezTo>
                      <a:pt x="16009" y="6824"/>
                      <a:pt x="16084" y="6601"/>
                      <a:pt x="16135" y="6383"/>
                    </a:cubicBezTo>
                    <a:cubicBezTo>
                      <a:pt x="16185" y="6174"/>
                      <a:pt x="16214" y="5966"/>
                      <a:pt x="16222" y="5765"/>
                    </a:cubicBezTo>
                    <a:cubicBezTo>
                      <a:pt x="16254" y="5029"/>
                      <a:pt x="16008" y="4514"/>
                      <a:pt x="15798" y="4212"/>
                    </a:cubicBezTo>
                    <a:cubicBezTo>
                      <a:pt x="15508" y="3796"/>
                      <a:pt x="15091" y="3526"/>
                      <a:pt x="14763" y="3526"/>
                    </a:cubicBezTo>
                    <a:cubicBezTo>
                      <a:pt x="14730" y="3526"/>
                      <a:pt x="14697" y="3528"/>
                      <a:pt x="14666" y="3534"/>
                    </a:cubicBezTo>
                    <a:cubicBezTo>
                      <a:pt x="14822" y="2981"/>
                      <a:pt x="14830" y="2554"/>
                      <a:pt x="14830" y="2550"/>
                    </a:cubicBezTo>
                    <a:lnTo>
                      <a:pt x="14830" y="2547"/>
                    </a:lnTo>
                    <a:cubicBezTo>
                      <a:pt x="14861" y="2024"/>
                      <a:pt x="14807" y="1533"/>
                      <a:pt x="14678" y="1162"/>
                    </a:cubicBezTo>
                    <a:cubicBezTo>
                      <a:pt x="14748" y="1138"/>
                      <a:pt x="14832" y="1097"/>
                      <a:pt x="14856" y="1036"/>
                    </a:cubicBezTo>
                    <a:cubicBezTo>
                      <a:pt x="14863" y="1019"/>
                      <a:pt x="14864" y="1001"/>
                      <a:pt x="14861" y="982"/>
                    </a:cubicBezTo>
                    <a:cubicBezTo>
                      <a:pt x="14855" y="950"/>
                      <a:pt x="14843" y="927"/>
                      <a:pt x="14826" y="915"/>
                    </a:cubicBezTo>
                    <a:cubicBezTo>
                      <a:pt x="14814" y="906"/>
                      <a:pt x="14802" y="903"/>
                      <a:pt x="14790" y="903"/>
                    </a:cubicBezTo>
                    <a:cubicBezTo>
                      <a:pt x="14779" y="903"/>
                      <a:pt x="14769" y="906"/>
                      <a:pt x="14759" y="909"/>
                    </a:cubicBezTo>
                    <a:cubicBezTo>
                      <a:pt x="14795" y="848"/>
                      <a:pt x="14849" y="739"/>
                      <a:pt x="14841" y="664"/>
                    </a:cubicBezTo>
                    <a:cubicBezTo>
                      <a:pt x="14838" y="638"/>
                      <a:pt x="14828" y="617"/>
                      <a:pt x="14811" y="604"/>
                    </a:cubicBezTo>
                    <a:cubicBezTo>
                      <a:pt x="14804" y="598"/>
                      <a:pt x="14796" y="595"/>
                      <a:pt x="14788" y="595"/>
                    </a:cubicBezTo>
                    <a:cubicBezTo>
                      <a:pt x="14715" y="595"/>
                      <a:pt x="14627" y="817"/>
                      <a:pt x="14584" y="939"/>
                    </a:cubicBezTo>
                    <a:cubicBezTo>
                      <a:pt x="14562" y="894"/>
                      <a:pt x="14538" y="851"/>
                      <a:pt x="14512" y="812"/>
                    </a:cubicBezTo>
                    <a:cubicBezTo>
                      <a:pt x="14314" y="503"/>
                      <a:pt x="14101" y="279"/>
                      <a:pt x="13880" y="146"/>
                    </a:cubicBezTo>
                    <a:cubicBezTo>
                      <a:pt x="13719" y="49"/>
                      <a:pt x="13553" y="0"/>
                      <a:pt x="1338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0" name="Google Shape;978;p38"/>
              <p:cNvSpPr/>
              <p:nvPr/>
            </p:nvSpPr>
            <p:spPr>
              <a:xfrm>
                <a:off x="624225" y="620706"/>
                <a:ext cx="386800" cy="314108"/>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0225" y="16440"/>
                    </a:moveTo>
                    <a:cubicBezTo>
                      <a:pt x="20294" y="16440"/>
                      <a:pt x="20355" y="16461"/>
                      <a:pt x="20405" y="16500"/>
                    </a:cubicBezTo>
                    <a:cubicBezTo>
                      <a:pt x="20653" y="16693"/>
                      <a:pt x="20740" y="17350"/>
                      <a:pt x="20861" y="18260"/>
                    </a:cubicBezTo>
                    <a:cubicBezTo>
                      <a:pt x="20974" y="19114"/>
                      <a:pt x="21114" y="20170"/>
                      <a:pt x="21442" y="21349"/>
                    </a:cubicBezTo>
                    <a:lnTo>
                      <a:pt x="19315" y="18915"/>
                    </a:lnTo>
                    <a:cubicBezTo>
                      <a:pt x="19301" y="18760"/>
                      <a:pt x="19135" y="16807"/>
                      <a:pt x="20055" y="16475"/>
                    </a:cubicBezTo>
                    <a:cubicBezTo>
                      <a:pt x="20117" y="16452"/>
                      <a:pt x="20175" y="16440"/>
                      <a:pt x="20225" y="16440"/>
                    </a:cubicBezTo>
                    <a:close/>
                    <a:moveTo>
                      <a:pt x="485" y="0"/>
                    </a:moveTo>
                    <a:cubicBezTo>
                      <a:pt x="195" y="0"/>
                      <a:pt x="40" y="62"/>
                      <a:pt x="30" y="66"/>
                    </a:cubicBezTo>
                    <a:cubicBezTo>
                      <a:pt x="7" y="75"/>
                      <a:pt x="-5" y="108"/>
                      <a:pt x="2" y="135"/>
                    </a:cubicBezTo>
                    <a:cubicBezTo>
                      <a:pt x="8" y="162"/>
                      <a:pt x="27" y="176"/>
                      <a:pt x="45" y="176"/>
                    </a:cubicBezTo>
                    <a:cubicBezTo>
                      <a:pt x="49" y="176"/>
                      <a:pt x="54" y="176"/>
                      <a:pt x="59" y="174"/>
                    </a:cubicBezTo>
                    <a:cubicBezTo>
                      <a:pt x="62" y="172"/>
                      <a:pt x="209" y="114"/>
                      <a:pt x="483" y="114"/>
                    </a:cubicBezTo>
                    <a:cubicBezTo>
                      <a:pt x="680" y="114"/>
                      <a:pt x="944" y="145"/>
                      <a:pt x="1271" y="247"/>
                    </a:cubicBezTo>
                    <a:cubicBezTo>
                      <a:pt x="1991" y="473"/>
                      <a:pt x="3162" y="1105"/>
                      <a:pt x="4660" y="2848"/>
                    </a:cubicBezTo>
                    <a:lnTo>
                      <a:pt x="16765" y="16146"/>
                    </a:lnTo>
                    <a:lnTo>
                      <a:pt x="21514" y="21588"/>
                    </a:lnTo>
                    <a:cubicBezTo>
                      <a:pt x="21524" y="21596"/>
                      <a:pt x="21534" y="21600"/>
                      <a:pt x="21546" y="21600"/>
                    </a:cubicBezTo>
                    <a:cubicBezTo>
                      <a:pt x="21553" y="21600"/>
                      <a:pt x="21563" y="21596"/>
                      <a:pt x="21571" y="21590"/>
                    </a:cubicBezTo>
                    <a:cubicBezTo>
                      <a:pt x="21590" y="21577"/>
                      <a:pt x="21595" y="21548"/>
                      <a:pt x="21590" y="21527"/>
                    </a:cubicBezTo>
                    <a:cubicBezTo>
                      <a:pt x="21218" y="20271"/>
                      <a:pt x="21070" y="19143"/>
                      <a:pt x="20949" y="18239"/>
                    </a:cubicBezTo>
                    <a:cubicBezTo>
                      <a:pt x="20819" y="17267"/>
                      <a:pt x="20735" y="16624"/>
                      <a:pt x="20452" y="16405"/>
                    </a:cubicBezTo>
                    <a:cubicBezTo>
                      <a:pt x="20387" y="16353"/>
                      <a:pt x="20311" y="16328"/>
                      <a:pt x="20227" y="16328"/>
                    </a:cubicBezTo>
                    <a:cubicBezTo>
                      <a:pt x="20165" y="16328"/>
                      <a:pt x="20099" y="16340"/>
                      <a:pt x="20028" y="16367"/>
                    </a:cubicBezTo>
                    <a:cubicBezTo>
                      <a:pt x="19143" y="16687"/>
                      <a:pt x="19182" y="18306"/>
                      <a:pt x="19214" y="18797"/>
                    </a:cubicBezTo>
                    <a:lnTo>
                      <a:pt x="16827" y="16063"/>
                    </a:lnTo>
                    <a:lnTo>
                      <a:pt x="4721" y="2766"/>
                    </a:lnTo>
                    <a:cubicBezTo>
                      <a:pt x="3206" y="1001"/>
                      <a:pt x="2016" y="361"/>
                      <a:pt x="1284" y="133"/>
                    </a:cubicBezTo>
                    <a:cubicBezTo>
                      <a:pt x="954" y="31"/>
                      <a:pt x="687" y="0"/>
                      <a:pt x="48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1" name="Google Shape;979;p38"/>
              <p:cNvSpPr/>
              <p:nvPr/>
            </p:nvSpPr>
            <p:spPr>
              <a:xfrm>
                <a:off x="194517" y="1093419"/>
                <a:ext cx="12701" cy="175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04" y="0"/>
                    </a:moveTo>
                    <a:lnTo>
                      <a:pt x="0" y="20524"/>
                    </a:lnTo>
                    <a:lnTo>
                      <a:pt x="2496" y="21600"/>
                    </a:lnTo>
                    <a:lnTo>
                      <a:pt x="21600" y="1076"/>
                    </a:lnTo>
                    <a:lnTo>
                      <a:pt x="19104" y="0"/>
                    </a:ln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2" name="Google Shape;980;p38"/>
              <p:cNvSpPr/>
              <p:nvPr/>
            </p:nvSpPr>
            <p:spPr>
              <a:xfrm>
                <a:off x="242753" y="114730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94" y="0"/>
                    </a:moveTo>
                    <a:lnTo>
                      <a:pt x="0" y="19475"/>
                    </a:lnTo>
                    <a:lnTo>
                      <a:pt x="2427" y="21600"/>
                    </a:lnTo>
                    <a:lnTo>
                      <a:pt x="21600" y="2125"/>
                    </a:lnTo>
                    <a:lnTo>
                      <a:pt x="19294" y="0"/>
                    </a:ln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3" name="Google Shape;981;p38"/>
              <p:cNvSpPr/>
              <p:nvPr/>
            </p:nvSpPr>
            <p:spPr>
              <a:xfrm>
                <a:off x="180638" y="1071713"/>
                <a:ext cx="87158" cy="98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7" y="0"/>
                    </a:moveTo>
                    <a:lnTo>
                      <a:pt x="0" y="278"/>
                    </a:lnTo>
                    <a:cubicBezTo>
                      <a:pt x="157" y="390"/>
                      <a:pt x="15810" y="11194"/>
                      <a:pt x="21234" y="21600"/>
                    </a:cubicBezTo>
                    <a:lnTo>
                      <a:pt x="21600" y="21448"/>
                    </a:lnTo>
                    <a:cubicBezTo>
                      <a:pt x="16138" y="10962"/>
                      <a:pt x="396" y="106"/>
                      <a:pt x="24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4" name="Google Shape;982;p38"/>
              <p:cNvSpPr/>
              <p:nvPr/>
            </p:nvSpPr>
            <p:spPr>
              <a:xfrm>
                <a:off x="561884" y="1115125"/>
                <a:ext cx="31233" cy="109557"/>
              </a:xfrm>
              <a:custGeom>
                <a:avLst/>
                <a:gdLst/>
                <a:ahLst/>
                <a:cxnLst>
                  <a:cxn ang="0">
                    <a:pos x="wd2" y="hd2"/>
                  </a:cxn>
                  <a:cxn ang="5400000">
                    <a:pos x="wd2" y="hd2"/>
                  </a:cxn>
                  <a:cxn ang="10800000">
                    <a:pos x="wd2" y="hd2"/>
                  </a:cxn>
                  <a:cxn ang="16200000">
                    <a:pos x="wd2" y="hd2"/>
                  </a:cxn>
                </a:cxnLst>
                <a:rect l="0" t="0" r="r" b="b"/>
                <a:pathLst>
                  <a:path w="21032" h="21600" fill="norm" stroke="1" extrusionOk="0">
                    <a:moveTo>
                      <a:pt x="5847" y="0"/>
                    </a:moveTo>
                    <a:cubicBezTo>
                      <a:pt x="5827" y="18"/>
                      <a:pt x="792" y="2544"/>
                      <a:pt x="82" y="6449"/>
                    </a:cubicBezTo>
                    <a:cubicBezTo>
                      <a:pt x="-568" y="10051"/>
                      <a:pt x="2376" y="15603"/>
                      <a:pt x="20220" y="21600"/>
                    </a:cubicBezTo>
                    <a:lnTo>
                      <a:pt x="21032" y="21392"/>
                    </a:lnTo>
                    <a:cubicBezTo>
                      <a:pt x="3452" y="15478"/>
                      <a:pt x="549" y="10021"/>
                      <a:pt x="1158" y="6485"/>
                    </a:cubicBezTo>
                    <a:cubicBezTo>
                      <a:pt x="1848" y="2651"/>
                      <a:pt x="6740" y="178"/>
                      <a:pt x="6821" y="160"/>
                    </a:cubicBezTo>
                    <a:lnTo>
                      <a:pt x="5847"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5" name="Google Shape;983;p38"/>
              <p:cNvSpPr/>
              <p:nvPr/>
            </p:nvSpPr>
            <p:spPr>
              <a:xfrm>
                <a:off x="699196" y="653205"/>
                <a:ext cx="192032" cy="43715"/>
              </a:xfrm>
              <a:custGeom>
                <a:avLst/>
                <a:gdLst/>
                <a:ahLst/>
                <a:cxnLst>
                  <a:cxn ang="0">
                    <a:pos x="wd2" y="hd2"/>
                  </a:cxn>
                  <a:cxn ang="5400000">
                    <a:pos x="wd2" y="hd2"/>
                  </a:cxn>
                  <a:cxn ang="10800000">
                    <a:pos x="wd2" y="hd2"/>
                  </a:cxn>
                  <a:cxn ang="16200000">
                    <a:pos x="wd2" y="hd2"/>
                  </a:cxn>
                </a:cxnLst>
                <a:rect l="0" t="0" r="r" b="b"/>
                <a:pathLst>
                  <a:path w="21575" h="21600" fill="norm" stroke="1" extrusionOk="0">
                    <a:moveTo>
                      <a:pt x="93" y="0"/>
                    </a:moveTo>
                    <a:cubicBezTo>
                      <a:pt x="56" y="0"/>
                      <a:pt x="18" y="104"/>
                      <a:pt x="8" y="238"/>
                    </a:cubicBezTo>
                    <a:cubicBezTo>
                      <a:pt x="-12" y="447"/>
                      <a:pt x="8" y="700"/>
                      <a:pt x="56" y="790"/>
                    </a:cubicBezTo>
                    <a:cubicBezTo>
                      <a:pt x="120" y="924"/>
                      <a:pt x="7196" y="14435"/>
                      <a:pt x="12554" y="20125"/>
                    </a:cubicBezTo>
                    <a:cubicBezTo>
                      <a:pt x="13560" y="21198"/>
                      <a:pt x="14502" y="21600"/>
                      <a:pt x="15362" y="21600"/>
                    </a:cubicBezTo>
                    <a:cubicBezTo>
                      <a:pt x="16900" y="21600"/>
                      <a:pt x="18174" y="20244"/>
                      <a:pt x="19092" y="18799"/>
                    </a:cubicBezTo>
                    <a:cubicBezTo>
                      <a:pt x="20640" y="16371"/>
                      <a:pt x="21503" y="13243"/>
                      <a:pt x="21541" y="13139"/>
                    </a:cubicBezTo>
                    <a:cubicBezTo>
                      <a:pt x="21581" y="12975"/>
                      <a:pt x="21588" y="12722"/>
                      <a:pt x="21554" y="12558"/>
                    </a:cubicBezTo>
                    <a:cubicBezTo>
                      <a:pt x="21534" y="12454"/>
                      <a:pt x="21507" y="12409"/>
                      <a:pt x="21480" y="12409"/>
                    </a:cubicBezTo>
                    <a:cubicBezTo>
                      <a:pt x="21459" y="12409"/>
                      <a:pt x="21442" y="12439"/>
                      <a:pt x="21425" y="12498"/>
                    </a:cubicBezTo>
                    <a:cubicBezTo>
                      <a:pt x="21395" y="12602"/>
                      <a:pt x="19081" y="20796"/>
                      <a:pt x="15356" y="20796"/>
                    </a:cubicBezTo>
                    <a:cubicBezTo>
                      <a:pt x="14505" y="20796"/>
                      <a:pt x="13581" y="20378"/>
                      <a:pt x="12595" y="19336"/>
                    </a:cubicBezTo>
                    <a:cubicBezTo>
                      <a:pt x="7257" y="13675"/>
                      <a:pt x="195" y="179"/>
                      <a:pt x="127" y="45"/>
                    </a:cubicBezTo>
                    <a:cubicBezTo>
                      <a:pt x="117" y="15"/>
                      <a:pt x="103" y="0"/>
                      <a:pt x="9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6" name="Google Shape;984;p38"/>
              <p:cNvSpPr/>
              <p:nvPr/>
            </p:nvSpPr>
            <p:spPr>
              <a:xfrm>
                <a:off x="957145" y="810033"/>
                <a:ext cx="57133" cy="79319"/>
              </a:xfrm>
              <a:custGeom>
                <a:avLst/>
                <a:gdLst/>
                <a:ahLst/>
                <a:cxnLst>
                  <a:cxn ang="0">
                    <a:pos x="wd2" y="hd2"/>
                  </a:cxn>
                  <a:cxn ang="5400000">
                    <a:pos x="wd2" y="hd2"/>
                  </a:cxn>
                  <a:cxn ang="10800000">
                    <a:pos x="wd2" y="hd2"/>
                  </a:cxn>
                  <a:cxn ang="16200000">
                    <a:pos x="wd2" y="hd2"/>
                  </a:cxn>
                </a:cxnLst>
                <a:rect l="0" t="0" r="r" b="b"/>
                <a:pathLst>
                  <a:path w="18916" h="21600" fill="norm" stroke="1" extrusionOk="0">
                    <a:moveTo>
                      <a:pt x="5920" y="0"/>
                    </a:moveTo>
                    <a:cubicBezTo>
                      <a:pt x="5301" y="0"/>
                      <a:pt x="4643" y="115"/>
                      <a:pt x="3894" y="394"/>
                    </a:cubicBezTo>
                    <a:cubicBezTo>
                      <a:pt x="-2644" y="2471"/>
                      <a:pt x="989" y="20648"/>
                      <a:pt x="1159" y="21419"/>
                    </a:cubicBezTo>
                    <a:cubicBezTo>
                      <a:pt x="1179" y="21526"/>
                      <a:pt x="1299" y="21600"/>
                      <a:pt x="1418" y="21600"/>
                    </a:cubicBezTo>
                    <a:lnTo>
                      <a:pt x="1468" y="21600"/>
                    </a:lnTo>
                    <a:cubicBezTo>
                      <a:pt x="1618" y="21575"/>
                      <a:pt x="1708" y="21469"/>
                      <a:pt x="1698" y="21337"/>
                    </a:cubicBezTo>
                    <a:cubicBezTo>
                      <a:pt x="1648" y="21165"/>
                      <a:pt x="-2035" y="2750"/>
                      <a:pt x="4094" y="805"/>
                    </a:cubicBezTo>
                    <a:cubicBezTo>
                      <a:pt x="4772" y="558"/>
                      <a:pt x="5361" y="452"/>
                      <a:pt x="5920" y="452"/>
                    </a:cubicBezTo>
                    <a:cubicBezTo>
                      <a:pt x="7258" y="452"/>
                      <a:pt x="8406" y="1092"/>
                      <a:pt x="10082" y="2036"/>
                    </a:cubicBezTo>
                    <a:cubicBezTo>
                      <a:pt x="11929" y="3062"/>
                      <a:pt x="14464" y="4483"/>
                      <a:pt x="18537" y="5739"/>
                    </a:cubicBezTo>
                    <a:cubicBezTo>
                      <a:pt x="18567" y="5747"/>
                      <a:pt x="18607" y="5747"/>
                      <a:pt x="18637" y="5747"/>
                    </a:cubicBezTo>
                    <a:cubicBezTo>
                      <a:pt x="18746" y="5747"/>
                      <a:pt x="18856" y="5698"/>
                      <a:pt x="18896" y="5599"/>
                    </a:cubicBezTo>
                    <a:cubicBezTo>
                      <a:pt x="18956" y="5484"/>
                      <a:pt x="18876" y="5361"/>
                      <a:pt x="18736" y="5328"/>
                    </a:cubicBezTo>
                    <a:cubicBezTo>
                      <a:pt x="14714" y="4080"/>
                      <a:pt x="12218" y="2685"/>
                      <a:pt x="10392" y="1658"/>
                    </a:cubicBezTo>
                    <a:cubicBezTo>
                      <a:pt x="8655" y="690"/>
                      <a:pt x="7407" y="0"/>
                      <a:pt x="592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7" name="Google Shape;985;p38"/>
              <p:cNvSpPr/>
              <p:nvPr/>
            </p:nvSpPr>
            <p:spPr>
              <a:xfrm>
                <a:off x="1000178" y="798094"/>
                <a:ext cx="36553" cy="43474"/>
              </a:xfrm>
              <a:custGeom>
                <a:avLst/>
                <a:gdLst/>
                <a:ahLst/>
                <a:cxnLst>
                  <a:cxn ang="0">
                    <a:pos x="wd2" y="hd2"/>
                  </a:cxn>
                  <a:cxn ang="5400000">
                    <a:pos x="wd2" y="hd2"/>
                  </a:cxn>
                  <a:cxn ang="10800000">
                    <a:pos x="wd2" y="hd2"/>
                  </a:cxn>
                  <a:cxn ang="16200000">
                    <a:pos x="wd2" y="hd2"/>
                  </a:cxn>
                </a:cxnLst>
                <a:rect l="0" t="0" r="r" b="b"/>
                <a:pathLst>
                  <a:path w="21501" h="21600" fill="norm" stroke="1" extrusionOk="0">
                    <a:moveTo>
                      <a:pt x="21115" y="0"/>
                    </a:moveTo>
                    <a:cubicBezTo>
                      <a:pt x="20973" y="0"/>
                      <a:pt x="20831" y="60"/>
                      <a:pt x="20778" y="165"/>
                    </a:cubicBezTo>
                    <a:cubicBezTo>
                      <a:pt x="12478" y="14320"/>
                      <a:pt x="313" y="20941"/>
                      <a:pt x="171" y="21001"/>
                    </a:cubicBezTo>
                    <a:cubicBezTo>
                      <a:pt x="-24" y="21091"/>
                      <a:pt x="-42" y="21300"/>
                      <a:pt x="64" y="21435"/>
                    </a:cubicBezTo>
                    <a:cubicBezTo>
                      <a:pt x="118" y="21555"/>
                      <a:pt x="259" y="21600"/>
                      <a:pt x="384" y="21600"/>
                    </a:cubicBezTo>
                    <a:cubicBezTo>
                      <a:pt x="437" y="21600"/>
                      <a:pt x="525" y="21570"/>
                      <a:pt x="579" y="21555"/>
                    </a:cubicBezTo>
                    <a:cubicBezTo>
                      <a:pt x="721" y="21480"/>
                      <a:pt x="13046" y="14769"/>
                      <a:pt x="21452" y="464"/>
                    </a:cubicBezTo>
                    <a:cubicBezTo>
                      <a:pt x="21558" y="300"/>
                      <a:pt x="21487" y="120"/>
                      <a:pt x="21292" y="30"/>
                    </a:cubicBezTo>
                    <a:cubicBezTo>
                      <a:pt x="21239" y="0"/>
                      <a:pt x="21168" y="0"/>
                      <a:pt x="2111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gr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1" name="Google Shape;990;p39"/>
          <p:cNvSpPr txBox="1"/>
          <p:nvPr>
            <p:ph type="title"/>
          </p:nvPr>
        </p:nvSpPr>
        <p:spPr>
          <a:xfrm>
            <a:off x="715100" y="534999"/>
            <a:ext cx="7713899" cy="707401"/>
          </a:xfrm>
          <a:prstGeom prst="rect">
            <a:avLst/>
          </a:prstGeom>
        </p:spPr>
        <p:txBody>
          <a:bodyPr/>
          <a:lstStyle/>
          <a:p>
            <a:pPr/>
            <a:r>
              <a:t>Resources</a:t>
            </a:r>
          </a:p>
        </p:txBody>
      </p:sp>
      <p:sp>
        <p:nvSpPr>
          <p:cNvPr id="962" name="Google Shape;991;p39"/>
          <p:cNvSpPr txBox="1"/>
          <p:nvPr/>
        </p:nvSpPr>
        <p:spPr>
          <a:xfrm>
            <a:off x="715100" y="1242400"/>
            <a:ext cx="7713899" cy="24986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defRPr>
                <a:latin typeface="Golos Text"/>
                <a:ea typeface="Golos Text"/>
                <a:cs typeface="Golos Text"/>
                <a:sym typeface="Golos Text"/>
              </a:defRPr>
            </a:pPr>
            <a:r>
              <a:t>Did you like the resources in this template? Get them for free on our other websites: </a:t>
            </a:r>
          </a:p>
          <a:p>
            <a:pPr>
              <a:lnSpc>
                <a:spcPct val="115000"/>
              </a:lnSpc>
              <a:spcBef>
                <a:spcPts val="1000"/>
              </a:spcBef>
              <a:defRPr sz="2000">
                <a:latin typeface="Golos Text Medium"/>
                <a:ea typeface="Golos Text Medium"/>
                <a:cs typeface="Golos Text Medium"/>
                <a:sym typeface="Golos Text Medium"/>
              </a:defRPr>
            </a:pPr>
            <a:r>
              <a:t>Vectors</a:t>
            </a:r>
          </a:p>
          <a:p>
            <a:pPr marL="457200" indent="-317500">
              <a:lnSpc>
                <a:spcPct val="115000"/>
              </a:lnSpc>
              <a:spcBef>
                <a:spcPts val="1000"/>
              </a:spcBef>
              <a:buClr>
                <a:schemeClr val="accent3"/>
              </a:buClr>
              <a:buSzPts val="1400"/>
              <a:buFont typeface="Helvetica"/>
              <a:buChar char="●"/>
              <a:defRPr>
                <a:latin typeface="Golos Text"/>
                <a:ea typeface="Golos Text"/>
                <a:cs typeface="Golos Text"/>
                <a:sym typeface="Golos Text"/>
              </a:defRPr>
            </a:pPr>
            <a:r>
              <a:rPr u="sng">
                <a:uFill>
                  <a:solidFill>
                    <a:srgbClr val="333746"/>
                  </a:solidFill>
                </a:uFill>
                <a:hlinkClick r:id="rId2" invalidUrl="" action="" tgtFrame="" tooltip="" history="1" highlightClick="0" endSnd="0"/>
              </a:rPr>
              <a:t>Chat bot composition with human characters using gadgets and flying robots spreading chat bubbles flat images vector illustration</a:t>
            </a:r>
          </a:p>
          <a:p>
            <a:pPr marL="457200" indent="-317500">
              <a:lnSpc>
                <a:spcPct val="115000"/>
              </a:lnSpc>
              <a:spcBef>
                <a:spcPts val="1000"/>
              </a:spcBef>
              <a:buClr>
                <a:schemeClr val="accent3"/>
              </a:buClr>
              <a:buSzPts val="1400"/>
              <a:buFont typeface="Helvetica"/>
              <a:buChar char="●"/>
              <a:defRPr>
                <a:latin typeface="Golos Text"/>
                <a:ea typeface="Golos Text"/>
                <a:cs typeface="Golos Text"/>
                <a:sym typeface="Golos Text"/>
              </a:defRPr>
            </a:pPr>
            <a:r>
              <a:rPr u="sng">
                <a:uFill>
                  <a:solidFill>
                    <a:srgbClr val="333746"/>
                  </a:solidFill>
                </a:uFill>
                <a:hlinkClick r:id="rId3" invalidUrl="" action="" tgtFrame="" tooltip="" history="1" highlightClick="0" endSnd="0"/>
              </a:rPr>
              <a:t>Chat bot composition with collage of flat chat bubbles character of robot and guy at computer vector illustration</a:t>
            </a:r>
          </a:p>
          <a:p>
            <a:pPr marL="457200" indent="-317500">
              <a:lnSpc>
                <a:spcPct val="115000"/>
              </a:lnSpc>
              <a:spcBef>
                <a:spcPts val="1000"/>
              </a:spcBef>
              <a:buClr>
                <a:schemeClr val="accent3"/>
              </a:buClr>
              <a:buSzPts val="1400"/>
              <a:buFont typeface="Helvetica"/>
              <a:buChar char="●"/>
              <a:defRPr>
                <a:latin typeface="Golos Text"/>
                <a:ea typeface="Golos Text"/>
                <a:cs typeface="Golos Text"/>
                <a:sym typeface="Golos Text"/>
              </a:defRPr>
            </a:pPr>
            <a:r>
              <a:rPr u="sng">
                <a:uFill>
                  <a:solidFill>
                    <a:srgbClr val="333746"/>
                  </a:solidFill>
                </a:uFill>
                <a:hlinkClick r:id="rId4" invalidUrl="" action="" tgtFrame="" tooltip="" history="1" highlightClick="0" endSnd="0"/>
              </a:rPr>
              <a:t>Free vector white wall texture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64" name="Google Shape;15773;p57" descr="Google Shape;15773;p57">
            <a:hlinkClick r:id="rId2" invalidUrl="" action="" tgtFrame="" tooltip="" history="1" highlightClick="0" endSnd="0"/>
          </p:cNvPr>
          <p:cNvPicPr>
            <a:picLocks noChangeAspect="1"/>
          </p:cNvPicPr>
          <p:nvPr/>
        </p:nvPicPr>
        <p:blipFill>
          <a:blip r:embed="rId3">
            <a:extLst/>
          </a:blip>
          <a:stretch>
            <a:fillRect/>
          </a:stretch>
        </p:blipFill>
        <p:spPr>
          <a:xfrm>
            <a:off x="3451062" y="2123075"/>
            <a:ext cx="2241876" cy="8973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Google Shape;184;p22"/>
          <p:cNvSpPr txBox="1"/>
          <p:nvPr>
            <p:ph type="title"/>
          </p:nvPr>
        </p:nvSpPr>
        <p:spPr>
          <a:xfrm>
            <a:off x="715099" y="1547207"/>
            <a:ext cx="1335602" cy="525301"/>
          </a:xfrm>
          <a:prstGeom prst="rect">
            <a:avLst/>
          </a:prstGeom>
        </p:spPr>
        <p:txBody>
          <a:bodyPr/>
          <a:lstStyle/>
          <a:p>
            <a:pPr/>
            <a:r>
              <a:t>01</a:t>
            </a:r>
          </a:p>
        </p:txBody>
      </p:sp>
      <p:sp>
        <p:nvSpPr>
          <p:cNvPr id="277" name="Google Shape;185;p22"/>
          <p:cNvSpPr txBox="1"/>
          <p:nvPr>
            <p:ph type="body" sz="quarter" idx="1"/>
          </p:nvPr>
        </p:nvSpPr>
        <p:spPr>
          <a:xfrm>
            <a:off x="2050813" y="1547207"/>
            <a:ext cx="6378301" cy="525301"/>
          </a:xfrm>
          <a:prstGeom prst="rect">
            <a:avLst/>
          </a:prstGeom>
        </p:spPr>
        <p:txBody>
          <a:bodyPr/>
          <a:lstStyle>
            <a:lvl1pPr marL="0" indent="0"/>
          </a:lstStyle>
          <a:p>
            <a:pPr/>
            <a:r>
              <a:t>What is artificial intelligence?</a:t>
            </a:r>
          </a:p>
        </p:txBody>
      </p:sp>
      <p:sp>
        <p:nvSpPr>
          <p:cNvPr id="278" name="Google Shape;186;p22"/>
          <p:cNvSpPr txBox="1"/>
          <p:nvPr/>
        </p:nvSpPr>
        <p:spPr>
          <a:xfrm>
            <a:off x="715100" y="534999"/>
            <a:ext cx="7713899" cy="7074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defRPr sz="3000">
                <a:latin typeface="Golos Text Medium"/>
                <a:ea typeface="Golos Text Medium"/>
                <a:cs typeface="Golos Text Medium"/>
                <a:sym typeface="Golos Text Medium"/>
              </a:defRPr>
            </a:lvl1pPr>
          </a:lstStyle>
          <a:p>
            <a:pPr/>
            <a:r>
              <a:t>Table of contents</a:t>
            </a:r>
          </a:p>
        </p:txBody>
      </p:sp>
      <p:sp>
        <p:nvSpPr>
          <p:cNvPr id="279" name="Google Shape;187;p22"/>
          <p:cNvSpPr/>
          <p:nvPr/>
        </p:nvSpPr>
        <p:spPr>
          <a:xfrm>
            <a:off x="1258999" y="1788549"/>
            <a:ext cx="552601" cy="1"/>
          </a:xfrm>
          <a:prstGeom prst="line">
            <a:avLst/>
          </a:prstGeom>
          <a:ln w="19050">
            <a:solidFill>
              <a:srgbClr val="333746"/>
            </a:solidFill>
            <a:tailEnd type="stealth"/>
          </a:ln>
        </p:spPr>
        <p:txBody>
          <a:bodyPr lIns="0" tIns="0" rIns="0" bIns="0"/>
          <a:lstStyle/>
          <a:p>
            <a:pPr/>
          </a:p>
        </p:txBody>
      </p:sp>
      <p:sp>
        <p:nvSpPr>
          <p:cNvPr id="280" name="Google Shape;188;p22"/>
          <p:cNvSpPr txBox="1"/>
          <p:nvPr/>
        </p:nvSpPr>
        <p:spPr>
          <a:xfrm>
            <a:off x="715099" y="2224907"/>
            <a:ext cx="1335602" cy="5253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nSpc>
                <a:spcPct val="115000"/>
              </a:lnSpc>
              <a:defRPr sz="2000">
                <a:solidFill>
                  <a:schemeClr val="accent3"/>
                </a:solidFill>
                <a:latin typeface="Golos Text Medium"/>
                <a:ea typeface="Golos Text Medium"/>
                <a:cs typeface="Golos Text Medium"/>
                <a:sym typeface="Golos Text Medium"/>
              </a:defRPr>
            </a:lvl1pPr>
          </a:lstStyle>
          <a:p>
            <a:pPr/>
            <a:r>
              <a:t>02</a:t>
            </a:r>
          </a:p>
        </p:txBody>
      </p:sp>
      <p:sp>
        <p:nvSpPr>
          <p:cNvPr id="281" name="Google Shape;189;p22"/>
          <p:cNvSpPr txBox="1"/>
          <p:nvPr/>
        </p:nvSpPr>
        <p:spPr>
          <a:xfrm>
            <a:off x="2050813" y="2224907"/>
            <a:ext cx="6378301" cy="5253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nSpc>
                <a:spcPct val="115000"/>
              </a:lnSpc>
              <a:defRPr sz="2000">
                <a:latin typeface="Golos Text Medium"/>
                <a:ea typeface="Golos Text Medium"/>
                <a:cs typeface="Golos Text Medium"/>
                <a:sym typeface="Golos Text Medium"/>
              </a:defRPr>
            </a:lvl1pPr>
          </a:lstStyle>
          <a:p>
            <a:pPr/>
            <a:r>
              <a:t>Types of artificial intelligence</a:t>
            </a:r>
          </a:p>
        </p:txBody>
      </p:sp>
      <p:sp>
        <p:nvSpPr>
          <p:cNvPr id="282" name="Google Shape;190;p22"/>
          <p:cNvSpPr txBox="1"/>
          <p:nvPr/>
        </p:nvSpPr>
        <p:spPr>
          <a:xfrm>
            <a:off x="715099" y="2902607"/>
            <a:ext cx="1335602" cy="525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nSpc>
                <a:spcPct val="115000"/>
              </a:lnSpc>
              <a:defRPr sz="2000">
                <a:solidFill>
                  <a:schemeClr val="accent3"/>
                </a:solidFill>
                <a:latin typeface="Golos Text Medium"/>
                <a:ea typeface="Golos Text Medium"/>
                <a:cs typeface="Golos Text Medium"/>
                <a:sym typeface="Golos Text Medium"/>
              </a:defRPr>
            </a:lvl1pPr>
          </a:lstStyle>
          <a:p>
            <a:pPr/>
            <a:r>
              <a:t>03</a:t>
            </a:r>
          </a:p>
        </p:txBody>
      </p:sp>
      <p:sp>
        <p:nvSpPr>
          <p:cNvPr id="283" name="Google Shape;191;p22"/>
          <p:cNvSpPr txBox="1"/>
          <p:nvPr/>
        </p:nvSpPr>
        <p:spPr>
          <a:xfrm>
            <a:off x="2050813" y="2902607"/>
            <a:ext cx="6378301" cy="525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nSpc>
                <a:spcPct val="115000"/>
              </a:lnSpc>
              <a:defRPr sz="2000">
                <a:latin typeface="Golos Text Medium"/>
                <a:ea typeface="Golos Text Medium"/>
                <a:cs typeface="Golos Text Medium"/>
                <a:sym typeface="Golos Text Medium"/>
              </a:defRPr>
            </a:lvl1pPr>
          </a:lstStyle>
          <a:p>
            <a:pPr/>
            <a:r>
              <a:t>Main uses of artificial intelligence</a:t>
            </a:r>
          </a:p>
        </p:txBody>
      </p:sp>
      <p:sp>
        <p:nvSpPr>
          <p:cNvPr id="284" name="Google Shape;192;p22"/>
          <p:cNvSpPr txBox="1"/>
          <p:nvPr/>
        </p:nvSpPr>
        <p:spPr>
          <a:xfrm>
            <a:off x="715099" y="3580307"/>
            <a:ext cx="1335602" cy="525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nSpc>
                <a:spcPct val="115000"/>
              </a:lnSpc>
              <a:defRPr sz="2000">
                <a:solidFill>
                  <a:schemeClr val="accent3"/>
                </a:solidFill>
                <a:latin typeface="Golos Text Medium"/>
                <a:ea typeface="Golos Text Medium"/>
                <a:cs typeface="Golos Text Medium"/>
                <a:sym typeface="Golos Text Medium"/>
              </a:defRPr>
            </a:lvl1pPr>
          </a:lstStyle>
          <a:p>
            <a:pPr/>
            <a:r>
              <a:t>04</a:t>
            </a:r>
          </a:p>
        </p:txBody>
      </p:sp>
      <p:sp>
        <p:nvSpPr>
          <p:cNvPr id="285" name="Google Shape;193;p22"/>
          <p:cNvSpPr txBox="1"/>
          <p:nvPr/>
        </p:nvSpPr>
        <p:spPr>
          <a:xfrm>
            <a:off x="2050813" y="3580307"/>
            <a:ext cx="6378301" cy="525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nSpc>
                <a:spcPct val="115000"/>
              </a:lnSpc>
              <a:defRPr sz="2000">
                <a:latin typeface="Golos Text Medium"/>
                <a:ea typeface="Golos Text Medium"/>
                <a:cs typeface="Golos Text Medium"/>
                <a:sym typeface="Golos Text Medium"/>
              </a:defRPr>
            </a:lvl1pPr>
          </a:lstStyle>
          <a:p>
            <a:pPr/>
            <a:r>
              <a:t>Advantages and disadvantages of AI</a:t>
            </a:r>
          </a:p>
        </p:txBody>
      </p:sp>
      <p:sp>
        <p:nvSpPr>
          <p:cNvPr id="286" name="Google Shape;194;p22"/>
          <p:cNvSpPr/>
          <p:nvPr/>
        </p:nvSpPr>
        <p:spPr>
          <a:xfrm>
            <a:off x="1258999" y="2466050"/>
            <a:ext cx="552601" cy="1"/>
          </a:xfrm>
          <a:prstGeom prst="line">
            <a:avLst/>
          </a:prstGeom>
          <a:ln w="19050">
            <a:solidFill>
              <a:srgbClr val="333746"/>
            </a:solidFill>
            <a:tailEnd type="stealth"/>
          </a:ln>
        </p:spPr>
        <p:txBody>
          <a:bodyPr lIns="0" tIns="0" rIns="0" bIns="0"/>
          <a:lstStyle/>
          <a:p>
            <a:pPr/>
          </a:p>
        </p:txBody>
      </p:sp>
      <p:sp>
        <p:nvSpPr>
          <p:cNvPr id="287" name="Google Shape;195;p22"/>
          <p:cNvSpPr/>
          <p:nvPr/>
        </p:nvSpPr>
        <p:spPr>
          <a:xfrm>
            <a:off x="1258999" y="3143549"/>
            <a:ext cx="552601" cy="1"/>
          </a:xfrm>
          <a:prstGeom prst="line">
            <a:avLst/>
          </a:prstGeom>
          <a:ln w="19050">
            <a:solidFill>
              <a:srgbClr val="333746"/>
            </a:solidFill>
            <a:tailEnd type="stealth"/>
          </a:ln>
        </p:spPr>
        <p:txBody>
          <a:bodyPr lIns="0" tIns="0" rIns="0" bIns="0"/>
          <a:lstStyle/>
          <a:p>
            <a:pPr/>
          </a:p>
        </p:txBody>
      </p:sp>
      <p:sp>
        <p:nvSpPr>
          <p:cNvPr id="288" name="Google Shape;196;p22"/>
          <p:cNvSpPr/>
          <p:nvPr/>
        </p:nvSpPr>
        <p:spPr>
          <a:xfrm>
            <a:off x="1258999" y="3821050"/>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201;p23"/>
          <p:cNvSpPr txBox="1"/>
          <p:nvPr>
            <p:ph type="title"/>
          </p:nvPr>
        </p:nvSpPr>
        <p:spPr>
          <a:xfrm>
            <a:off x="715100" y="1925850"/>
            <a:ext cx="7713899" cy="1835701"/>
          </a:xfrm>
          <a:prstGeom prst="rect">
            <a:avLst/>
          </a:prstGeom>
        </p:spPr>
        <p:txBody>
          <a:bodyPr/>
          <a:lstStyle/>
          <a:p>
            <a:pPr/>
            <a:r>
              <a:t>What is artificial intelligence?</a:t>
            </a:r>
          </a:p>
        </p:txBody>
      </p:sp>
      <p:sp>
        <p:nvSpPr>
          <p:cNvPr id="291" name="Google Shape;202;p23"/>
          <p:cNvSpPr txBox="1"/>
          <p:nvPr/>
        </p:nvSpPr>
        <p:spPr>
          <a:xfrm>
            <a:off x="715100" y="701849"/>
            <a:ext cx="2035201" cy="107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defRPr sz="5000">
                <a:solidFill>
                  <a:schemeClr val="accent3"/>
                </a:solidFill>
                <a:latin typeface="Golos Text Medium"/>
                <a:ea typeface="Golos Text Medium"/>
                <a:cs typeface="Golos Text Medium"/>
                <a:sym typeface="Golos Text Medium"/>
              </a:defRPr>
            </a:lvl1pPr>
          </a:lstStyle>
          <a:p>
            <a:pPr/>
            <a:r>
              <a:t>01</a:t>
            </a:r>
          </a:p>
        </p:txBody>
      </p:sp>
      <p:sp>
        <p:nvSpPr>
          <p:cNvPr id="292" name="Google Shape;203;p23"/>
          <p:cNvSpPr/>
          <p:nvPr/>
        </p:nvSpPr>
        <p:spPr>
          <a:xfrm>
            <a:off x="1866400" y="1180800"/>
            <a:ext cx="552601" cy="1"/>
          </a:xfrm>
          <a:prstGeom prst="line">
            <a:avLst/>
          </a:prstGeom>
          <a:ln w="19050">
            <a:solidFill>
              <a:srgbClr val="333746"/>
            </a:solidFill>
            <a:tailEnd type="stealth"/>
          </a:ln>
        </p:spPr>
        <p:txBody>
          <a:bodyPr lIns="0" tIns="0" rIns="0" bIns="0"/>
          <a:lstStyle/>
          <a:p>
            <a:pPr/>
          </a:p>
        </p:txBody>
      </p:sp>
      <p:grpSp>
        <p:nvGrpSpPr>
          <p:cNvPr id="295" name="Google Shape;204;p23"/>
          <p:cNvGrpSpPr/>
          <p:nvPr/>
        </p:nvGrpSpPr>
        <p:grpSpPr>
          <a:xfrm>
            <a:off x="7985200" y="4158767"/>
            <a:ext cx="443701" cy="533466"/>
            <a:chOff x="0" y="0"/>
            <a:chExt cx="443700" cy="533464"/>
          </a:xfrm>
        </p:grpSpPr>
        <p:sp>
          <p:nvSpPr>
            <p:cNvPr id="293" name="Rectangle"/>
            <p:cNvSpPr/>
            <p:nvPr/>
          </p:nvSpPr>
          <p:spPr>
            <a:xfrm>
              <a:off x="0" y="83732"/>
              <a:ext cx="443701" cy="366001"/>
            </a:xfrm>
            <a:prstGeom prst="rect">
              <a:avLst/>
            </a:prstGeom>
            <a:solidFill>
              <a:srgbClr val="5B627D"/>
            </a:solidFill>
            <a:ln w="38100" cap="flat">
              <a:solidFill>
                <a:srgbClr val="5B627D"/>
              </a:solidFill>
              <a:prstDash val="solid"/>
              <a:round/>
            </a:ln>
            <a:effectLst/>
          </p:spPr>
          <p:txBody>
            <a:bodyPr wrap="square" lIns="0" tIns="0" rIns="0" bIns="0" numCol="1" anchor="ctr">
              <a:noAutofit/>
            </a:bodyPr>
            <a:lstStyle/>
            <a:p>
              <a:pPr algn="ctr">
                <a:defRPr b="1" sz="1200">
                  <a:solidFill>
                    <a:schemeClr val="accent4">
                      <a:lumOff val="44000"/>
                    </a:schemeClr>
                  </a:solidFill>
                </a:defRPr>
              </a:pPr>
            </a:p>
          </p:txBody>
        </p:sp>
        <p:sp>
          <p:nvSpPr>
            <p:cNvPr id="294" name="(AI)"/>
            <p:cNvSpPr txBox="1"/>
            <p:nvPr/>
          </p:nvSpPr>
          <p:spPr>
            <a:xfrm>
              <a:off x="19050" y="-1"/>
              <a:ext cx="405601" cy="533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sz="1200">
                  <a:solidFill>
                    <a:schemeClr val="accent4">
                      <a:lumOff val="44000"/>
                    </a:schemeClr>
                  </a:solidFill>
                </a:defRPr>
              </a:lvl1pPr>
            </a:lstStyle>
            <a:p>
              <a:pPr/>
              <a:r>
                <a:t>(AI)</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Google Shape;209;p24"/>
          <p:cNvSpPr txBox="1"/>
          <p:nvPr>
            <p:ph type="title"/>
          </p:nvPr>
        </p:nvSpPr>
        <p:spPr>
          <a:xfrm>
            <a:off x="715100" y="662224"/>
            <a:ext cx="7713899" cy="3337202"/>
          </a:xfrm>
          <a:prstGeom prst="rect">
            <a:avLst/>
          </a:prstGeom>
        </p:spPr>
        <p:txBody>
          <a:bodyPr/>
          <a:lstStyle/>
          <a:p>
            <a:pPr>
              <a:defRPr>
                <a:solidFill>
                  <a:schemeClr val="accent3"/>
                </a:solidFill>
              </a:defRPr>
            </a:pPr>
            <a:r>
              <a:t>(AI) </a:t>
            </a:r>
            <a:r>
              <a:rPr>
                <a:solidFill>
                  <a:srgbClr val="333746"/>
                </a:solidFill>
              </a:rPr>
              <a:t>=</a:t>
            </a:r>
            <a:endParaRPr>
              <a:solidFill>
                <a:srgbClr val="333746"/>
              </a:solidFill>
            </a:endParaRPr>
          </a:p>
          <a:p>
            <a:pPr/>
            <a:r>
              <a:t>Artificial</a:t>
            </a:r>
          </a:p>
          <a:p>
            <a:pPr/>
            <a:r>
              <a:t>intelligence</a:t>
            </a:r>
          </a:p>
        </p:txBody>
      </p:sp>
      <p:grpSp>
        <p:nvGrpSpPr>
          <p:cNvPr id="363" name="Google Shape;210;p24"/>
          <p:cNvGrpSpPr/>
          <p:nvPr/>
        </p:nvGrpSpPr>
        <p:grpSpPr>
          <a:xfrm>
            <a:off x="5932667" y="914388"/>
            <a:ext cx="3703168" cy="2550085"/>
            <a:chOff x="0" y="0"/>
            <a:chExt cx="3703166" cy="2550083"/>
          </a:xfrm>
        </p:grpSpPr>
        <p:sp>
          <p:nvSpPr>
            <p:cNvPr id="298" name="Google Shape;211;p24"/>
            <p:cNvSpPr/>
            <p:nvPr/>
          </p:nvSpPr>
          <p:spPr>
            <a:xfrm flipH="1">
              <a:off x="3013993" y="2197345"/>
              <a:ext cx="608582" cy="352739"/>
            </a:xfrm>
            <a:custGeom>
              <a:avLst/>
              <a:gdLst/>
              <a:ahLst/>
              <a:cxnLst>
                <a:cxn ang="0">
                  <a:pos x="wd2" y="hd2"/>
                </a:cxn>
                <a:cxn ang="5400000">
                  <a:pos x="wd2" y="hd2"/>
                </a:cxn>
                <a:cxn ang="10800000">
                  <a:pos x="wd2" y="hd2"/>
                </a:cxn>
                <a:cxn ang="16200000">
                  <a:pos x="wd2" y="hd2"/>
                </a:cxn>
              </a:cxnLst>
              <a:rect l="0" t="0" r="r" b="b"/>
              <a:pathLst>
                <a:path w="21261" h="21600" fill="norm" stroke="1" extrusionOk="0">
                  <a:moveTo>
                    <a:pt x="493" y="0"/>
                  </a:moveTo>
                  <a:cubicBezTo>
                    <a:pt x="326" y="449"/>
                    <a:pt x="171" y="911"/>
                    <a:pt x="25" y="1379"/>
                  </a:cubicBezTo>
                  <a:lnTo>
                    <a:pt x="21" y="1379"/>
                  </a:lnTo>
                  <a:cubicBezTo>
                    <a:pt x="-339" y="2549"/>
                    <a:pt x="4025" y="7962"/>
                    <a:pt x="9778" y="13485"/>
                  </a:cubicBezTo>
                  <a:cubicBezTo>
                    <a:pt x="14790" y="18297"/>
                    <a:pt x="19196" y="21600"/>
                    <a:pt x="20487" y="21600"/>
                  </a:cubicBezTo>
                  <a:cubicBezTo>
                    <a:pt x="20679" y="21600"/>
                    <a:pt x="20800" y="21527"/>
                    <a:pt x="20848" y="21377"/>
                  </a:cubicBezTo>
                  <a:cubicBezTo>
                    <a:pt x="20997" y="20905"/>
                    <a:pt x="21132" y="20427"/>
                    <a:pt x="21261" y="19938"/>
                  </a:cubicBezTo>
                  <a:cubicBezTo>
                    <a:pt x="21197" y="20002"/>
                    <a:pt x="21102" y="20032"/>
                    <a:pt x="20977" y="20032"/>
                  </a:cubicBezTo>
                  <a:cubicBezTo>
                    <a:pt x="19684" y="20032"/>
                    <a:pt x="15276" y="16735"/>
                    <a:pt x="10265" y="11920"/>
                  </a:cubicBezTo>
                  <a:cubicBezTo>
                    <a:pt x="4772" y="6646"/>
                    <a:pt x="539" y="1465"/>
                    <a:pt x="49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9" name="Google Shape;212;p24"/>
            <p:cNvSpPr/>
            <p:nvPr/>
          </p:nvSpPr>
          <p:spPr>
            <a:xfrm flipH="1">
              <a:off x="2967220" y="1982337"/>
              <a:ext cx="641247" cy="542242"/>
            </a:xfrm>
            <a:custGeom>
              <a:avLst/>
              <a:gdLst/>
              <a:ahLst/>
              <a:cxnLst>
                <a:cxn ang="0">
                  <a:pos x="wd2" y="hd2"/>
                </a:cxn>
                <a:cxn ang="5400000">
                  <a:pos x="wd2" y="hd2"/>
                </a:cxn>
                <a:cxn ang="10800000">
                  <a:pos x="wd2" y="hd2"/>
                </a:cxn>
                <a:cxn ang="16200000">
                  <a:pos x="wd2" y="hd2"/>
                </a:cxn>
              </a:cxnLst>
              <a:rect l="0" t="0" r="r" b="b"/>
              <a:pathLst>
                <a:path w="21105" h="21600" fill="norm" stroke="1" extrusionOk="0">
                  <a:moveTo>
                    <a:pt x="8600" y="0"/>
                  </a:moveTo>
                  <a:cubicBezTo>
                    <a:pt x="8600" y="0"/>
                    <a:pt x="6696" y="994"/>
                    <a:pt x="4515" y="2936"/>
                  </a:cubicBezTo>
                  <a:cubicBezTo>
                    <a:pt x="4380" y="3057"/>
                    <a:pt x="4244" y="3182"/>
                    <a:pt x="4106" y="3310"/>
                  </a:cubicBezTo>
                  <a:cubicBezTo>
                    <a:pt x="2656" y="4659"/>
                    <a:pt x="1134" y="6418"/>
                    <a:pt x="0" y="8565"/>
                  </a:cubicBezTo>
                  <a:cubicBezTo>
                    <a:pt x="43" y="9518"/>
                    <a:pt x="4031" y="12888"/>
                    <a:pt x="9206" y="16323"/>
                  </a:cubicBezTo>
                  <a:cubicBezTo>
                    <a:pt x="13930" y="19453"/>
                    <a:pt x="18085" y="21600"/>
                    <a:pt x="19299" y="21600"/>
                  </a:cubicBezTo>
                  <a:cubicBezTo>
                    <a:pt x="19416" y="21600"/>
                    <a:pt x="19505" y="21578"/>
                    <a:pt x="19566" y="21537"/>
                  </a:cubicBezTo>
                  <a:cubicBezTo>
                    <a:pt x="19853" y="20785"/>
                    <a:pt x="20091" y="20009"/>
                    <a:pt x="20285" y="19237"/>
                  </a:cubicBezTo>
                  <a:cubicBezTo>
                    <a:pt x="20334" y="19041"/>
                    <a:pt x="20380" y="18844"/>
                    <a:pt x="20423" y="18647"/>
                  </a:cubicBezTo>
                  <a:cubicBezTo>
                    <a:pt x="21600" y="13375"/>
                    <a:pt x="20896" y="8152"/>
                    <a:pt x="20896" y="8152"/>
                  </a:cubicBezTo>
                  <a:lnTo>
                    <a:pt x="8600" y="0"/>
                  </a:ln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13;p24"/>
            <p:cNvSpPr/>
            <p:nvPr/>
          </p:nvSpPr>
          <p:spPr>
            <a:xfrm flipH="1">
              <a:off x="1116064" y="915601"/>
              <a:ext cx="1238322" cy="719859"/>
            </a:xfrm>
            <a:custGeom>
              <a:avLst/>
              <a:gdLst/>
              <a:ahLst/>
              <a:cxnLst>
                <a:cxn ang="0">
                  <a:pos x="wd2" y="hd2"/>
                </a:cxn>
                <a:cxn ang="5400000">
                  <a:pos x="wd2" y="hd2"/>
                </a:cxn>
                <a:cxn ang="10800000">
                  <a:pos x="wd2" y="hd2"/>
                </a:cxn>
                <a:cxn ang="16200000">
                  <a:pos x="wd2" y="hd2"/>
                </a:cxn>
              </a:cxnLst>
              <a:rect l="0" t="0" r="r" b="b"/>
              <a:pathLst>
                <a:path w="21348" h="21600" fill="norm" stroke="1" extrusionOk="0">
                  <a:moveTo>
                    <a:pt x="20352" y="0"/>
                  </a:moveTo>
                  <a:cubicBezTo>
                    <a:pt x="19976" y="0"/>
                    <a:pt x="19616" y="371"/>
                    <a:pt x="19448" y="1005"/>
                  </a:cubicBezTo>
                  <a:lnTo>
                    <a:pt x="18461" y="4706"/>
                  </a:lnTo>
                  <a:lnTo>
                    <a:pt x="17892" y="6846"/>
                  </a:lnTo>
                  <a:lnTo>
                    <a:pt x="17648" y="7762"/>
                  </a:lnTo>
                  <a:lnTo>
                    <a:pt x="17524" y="8231"/>
                  </a:lnTo>
                  <a:lnTo>
                    <a:pt x="17112" y="9775"/>
                  </a:lnTo>
                  <a:cubicBezTo>
                    <a:pt x="16797" y="10962"/>
                    <a:pt x="16396" y="12042"/>
                    <a:pt x="15930" y="12999"/>
                  </a:cubicBezTo>
                  <a:cubicBezTo>
                    <a:pt x="15873" y="13120"/>
                    <a:pt x="15812" y="13240"/>
                    <a:pt x="15751" y="13357"/>
                  </a:cubicBezTo>
                  <a:cubicBezTo>
                    <a:pt x="15138" y="14536"/>
                    <a:pt x="14424" y="15515"/>
                    <a:pt x="13643" y="16274"/>
                  </a:cubicBezTo>
                  <a:cubicBezTo>
                    <a:pt x="13567" y="16349"/>
                    <a:pt x="13489" y="16420"/>
                    <a:pt x="13411" y="16489"/>
                  </a:cubicBezTo>
                  <a:cubicBezTo>
                    <a:pt x="12596" y="17226"/>
                    <a:pt x="11715" y="17725"/>
                    <a:pt x="10802" y="17964"/>
                  </a:cubicBezTo>
                  <a:cubicBezTo>
                    <a:pt x="10716" y="17988"/>
                    <a:pt x="10628" y="18008"/>
                    <a:pt x="10539" y="18026"/>
                  </a:cubicBezTo>
                  <a:cubicBezTo>
                    <a:pt x="10219" y="18091"/>
                    <a:pt x="9897" y="18123"/>
                    <a:pt x="9573" y="18123"/>
                  </a:cubicBezTo>
                  <a:cubicBezTo>
                    <a:pt x="8754" y="18123"/>
                    <a:pt x="7925" y="17912"/>
                    <a:pt x="7112" y="17466"/>
                  </a:cubicBezTo>
                  <a:cubicBezTo>
                    <a:pt x="7028" y="17422"/>
                    <a:pt x="6943" y="17371"/>
                    <a:pt x="6859" y="17321"/>
                  </a:cubicBezTo>
                  <a:cubicBezTo>
                    <a:pt x="6792" y="17278"/>
                    <a:pt x="6723" y="17236"/>
                    <a:pt x="6655" y="17189"/>
                  </a:cubicBezTo>
                  <a:lnTo>
                    <a:pt x="1349" y="13681"/>
                  </a:lnTo>
                  <a:cubicBezTo>
                    <a:pt x="1233" y="13605"/>
                    <a:pt x="1114" y="13569"/>
                    <a:pt x="997" y="13569"/>
                  </a:cubicBezTo>
                  <a:cubicBezTo>
                    <a:pt x="596" y="13569"/>
                    <a:pt x="217" y="13996"/>
                    <a:pt x="66" y="14688"/>
                  </a:cubicBezTo>
                  <a:cubicBezTo>
                    <a:pt x="-113" y="15505"/>
                    <a:pt x="87" y="16412"/>
                    <a:pt x="517" y="16822"/>
                  </a:cubicBezTo>
                  <a:cubicBezTo>
                    <a:pt x="556" y="16862"/>
                    <a:pt x="598" y="16894"/>
                    <a:pt x="642" y="16923"/>
                  </a:cubicBezTo>
                  <a:lnTo>
                    <a:pt x="1610" y="17565"/>
                  </a:lnTo>
                  <a:lnTo>
                    <a:pt x="5949" y="20431"/>
                  </a:lnTo>
                  <a:cubicBezTo>
                    <a:pt x="6343" y="20691"/>
                    <a:pt x="6743" y="20910"/>
                    <a:pt x="7148" y="21084"/>
                  </a:cubicBezTo>
                  <a:cubicBezTo>
                    <a:pt x="7273" y="21136"/>
                    <a:pt x="7397" y="21185"/>
                    <a:pt x="7521" y="21229"/>
                  </a:cubicBezTo>
                  <a:cubicBezTo>
                    <a:pt x="8206" y="21476"/>
                    <a:pt x="8902" y="21600"/>
                    <a:pt x="9598" y="21600"/>
                  </a:cubicBezTo>
                  <a:cubicBezTo>
                    <a:pt x="10178" y="21600"/>
                    <a:pt x="10757" y="21515"/>
                    <a:pt x="11330" y="21343"/>
                  </a:cubicBezTo>
                  <a:cubicBezTo>
                    <a:pt x="11438" y="21313"/>
                    <a:pt x="11546" y="21276"/>
                    <a:pt x="11654" y="21237"/>
                  </a:cubicBezTo>
                  <a:cubicBezTo>
                    <a:pt x="12271" y="21017"/>
                    <a:pt x="12880" y="20696"/>
                    <a:pt x="13474" y="20275"/>
                  </a:cubicBezTo>
                  <a:cubicBezTo>
                    <a:pt x="13926" y="19954"/>
                    <a:pt x="14363" y="19579"/>
                    <a:pt x="14780" y="19157"/>
                  </a:cubicBezTo>
                  <a:cubicBezTo>
                    <a:pt x="14864" y="19071"/>
                    <a:pt x="14947" y="18985"/>
                    <a:pt x="15030" y="18894"/>
                  </a:cubicBezTo>
                  <a:cubicBezTo>
                    <a:pt x="15901" y="17954"/>
                    <a:pt x="16682" y="16795"/>
                    <a:pt x="17351" y="15456"/>
                  </a:cubicBezTo>
                  <a:cubicBezTo>
                    <a:pt x="17413" y="15332"/>
                    <a:pt x="17472" y="15207"/>
                    <a:pt x="17532" y="15080"/>
                  </a:cubicBezTo>
                  <a:cubicBezTo>
                    <a:pt x="18081" y="13919"/>
                    <a:pt x="18549" y="12629"/>
                    <a:pt x="18920" y="11236"/>
                  </a:cubicBezTo>
                  <a:lnTo>
                    <a:pt x="19285" y="9861"/>
                  </a:lnTo>
                  <a:lnTo>
                    <a:pt x="19405" y="9415"/>
                  </a:lnTo>
                  <a:lnTo>
                    <a:pt x="20237" y="6292"/>
                  </a:lnTo>
                  <a:lnTo>
                    <a:pt x="21256" y="2462"/>
                  </a:lnTo>
                  <a:cubicBezTo>
                    <a:pt x="21487" y="1594"/>
                    <a:pt x="21271" y="563"/>
                    <a:pt x="20770" y="161"/>
                  </a:cubicBezTo>
                  <a:cubicBezTo>
                    <a:pt x="20635" y="52"/>
                    <a:pt x="20492" y="0"/>
                    <a:pt x="2035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14;p24"/>
            <p:cNvSpPr/>
            <p:nvPr/>
          </p:nvSpPr>
          <p:spPr>
            <a:xfrm flipH="1">
              <a:off x="2041854" y="794204"/>
              <a:ext cx="1495614" cy="1515747"/>
            </a:xfrm>
            <a:custGeom>
              <a:avLst/>
              <a:gdLst/>
              <a:ahLst/>
              <a:cxnLst>
                <a:cxn ang="0">
                  <a:pos x="wd2" y="hd2"/>
                </a:cxn>
                <a:cxn ang="5400000">
                  <a:pos x="wd2" y="hd2"/>
                </a:cxn>
                <a:cxn ang="10800000">
                  <a:pos x="wd2" y="hd2"/>
                </a:cxn>
                <a:cxn ang="16200000">
                  <a:pos x="wd2" y="hd2"/>
                </a:cxn>
              </a:cxnLst>
              <a:rect l="0" t="0" r="r" b="b"/>
              <a:pathLst>
                <a:path w="20929" h="21600" fill="norm" stroke="1" extrusionOk="0">
                  <a:moveTo>
                    <a:pt x="3548" y="0"/>
                  </a:moveTo>
                  <a:lnTo>
                    <a:pt x="470" y="9381"/>
                  </a:lnTo>
                  <a:cubicBezTo>
                    <a:pt x="-671" y="12855"/>
                    <a:pt x="332" y="16533"/>
                    <a:pt x="2752" y="18927"/>
                  </a:cubicBezTo>
                  <a:cubicBezTo>
                    <a:pt x="2803" y="18978"/>
                    <a:pt x="2857" y="19030"/>
                    <a:pt x="2909" y="19080"/>
                  </a:cubicBezTo>
                  <a:cubicBezTo>
                    <a:pt x="3813" y="19932"/>
                    <a:pt x="4903" y="20610"/>
                    <a:pt x="6143" y="21042"/>
                  </a:cubicBezTo>
                  <a:cubicBezTo>
                    <a:pt x="6191" y="21058"/>
                    <a:pt x="6239" y="21074"/>
                    <a:pt x="6288" y="21090"/>
                  </a:cubicBezTo>
                  <a:cubicBezTo>
                    <a:pt x="6336" y="21107"/>
                    <a:pt x="6383" y="21124"/>
                    <a:pt x="6431" y="21139"/>
                  </a:cubicBezTo>
                  <a:cubicBezTo>
                    <a:pt x="6580" y="21189"/>
                    <a:pt x="6728" y="21233"/>
                    <a:pt x="6878" y="21276"/>
                  </a:cubicBezTo>
                  <a:cubicBezTo>
                    <a:pt x="7669" y="21495"/>
                    <a:pt x="8467" y="21600"/>
                    <a:pt x="9255" y="21600"/>
                  </a:cubicBezTo>
                  <a:cubicBezTo>
                    <a:pt x="13048" y="21600"/>
                    <a:pt x="16582" y="19158"/>
                    <a:pt x="17849" y="15296"/>
                  </a:cubicBezTo>
                  <a:lnTo>
                    <a:pt x="19945" y="8914"/>
                  </a:lnTo>
                  <a:lnTo>
                    <a:pt x="20929" y="5914"/>
                  </a:lnTo>
                  <a:lnTo>
                    <a:pt x="3548"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15;p24"/>
            <p:cNvSpPr/>
            <p:nvPr/>
          </p:nvSpPr>
          <p:spPr>
            <a:xfrm flipH="1">
              <a:off x="2040790" y="767830"/>
              <a:ext cx="1244147" cy="467679"/>
            </a:xfrm>
            <a:custGeom>
              <a:avLst/>
              <a:gdLst/>
              <a:ahLst/>
              <a:cxnLst>
                <a:cxn ang="0">
                  <a:pos x="wd2" y="hd2"/>
                </a:cxn>
                <a:cxn ang="5400000">
                  <a:pos x="wd2" y="hd2"/>
                </a:cxn>
                <a:cxn ang="10800000">
                  <a:pos x="wd2" y="hd2"/>
                </a:cxn>
                <a:cxn ang="16200000">
                  <a:pos x="wd2" y="hd2"/>
                </a:cxn>
              </a:cxnLst>
              <a:rect l="0" t="0" r="r" b="b"/>
              <a:pathLst>
                <a:path w="20965" h="21600" fill="norm" stroke="1" extrusionOk="0">
                  <a:moveTo>
                    <a:pt x="1466" y="0"/>
                  </a:moveTo>
                  <a:cubicBezTo>
                    <a:pt x="636" y="0"/>
                    <a:pt x="118" y="391"/>
                    <a:pt x="18" y="1216"/>
                  </a:cubicBezTo>
                  <a:cubicBezTo>
                    <a:pt x="-317" y="3963"/>
                    <a:pt x="4097" y="10479"/>
                    <a:pt x="9877" y="15775"/>
                  </a:cubicBezTo>
                  <a:cubicBezTo>
                    <a:pt x="13921" y="19477"/>
                    <a:pt x="17563" y="21600"/>
                    <a:pt x="19500" y="21600"/>
                  </a:cubicBezTo>
                  <a:cubicBezTo>
                    <a:pt x="20330" y="21600"/>
                    <a:pt x="20847" y="21212"/>
                    <a:pt x="20947" y="20387"/>
                  </a:cubicBezTo>
                  <a:cubicBezTo>
                    <a:pt x="21283" y="17637"/>
                    <a:pt x="16868" y="11118"/>
                    <a:pt x="11089" y="5827"/>
                  </a:cubicBezTo>
                  <a:cubicBezTo>
                    <a:pt x="7044" y="2123"/>
                    <a:pt x="3402" y="0"/>
                    <a:pt x="1466"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3" name="Google Shape;216;p24"/>
            <p:cNvSpPr/>
            <p:nvPr/>
          </p:nvSpPr>
          <p:spPr>
            <a:xfrm flipH="1">
              <a:off x="2059953" y="787150"/>
              <a:ext cx="1205779" cy="429094"/>
            </a:xfrm>
            <a:custGeom>
              <a:avLst/>
              <a:gdLst/>
              <a:ahLst/>
              <a:cxnLst>
                <a:cxn ang="0">
                  <a:pos x="wd2" y="hd2"/>
                </a:cxn>
                <a:cxn ang="5400000">
                  <a:pos x="wd2" y="hd2"/>
                </a:cxn>
                <a:cxn ang="10800000">
                  <a:pos x="wd2" y="hd2"/>
                </a:cxn>
                <a:cxn ang="16200000">
                  <a:pos x="wd2" y="hd2"/>
                </a:cxn>
              </a:cxnLst>
              <a:rect l="0" t="0" r="r" b="b"/>
              <a:pathLst>
                <a:path w="21534" h="21600" fill="norm" stroke="1" extrusionOk="0">
                  <a:moveTo>
                    <a:pt x="1216" y="0"/>
                  </a:moveTo>
                  <a:cubicBezTo>
                    <a:pt x="314" y="0"/>
                    <a:pt x="26" y="456"/>
                    <a:pt x="3" y="658"/>
                  </a:cubicBezTo>
                  <a:cubicBezTo>
                    <a:pt x="-33" y="956"/>
                    <a:pt x="286" y="2767"/>
                    <a:pt x="2488" y="6166"/>
                  </a:cubicBezTo>
                  <a:lnTo>
                    <a:pt x="2487" y="6166"/>
                  </a:lnTo>
                  <a:cubicBezTo>
                    <a:pt x="4454" y="9203"/>
                    <a:pt x="7205" y="12446"/>
                    <a:pt x="10234" y="15298"/>
                  </a:cubicBezTo>
                  <a:cubicBezTo>
                    <a:pt x="13178" y="18073"/>
                    <a:pt x="16010" y="20117"/>
                    <a:pt x="18207" y="21062"/>
                  </a:cubicBezTo>
                  <a:cubicBezTo>
                    <a:pt x="19137" y="21461"/>
                    <a:pt x="19821" y="21600"/>
                    <a:pt x="20319" y="21600"/>
                  </a:cubicBezTo>
                  <a:cubicBezTo>
                    <a:pt x="21221" y="21600"/>
                    <a:pt x="21509" y="21141"/>
                    <a:pt x="21532" y="20942"/>
                  </a:cubicBezTo>
                  <a:cubicBezTo>
                    <a:pt x="21567" y="20644"/>
                    <a:pt x="21249" y="18830"/>
                    <a:pt x="19047" y="15429"/>
                  </a:cubicBezTo>
                  <a:cubicBezTo>
                    <a:pt x="17080" y="12391"/>
                    <a:pt x="14328" y="9151"/>
                    <a:pt x="11301" y="6297"/>
                  </a:cubicBezTo>
                  <a:cubicBezTo>
                    <a:pt x="8358" y="3524"/>
                    <a:pt x="5525" y="1478"/>
                    <a:pt x="3328" y="538"/>
                  </a:cubicBezTo>
                  <a:cubicBezTo>
                    <a:pt x="2398" y="139"/>
                    <a:pt x="1714" y="0"/>
                    <a:pt x="121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4" name="Google Shape;217;p24"/>
            <p:cNvSpPr/>
            <p:nvPr/>
          </p:nvSpPr>
          <p:spPr>
            <a:xfrm flipH="1">
              <a:off x="1994313" y="642147"/>
              <a:ext cx="1254595" cy="485749"/>
            </a:xfrm>
            <a:custGeom>
              <a:avLst/>
              <a:gdLst/>
              <a:ahLst/>
              <a:cxnLst>
                <a:cxn ang="0">
                  <a:pos x="wd2" y="hd2"/>
                </a:cxn>
                <a:cxn ang="5400000">
                  <a:pos x="wd2" y="hd2"/>
                </a:cxn>
                <a:cxn ang="10800000">
                  <a:pos x="wd2" y="hd2"/>
                </a:cxn>
                <a:cxn ang="16200000">
                  <a:pos x="wd2" y="hd2"/>
                </a:cxn>
              </a:cxnLst>
              <a:rect l="0" t="0" r="r" b="b"/>
              <a:pathLst>
                <a:path w="21280" h="21600" fill="norm" stroke="1" extrusionOk="0">
                  <a:moveTo>
                    <a:pt x="273" y="0"/>
                  </a:moveTo>
                  <a:cubicBezTo>
                    <a:pt x="240" y="244"/>
                    <a:pt x="206" y="490"/>
                    <a:pt x="175" y="738"/>
                  </a:cubicBezTo>
                  <a:lnTo>
                    <a:pt x="18" y="1969"/>
                  </a:lnTo>
                  <a:cubicBezTo>
                    <a:pt x="-320" y="4616"/>
                    <a:pt x="4122" y="10888"/>
                    <a:pt x="9941" y="15987"/>
                  </a:cubicBezTo>
                  <a:cubicBezTo>
                    <a:pt x="14012" y="19554"/>
                    <a:pt x="17677" y="21600"/>
                    <a:pt x="19626" y="21600"/>
                  </a:cubicBezTo>
                  <a:cubicBezTo>
                    <a:pt x="20463" y="21600"/>
                    <a:pt x="20983" y="21224"/>
                    <a:pt x="21083" y="20430"/>
                  </a:cubicBezTo>
                  <a:lnTo>
                    <a:pt x="21240" y="19194"/>
                  </a:lnTo>
                  <a:cubicBezTo>
                    <a:pt x="21254" y="19090"/>
                    <a:pt x="21266" y="18991"/>
                    <a:pt x="21280" y="18890"/>
                  </a:cubicBezTo>
                  <a:cubicBezTo>
                    <a:pt x="21025" y="19110"/>
                    <a:pt x="20665" y="19218"/>
                    <a:pt x="20215" y="19218"/>
                  </a:cubicBezTo>
                  <a:cubicBezTo>
                    <a:pt x="18231" y="19218"/>
                    <a:pt x="14501" y="17136"/>
                    <a:pt x="10356" y="13506"/>
                  </a:cubicBezTo>
                  <a:cubicBezTo>
                    <a:pt x="4938" y="8757"/>
                    <a:pt x="690" y="3004"/>
                    <a:pt x="27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18;p24"/>
            <p:cNvSpPr/>
            <p:nvPr/>
          </p:nvSpPr>
          <p:spPr>
            <a:xfrm flipH="1">
              <a:off x="1962622" y="211317"/>
              <a:ext cx="1270188" cy="863017"/>
            </a:xfrm>
            <a:custGeom>
              <a:avLst/>
              <a:gdLst/>
              <a:ahLst/>
              <a:cxnLst>
                <a:cxn ang="0">
                  <a:pos x="wd2" y="hd2"/>
                </a:cxn>
                <a:cxn ang="5400000">
                  <a:pos x="wd2" y="hd2"/>
                </a:cxn>
                <a:cxn ang="10800000">
                  <a:pos x="wd2" y="hd2"/>
                </a:cxn>
                <a:cxn ang="16200000">
                  <a:pos x="wd2" y="hd2"/>
                </a:cxn>
              </a:cxnLst>
              <a:rect l="0" t="0" r="r" b="b"/>
              <a:pathLst>
                <a:path w="20347" h="21600" fill="norm" stroke="1" extrusionOk="0">
                  <a:moveTo>
                    <a:pt x="9854" y="0"/>
                  </a:moveTo>
                  <a:cubicBezTo>
                    <a:pt x="8211" y="0"/>
                    <a:pt x="6610" y="608"/>
                    <a:pt x="5171" y="1729"/>
                  </a:cubicBezTo>
                  <a:cubicBezTo>
                    <a:pt x="2848" y="3540"/>
                    <a:pt x="952" y="6693"/>
                    <a:pt x="0" y="10783"/>
                  </a:cubicBezTo>
                  <a:cubicBezTo>
                    <a:pt x="394" y="12474"/>
                    <a:pt x="4406" y="15712"/>
                    <a:pt x="9523" y="18385"/>
                  </a:cubicBezTo>
                  <a:cubicBezTo>
                    <a:pt x="13438" y="20428"/>
                    <a:pt x="16960" y="21600"/>
                    <a:pt x="18834" y="21600"/>
                  </a:cubicBezTo>
                  <a:cubicBezTo>
                    <a:pt x="19259" y="21600"/>
                    <a:pt x="19599" y="21539"/>
                    <a:pt x="19840" y="21415"/>
                  </a:cubicBezTo>
                  <a:cubicBezTo>
                    <a:pt x="21600" y="12879"/>
                    <a:pt x="18638" y="3700"/>
                    <a:pt x="13180" y="850"/>
                  </a:cubicBezTo>
                  <a:cubicBezTo>
                    <a:pt x="12077" y="273"/>
                    <a:pt x="10956" y="0"/>
                    <a:pt x="9854"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19;p24"/>
            <p:cNvSpPr/>
            <p:nvPr/>
          </p:nvSpPr>
          <p:spPr>
            <a:xfrm flipH="1">
              <a:off x="2124494" y="1306924"/>
              <a:ext cx="851561" cy="1003081"/>
            </a:xfrm>
            <a:custGeom>
              <a:avLst/>
              <a:gdLst/>
              <a:ahLst/>
              <a:cxnLst>
                <a:cxn ang="0">
                  <a:pos x="wd2" y="hd2"/>
                </a:cxn>
                <a:cxn ang="5400000">
                  <a:pos x="wd2" y="hd2"/>
                </a:cxn>
                <a:cxn ang="10800000">
                  <a:pos x="wd2" y="hd2"/>
                </a:cxn>
                <a:cxn ang="16200000">
                  <a:pos x="wd2" y="hd2"/>
                </a:cxn>
              </a:cxnLst>
              <a:rect l="0" t="0" r="r" b="b"/>
              <a:pathLst>
                <a:path w="21108" h="21600" fill="norm" stroke="1" extrusionOk="0">
                  <a:moveTo>
                    <a:pt x="15391" y="0"/>
                  </a:moveTo>
                  <a:cubicBezTo>
                    <a:pt x="12146" y="0"/>
                    <a:pt x="8992" y="1751"/>
                    <a:pt x="7895" y="4748"/>
                  </a:cubicBezTo>
                  <a:cubicBezTo>
                    <a:pt x="6442" y="8720"/>
                    <a:pt x="4005" y="14194"/>
                    <a:pt x="454" y="18473"/>
                  </a:cubicBezTo>
                  <a:cubicBezTo>
                    <a:pt x="444" y="18482"/>
                    <a:pt x="437" y="18493"/>
                    <a:pt x="428" y="18502"/>
                  </a:cubicBezTo>
                  <a:cubicBezTo>
                    <a:pt x="-332" y="19418"/>
                    <a:pt x="-19" y="20604"/>
                    <a:pt x="892" y="21209"/>
                  </a:cubicBezTo>
                  <a:cubicBezTo>
                    <a:pt x="1247" y="21442"/>
                    <a:pt x="1693" y="21588"/>
                    <a:pt x="2198" y="21598"/>
                  </a:cubicBezTo>
                  <a:cubicBezTo>
                    <a:pt x="2290" y="21599"/>
                    <a:pt x="2383" y="21600"/>
                    <a:pt x="2474" y="21600"/>
                  </a:cubicBezTo>
                  <a:cubicBezTo>
                    <a:pt x="9196" y="21600"/>
                    <a:pt x="15457" y="17911"/>
                    <a:pt x="17702" y="12073"/>
                  </a:cubicBezTo>
                  <a:lnTo>
                    <a:pt x="20400" y="5060"/>
                  </a:lnTo>
                  <a:lnTo>
                    <a:pt x="20560" y="4642"/>
                  </a:lnTo>
                  <a:lnTo>
                    <a:pt x="21003" y="3492"/>
                  </a:lnTo>
                  <a:cubicBezTo>
                    <a:pt x="21268" y="2807"/>
                    <a:pt x="21022" y="2052"/>
                    <a:pt x="20386" y="1589"/>
                  </a:cubicBezTo>
                  <a:cubicBezTo>
                    <a:pt x="19977" y="1288"/>
                    <a:pt x="19545" y="1034"/>
                    <a:pt x="19098" y="823"/>
                  </a:cubicBezTo>
                  <a:cubicBezTo>
                    <a:pt x="19004" y="778"/>
                    <a:pt x="18909" y="734"/>
                    <a:pt x="18813" y="693"/>
                  </a:cubicBezTo>
                  <a:cubicBezTo>
                    <a:pt x="17721" y="223"/>
                    <a:pt x="16549" y="0"/>
                    <a:pt x="15391"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7" name="Google Shape;220;p24"/>
            <p:cNvSpPr/>
            <p:nvPr/>
          </p:nvSpPr>
          <p:spPr>
            <a:xfrm flipH="1">
              <a:off x="2217092" y="1294279"/>
              <a:ext cx="782064" cy="997546"/>
            </a:xfrm>
            <a:custGeom>
              <a:avLst/>
              <a:gdLst/>
              <a:ahLst/>
              <a:cxnLst>
                <a:cxn ang="0">
                  <a:pos x="wd2" y="hd2"/>
                </a:cxn>
                <a:cxn ang="5400000">
                  <a:pos x="wd2" y="hd2"/>
                </a:cxn>
                <a:cxn ang="10800000">
                  <a:pos x="wd2" y="hd2"/>
                </a:cxn>
                <a:cxn ang="16200000">
                  <a:pos x="wd2" y="hd2"/>
                </a:cxn>
              </a:cxnLst>
              <a:rect l="0" t="0" r="r" b="b"/>
              <a:pathLst>
                <a:path w="21083" h="21600" fill="norm" stroke="1" extrusionOk="0">
                  <a:moveTo>
                    <a:pt x="16736" y="0"/>
                  </a:moveTo>
                  <a:cubicBezTo>
                    <a:pt x="13209" y="0"/>
                    <a:pt x="9778" y="1758"/>
                    <a:pt x="8584" y="4773"/>
                  </a:cubicBezTo>
                  <a:lnTo>
                    <a:pt x="8586" y="4773"/>
                  </a:lnTo>
                  <a:cubicBezTo>
                    <a:pt x="7004" y="8768"/>
                    <a:pt x="4353" y="14270"/>
                    <a:pt x="491" y="18574"/>
                  </a:cubicBezTo>
                  <a:cubicBezTo>
                    <a:pt x="482" y="18585"/>
                    <a:pt x="473" y="18593"/>
                    <a:pt x="465" y="18604"/>
                  </a:cubicBezTo>
                  <a:cubicBezTo>
                    <a:pt x="-517" y="19699"/>
                    <a:pt x="150" y="21176"/>
                    <a:pt x="1593" y="21600"/>
                  </a:cubicBezTo>
                  <a:cubicBezTo>
                    <a:pt x="602" y="20992"/>
                    <a:pt x="261" y="19800"/>
                    <a:pt x="1088" y="18879"/>
                  </a:cubicBezTo>
                  <a:cubicBezTo>
                    <a:pt x="1097" y="18869"/>
                    <a:pt x="1107" y="18859"/>
                    <a:pt x="1116" y="18848"/>
                  </a:cubicBezTo>
                  <a:cubicBezTo>
                    <a:pt x="4978" y="14544"/>
                    <a:pt x="7628" y="9042"/>
                    <a:pt x="9209" y="5047"/>
                  </a:cubicBezTo>
                  <a:cubicBezTo>
                    <a:pt x="10403" y="2033"/>
                    <a:pt x="13834" y="274"/>
                    <a:pt x="17361" y="274"/>
                  </a:cubicBezTo>
                  <a:cubicBezTo>
                    <a:pt x="18622" y="274"/>
                    <a:pt x="19895" y="498"/>
                    <a:pt x="21083" y="971"/>
                  </a:cubicBezTo>
                  <a:cubicBezTo>
                    <a:pt x="20979" y="921"/>
                    <a:pt x="20874" y="873"/>
                    <a:pt x="20770" y="826"/>
                  </a:cubicBezTo>
                  <a:cubicBezTo>
                    <a:pt x="19494" y="266"/>
                    <a:pt x="18109" y="0"/>
                    <a:pt x="16736"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8" name="Google Shape;221;p24"/>
            <p:cNvSpPr/>
            <p:nvPr/>
          </p:nvSpPr>
          <p:spPr>
            <a:xfrm flipH="1">
              <a:off x="1134080" y="1006227"/>
              <a:ext cx="183462" cy="141043"/>
            </a:xfrm>
            <a:custGeom>
              <a:avLst/>
              <a:gdLst/>
              <a:ahLst/>
              <a:cxnLst>
                <a:cxn ang="0">
                  <a:pos x="wd2" y="hd2"/>
                </a:cxn>
                <a:cxn ang="5400000">
                  <a:pos x="wd2" y="hd2"/>
                </a:cxn>
                <a:cxn ang="10800000">
                  <a:pos x="wd2" y="hd2"/>
                </a:cxn>
                <a:cxn ang="16200000">
                  <a:pos x="wd2" y="hd2"/>
                </a:cxn>
              </a:cxnLst>
              <a:rect l="0" t="0" r="r" b="b"/>
              <a:pathLst>
                <a:path w="21239" h="21600" fill="norm" stroke="1" extrusionOk="0">
                  <a:moveTo>
                    <a:pt x="3063" y="0"/>
                  </a:moveTo>
                  <a:lnTo>
                    <a:pt x="154" y="9350"/>
                  </a:lnTo>
                  <a:cubicBezTo>
                    <a:pt x="-361" y="11012"/>
                    <a:pt x="443" y="13189"/>
                    <a:pt x="2152" y="15267"/>
                  </a:cubicBezTo>
                  <a:cubicBezTo>
                    <a:pt x="3484" y="16904"/>
                    <a:pt x="5356" y="18467"/>
                    <a:pt x="7574" y="19672"/>
                  </a:cubicBezTo>
                  <a:cubicBezTo>
                    <a:pt x="9949" y="20968"/>
                    <a:pt x="12280" y="21600"/>
                    <a:pt x="14177" y="21600"/>
                  </a:cubicBezTo>
                  <a:cubicBezTo>
                    <a:pt x="14347" y="21600"/>
                    <a:pt x="14516" y="21600"/>
                    <a:pt x="14680" y="21583"/>
                  </a:cubicBezTo>
                  <a:cubicBezTo>
                    <a:pt x="16527" y="21459"/>
                    <a:pt x="17890" y="20677"/>
                    <a:pt x="18330" y="19248"/>
                  </a:cubicBezTo>
                  <a:lnTo>
                    <a:pt x="21239" y="9890"/>
                  </a:lnTo>
                  <a:lnTo>
                    <a:pt x="3063" y="0"/>
                  </a:ln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22;p24"/>
            <p:cNvSpPr/>
            <p:nvPr/>
          </p:nvSpPr>
          <p:spPr>
            <a:xfrm flipH="1">
              <a:off x="1054574" y="890475"/>
              <a:ext cx="244954" cy="195689"/>
            </a:xfrm>
            <a:custGeom>
              <a:avLst/>
              <a:gdLst/>
              <a:ahLst/>
              <a:cxnLst>
                <a:cxn ang="0">
                  <a:pos x="wd2" y="hd2"/>
                </a:cxn>
                <a:cxn ang="5400000">
                  <a:pos x="wd2" y="hd2"/>
                </a:cxn>
                <a:cxn ang="10800000">
                  <a:pos x="wd2" y="hd2"/>
                </a:cxn>
                <a:cxn ang="16200000">
                  <a:pos x="wd2" y="hd2"/>
                </a:cxn>
              </a:cxnLst>
              <a:rect l="0" t="0" r="r" b="b"/>
              <a:pathLst>
                <a:path w="20503" h="21600" fill="norm" stroke="1" extrusionOk="0">
                  <a:moveTo>
                    <a:pt x="1120" y="0"/>
                  </a:moveTo>
                  <a:cubicBezTo>
                    <a:pt x="1120" y="0"/>
                    <a:pt x="-1097" y="5397"/>
                    <a:pt x="706" y="12777"/>
                  </a:cubicBezTo>
                  <a:cubicBezTo>
                    <a:pt x="39" y="14915"/>
                    <a:pt x="2442" y="18246"/>
                    <a:pt x="6067" y="20216"/>
                  </a:cubicBezTo>
                  <a:cubicBezTo>
                    <a:pt x="7784" y="21139"/>
                    <a:pt x="9465" y="21600"/>
                    <a:pt x="10832" y="21600"/>
                  </a:cubicBezTo>
                  <a:cubicBezTo>
                    <a:pt x="12290" y="21600"/>
                    <a:pt x="13389" y="21079"/>
                    <a:pt x="13794" y="20049"/>
                  </a:cubicBezTo>
                  <a:lnTo>
                    <a:pt x="13848" y="20085"/>
                  </a:lnTo>
                  <a:cubicBezTo>
                    <a:pt x="19113" y="16640"/>
                    <a:pt x="20503" y="10788"/>
                    <a:pt x="20503" y="10788"/>
                  </a:cubicBezTo>
                  <a:lnTo>
                    <a:pt x="1120" y="0"/>
                  </a:ln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23;p24"/>
            <p:cNvSpPr/>
            <p:nvPr/>
          </p:nvSpPr>
          <p:spPr>
            <a:xfrm flipH="1">
              <a:off x="1052284" y="867737"/>
              <a:ext cx="235828" cy="140879"/>
            </a:xfrm>
            <a:custGeom>
              <a:avLst/>
              <a:gdLst/>
              <a:ahLst/>
              <a:cxnLst>
                <a:cxn ang="0">
                  <a:pos x="wd2" y="hd2"/>
                </a:cxn>
                <a:cxn ang="5400000">
                  <a:pos x="wd2" y="hd2"/>
                </a:cxn>
                <a:cxn ang="10800000">
                  <a:pos x="wd2" y="hd2"/>
                </a:cxn>
                <a:cxn ang="16200000">
                  <a:pos x="wd2" y="hd2"/>
                </a:cxn>
              </a:cxnLst>
              <a:rect l="0" t="0" r="r" b="b"/>
              <a:pathLst>
                <a:path w="19941" h="21600" fill="norm" stroke="1" extrusionOk="0">
                  <a:moveTo>
                    <a:pt x="4668" y="0"/>
                  </a:moveTo>
                  <a:cubicBezTo>
                    <a:pt x="2387" y="0"/>
                    <a:pt x="689" y="1173"/>
                    <a:pt x="166" y="3486"/>
                  </a:cubicBezTo>
                  <a:cubicBezTo>
                    <a:pt x="-830" y="7871"/>
                    <a:pt x="2749" y="14711"/>
                    <a:pt x="8164" y="18746"/>
                  </a:cubicBezTo>
                  <a:cubicBezTo>
                    <a:pt x="10720" y="20660"/>
                    <a:pt x="13230" y="21600"/>
                    <a:pt x="15272" y="21600"/>
                  </a:cubicBezTo>
                  <a:cubicBezTo>
                    <a:pt x="17553" y="21600"/>
                    <a:pt x="19246" y="20427"/>
                    <a:pt x="19774" y="18114"/>
                  </a:cubicBezTo>
                  <a:cubicBezTo>
                    <a:pt x="20770" y="13720"/>
                    <a:pt x="17186" y="6889"/>
                    <a:pt x="11771" y="2846"/>
                  </a:cubicBezTo>
                  <a:cubicBezTo>
                    <a:pt x="9215" y="940"/>
                    <a:pt x="6705" y="0"/>
                    <a:pt x="466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24;p24"/>
            <p:cNvSpPr/>
            <p:nvPr/>
          </p:nvSpPr>
          <p:spPr>
            <a:xfrm flipH="1">
              <a:off x="2069158" y="516518"/>
              <a:ext cx="764869" cy="459375"/>
            </a:xfrm>
            <a:custGeom>
              <a:avLst/>
              <a:gdLst/>
              <a:ahLst/>
              <a:cxnLst>
                <a:cxn ang="0">
                  <a:pos x="wd2" y="hd2"/>
                </a:cxn>
                <a:cxn ang="5400000">
                  <a:pos x="wd2" y="hd2"/>
                </a:cxn>
                <a:cxn ang="10800000">
                  <a:pos x="wd2" y="hd2"/>
                </a:cxn>
                <a:cxn ang="16200000">
                  <a:pos x="wd2" y="hd2"/>
                </a:cxn>
              </a:cxnLst>
              <a:rect l="0" t="0" r="r" b="b"/>
              <a:pathLst>
                <a:path w="21097" h="21600" fill="norm" stroke="1" extrusionOk="0">
                  <a:moveTo>
                    <a:pt x="3559" y="0"/>
                  </a:moveTo>
                  <a:cubicBezTo>
                    <a:pt x="2327" y="0"/>
                    <a:pt x="1219" y="1460"/>
                    <a:pt x="950" y="3595"/>
                  </a:cubicBezTo>
                  <a:lnTo>
                    <a:pt x="61" y="10595"/>
                  </a:lnTo>
                  <a:cubicBezTo>
                    <a:pt x="-252" y="13057"/>
                    <a:pt x="666" y="15484"/>
                    <a:pt x="2109" y="16014"/>
                  </a:cubicBezTo>
                  <a:lnTo>
                    <a:pt x="16968" y="21495"/>
                  </a:lnTo>
                  <a:cubicBezTo>
                    <a:pt x="17160" y="21564"/>
                    <a:pt x="17350" y="21600"/>
                    <a:pt x="17537" y="21600"/>
                  </a:cubicBezTo>
                  <a:cubicBezTo>
                    <a:pt x="18769" y="21600"/>
                    <a:pt x="19875" y="20140"/>
                    <a:pt x="20148" y="18005"/>
                  </a:cubicBezTo>
                  <a:lnTo>
                    <a:pt x="21035" y="11005"/>
                  </a:lnTo>
                  <a:cubicBezTo>
                    <a:pt x="21348" y="8543"/>
                    <a:pt x="20430" y="6116"/>
                    <a:pt x="18989" y="5586"/>
                  </a:cubicBezTo>
                  <a:lnTo>
                    <a:pt x="4128" y="105"/>
                  </a:lnTo>
                  <a:cubicBezTo>
                    <a:pt x="3938" y="36"/>
                    <a:pt x="3746" y="0"/>
                    <a:pt x="355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2" name="Google Shape;225;p24"/>
            <p:cNvSpPr/>
            <p:nvPr/>
          </p:nvSpPr>
          <p:spPr>
            <a:xfrm flipH="1">
              <a:off x="1949547" y="542457"/>
              <a:ext cx="764870" cy="459322"/>
            </a:xfrm>
            <a:custGeom>
              <a:avLst/>
              <a:gdLst/>
              <a:ahLst/>
              <a:cxnLst>
                <a:cxn ang="0">
                  <a:pos x="wd2" y="hd2"/>
                </a:cxn>
                <a:cxn ang="5400000">
                  <a:pos x="wd2" y="hd2"/>
                </a:cxn>
                <a:cxn ang="10800000">
                  <a:pos x="wd2" y="hd2"/>
                </a:cxn>
                <a:cxn ang="16200000">
                  <a:pos x="wd2" y="hd2"/>
                </a:cxn>
              </a:cxnLst>
              <a:rect l="0" t="0" r="r" b="b"/>
              <a:pathLst>
                <a:path w="21097" h="21600" fill="norm" stroke="1" extrusionOk="0">
                  <a:moveTo>
                    <a:pt x="3559" y="0"/>
                  </a:moveTo>
                  <a:cubicBezTo>
                    <a:pt x="2327" y="0"/>
                    <a:pt x="1221" y="1457"/>
                    <a:pt x="948" y="3593"/>
                  </a:cubicBezTo>
                  <a:lnTo>
                    <a:pt x="61" y="10593"/>
                  </a:lnTo>
                  <a:cubicBezTo>
                    <a:pt x="-252" y="13056"/>
                    <a:pt x="666" y="15480"/>
                    <a:pt x="2109" y="16014"/>
                  </a:cubicBezTo>
                  <a:lnTo>
                    <a:pt x="16968" y="21495"/>
                  </a:lnTo>
                  <a:cubicBezTo>
                    <a:pt x="17158" y="21564"/>
                    <a:pt x="17348" y="21600"/>
                    <a:pt x="17535" y="21600"/>
                  </a:cubicBezTo>
                  <a:cubicBezTo>
                    <a:pt x="18767" y="21600"/>
                    <a:pt x="19875" y="20138"/>
                    <a:pt x="20148" y="18004"/>
                  </a:cubicBezTo>
                  <a:lnTo>
                    <a:pt x="21035" y="11004"/>
                  </a:lnTo>
                  <a:cubicBezTo>
                    <a:pt x="21348" y="8541"/>
                    <a:pt x="20430" y="6115"/>
                    <a:pt x="18989" y="5584"/>
                  </a:cubicBezTo>
                  <a:lnTo>
                    <a:pt x="4128" y="102"/>
                  </a:lnTo>
                  <a:cubicBezTo>
                    <a:pt x="3936" y="33"/>
                    <a:pt x="3746" y="0"/>
                    <a:pt x="3559"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3" name="Google Shape;226;p24"/>
            <p:cNvSpPr/>
            <p:nvPr/>
          </p:nvSpPr>
          <p:spPr>
            <a:xfrm flipH="1">
              <a:off x="1968817" y="561614"/>
              <a:ext cx="726330" cy="420845"/>
            </a:xfrm>
            <a:custGeom>
              <a:avLst/>
              <a:gdLst/>
              <a:ahLst/>
              <a:cxnLst>
                <a:cxn ang="0">
                  <a:pos x="wd2" y="hd2"/>
                </a:cxn>
                <a:cxn ang="5400000">
                  <a:pos x="wd2" y="hd2"/>
                </a:cxn>
                <a:cxn ang="10800000">
                  <a:pos x="wd2" y="hd2"/>
                </a:cxn>
                <a:cxn ang="16200000">
                  <a:pos x="wd2" y="hd2"/>
                </a:cxn>
              </a:cxnLst>
              <a:rect l="0" t="0" r="r" b="b"/>
              <a:pathLst>
                <a:path w="21285" h="21600" fill="norm" stroke="1" extrusionOk="0">
                  <a:moveTo>
                    <a:pt x="3220" y="0"/>
                  </a:moveTo>
                  <a:cubicBezTo>
                    <a:pt x="2172" y="0"/>
                    <a:pt x="1226" y="1281"/>
                    <a:pt x="995" y="3145"/>
                  </a:cubicBezTo>
                  <a:lnTo>
                    <a:pt x="52" y="10790"/>
                  </a:lnTo>
                  <a:cubicBezTo>
                    <a:pt x="-158" y="12492"/>
                    <a:pt x="278" y="14222"/>
                    <a:pt x="1138" y="15085"/>
                  </a:cubicBezTo>
                  <a:cubicBezTo>
                    <a:pt x="1342" y="15291"/>
                    <a:pt x="1561" y="15439"/>
                    <a:pt x="1795" y="15528"/>
                  </a:cubicBezTo>
                  <a:lnTo>
                    <a:pt x="17581" y="21511"/>
                  </a:lnTo>
                  <a:cubicBezTo>
                    <a:pt x="17743" y="21572"/>
                    <a:pt x="17903" y="21600"/>
                    <a:pt x="18064" y="21600"/>
                  </a:cubicBezTo>
                  <a:cubicBezTo>
                    <a:pt x="19112" y="21600"/>
                    <a:pt x="20058" y="20324"/>
                    <a:pt x="20289" y="18455"/>
                  </a:cubicBezTo>
                  <a:lnTo>
                    <a:pt x="21232" y="10815"/>
                  </a:lnTo>
                  <a:cubicBezTo>
                    <a:pt x="21442" y="9111"/>
                    <a:pt x="21006" y="7387"/>
                    <a:pt x="20144" y="6518"/>
                  </a:cubicBezTo>
                  <a:cubicBezTo>
                    <a:pt x="19942" y="6311"/>
                    <a:pt x="19720" y="6161"/>
                    <a:pt x="19489" y="6075"/>
                  </a:cubicBezTo>
                  <a:lnTo>
                    <a:pt x="3700" y="92"/>
                  </a:lnTo>
                  <a:cubicBezTo>
                    <a:pt x="3540" y="31"/>
                    <a:pt x="3379" y="0"/>
                    <a:pt x="322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4" name="Google Shape;227;p24"/>
            <p:cNvSpPr/>
            <p:nvPr/>
          </p:nvSpPr>
          <p:spPr>
            <a:xfrm flipH="1">
              <a:off x="2032053" y="735867"/>
              <a:ext cx="103726" cy="193302"/>
            </a:xfrm>
            <a:custGeom>
              <a:avLst/>
              <a:gdLst/>
              <a:ahLst/>
              <a:cxnLst>
                <a:cxn ang="0">
                  <a:pos x="wd2" y="hd2"/>
                </a:cxn>
                <a:cxn ang="5400000">
                  <a:pos x="wd2" y="hd2"/>
                </a:cxn>
                <a:cxn ang="10800000">
                  <a:pos x="wd2" y="hd2"/>
                </a:cxn>
                <a:cxn ang="16200000">
                  <a:pos x="wd2" y="hd2"/>
                </a:cxn>
              </a:cxnLst>
              <a:rect l="0" t="0" r="r" b="b"/>
              <a:pathLst>
                <a:path w="20158" h="21600" fill="norm" stroke="1" extrusionOk="0">
                  <a:moveTo>
                    <a:pt x="12473" y="0"/>
                  </a:moveTo>
                  <a:cubicBezTo>
                    <a:pt x="8929" y="0"/>
                    <a:pt x="5755" y="1413"/>
                    <a:pt x="4964" y="3481"/>
                  </a:cubicBezTo>
                  <a:lnTo>
                    <a:pt x="175" y="16245"/>
                  </a:lnTo>
                  <a:cubicBezTo>
                    <a:pt x="-721" y="18635"/>
                    <a:pt x="1895" y="20988"/>
                    <a:pt x="6050" y="21503"/>
                  </a:cubicBezTo>
                  <a:cubicBezTo>
                    <a:pt x="6599" y="21570"/>
                    <a:pt x="7136" y="21600"/>
                    <a:pt x="7674" y="21600"/>
                  </a:cubicBezTo>
                  <a:cubicBezTo>
                    <a:pt x="11208" y="21600"/>
                    <a:pt x="14393" y="20187"/>
                    <a:pt x="15173" y="18113"/>
                  </a:cubicBezTo>
                  <a:lnTo>
                    <a:pt x="19983" y="5342"/>
                  </a:lnTo>
                  <a:cubicBezTo>
                    <a:pt x="20879" y="2965"/>
                    <a:pt x="18242" y="612"/>
                    <a:pt x="14097" y="97"/>
                  </a:cubicBezTo>
                  <a:cubicBezTo>
                    <a:pt x="13559" y="30"/>
                    <a:pt x="13011" y="0"/>
                    <a:pt x="124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5" name="Google Shape;228;p24"/>
            <p:cNvSpPr/>
            <p:nvPr/>
          </p:nvSpPr>
          <p:spPr>
            <a:xfrm flipH="1">
              <a:off x="2341664" y="667381"/>
              <a:ext cx="103739" cy="193302"/>
            </a:xfrm>
            <a:custGeom>
              <a:avLst/>
              <a:gdLst/>
              <a:ahLst/>
              <a:cxnLst>
                <a:cxn ang="0">
                  <a:pos x="wd2" y="hd2"/>
                </a:cxn>
                <a:cxn ang="5400000">
                  <a:pos x="wd2" y="hd2"/>
                </a:cxn>
                <a:cxn ang="10800000">
                  <a:pos x="wd2" y="hd2"/>
                </a:cxn>
                <a:cxn ang="16200000">
                  <a:pos x="wd2" y="hd2"/>
                </a:cxn>
              </a:cxnLst>
              <a:rect l="0" t="0" r="r" b="b"/>
              <a:pathLst>
                <a:path w="20151" h="21600" fill="norm" stroke="1" extrusionOk="0">
                  <a:moveTo>
                    <a:pt x="12470" y="0"/>
                  </a:moveTo>
                  <a:cubicBezTo>
                    <a:pt x="8928" y="0"/>
                    <a:pt x="5745" y="1413"/>
                    <a:pt x="4975" y="3481"/>
                  </a:cubicBezTo>
                  <a:lnTo>
                    <a:pt x="179" y="16245"/>
                  </a:lnTo>
                  <a:cubicBezTo>
                    <a:pt x="-728" y="18635"/>
                    <a:pt x="1907" y="20988"/>
                    <a:pt x="6061" y="21503"/>
                  </a:cubicBezTo>
                  <a:cubicBezTo>
                    <a:pt x="6599" y="21570"/>
                    <a:pt x="7147" y="21600"/>
                    <a:pt x="7684" y="21600"/>
                  </a:cubicBezTo>
                  <a:cubicBezTo>
                    <a:pt x="11216" y="21600"/>
                    <a:pt x="14399" y="20187"/>
                    <a:pt x="15169" y="18119"/>
                  </a:cubicBezTo>
                  <a:lnTo>
                    <a:pt x="19976" y="5355"/>
                  </a:lnTo>
                  <a:cubicBezTo>
                    <a:pt x="20872" y="2965"/>
                    <a:pt x="18237" y="612"/>
                    <a:pt x="14104" y="103"/>
                  </a:cubicBezTo>
                  <a:cubicBezTo>
                    <a:pt x="13556" y="30"/>
                    <a:pt x="13008" y="0"/>
                    <a:pt x="1247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6" name="Google Shape;229;p24"/>
            <p:cNvSpPr/>
            <p:nvPr/>
          </p:nvSpPr>
          <p:spPr>
            <a:xfrm flipH="1">
              <a:off x="847363" y="867737"/>
              <a:ext cx="307897" cy="151787"/>
            </a:xfrm>
            <a:custGeom>
              <a:avLst/>
              <a:gdLst/>
              <a:ahLst/>
              <a:cxnLst>
                <a:cxn ang="0">
                  <a:pos x="wd2" y="hd2"/>
                </a:cxn>
                <a:cxn ang="5400000">
                  <a:pos x="wd2" y="hd2"/>
                </a:cxn>
                <a:cxn ang="10800000">
                  <a:pos x="wd2" y="hd2"/>
                </a:cxn>
                <a:cxn ang="16200000">
                  <a:pos x="wd2" y="hd2"/>
                </a:cxn>
              </a:cxnLst>
              <a:rect l="0" t="0" r="r" b="b"/>
              <a:pathLst>
                <a:path w="21183" h="21600" fill="norm" stroke="1" extrusionOk="0">
                  <a:moveTo>
                    <a:pt x="19196" y="0"/>
                  </a:moveTo>
                  <a:cubicBezTo>
                    <a:pt x="18434" y="0"/>
                    <a:pt x="17706" y="911"/>
                    <a:pt x="17378" y="2448"/>
                  </a:cubicBezTo>
                  <a:cubicBezTo>
                    <a:pt x="15936" y="9174"/>
                    <a:pt x="12740" y="13368"/>
                    <a:pt x="9283" y="13368"/>
                  </a:cubicBezTo>
                  <a:cubicBezTo>
                    <a:pt x="8779" y="13368"/>
                    <a:pt x="8264" y="13283"/>
                    <a:pt x="7752" y="13097"/>
                  </a:cubicBezTo>
                  <a:lnTo>
                    <a:pt x="2327" y="11144"/>
                  </a:lnTo>
                  <a:cubicBezTo>
                    <a:pt x="2215" y="11105"/>
                    <a:pt x="2099" y="11082"/>
                    <a:pt x="1987" y="11082"/>
                  </a:cubicBezTo>
                  <a:cubicBezTo>
                    <a:pt x="1039" y="11082"/>
                    <a:pt x="199" y="12487"/>
                    <a:pt x="30" y="14488"/>
                  </a:cubicBezTo>
                  <a:cubicBezTo>
                    <a:pt x="-145" y="16526"/>
                    <a:pt x="445" y="18480"/>
                    <a:pt x="1367" y="19098"/>
                  </a:cubicBezTo>
                  <a:cubicBezTo>
                    <a:pt x="1457" y="19167"/>
                    <a:pt x="1546" y="19214"/>
                    <a:pt x="1643" y="19245"/>
                  </a:cubicBezTo>
                  <a:lnTo>
                    <a:pt x="7069" y="21198"/>
                  </a:lnTo>
                  <a:cubicBezTo>
                    <a:pt x="7812" y="21469"/>
                    <a:pt x="8551" y="21600"/>
                    <a:pt x="9283" y="21600"/>
                  </a:cubicBezTo>
                  <a:cubicBezTo>
                    <a:pt x="14297" y="21600"/>
                    <a:pt x="18927" y="15522"/>
                    <a:pt x="21014" y="5776"/>
                  </a:cubicBezTo>
                  <a:cubicBezTo>
                    <a:pt x="21455" y="3691"/>
                    <a:pt x="21003" y="1266"/>
                    <a:pt x="19995" y="348"/>
                  </a:cubicBezTo>
                  <a:cubicBezTo>
                    <a:pt x="19737" y="108"/>
                    <a:pt x="19465" y="0"/>
                    <a:pt x="1919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7" name="Google Shape;230;p24"/>
            <p:cNvSpPr/>
            <p:nvPr/>
          </p:nvSpPr>
          <p:spPr>
            <a:xfrm flipH="1">
              <a:off x="953579" y="720835"/>
              <a:ext cx="205264" cy="229986"/>
            </a:xfrm>
            <a:custGeom>
              <a:avLst/>
              <a:gdLst/>
              <a:ahLst/>
              <a:cxnLst>
                <a:cxn ang="0">
                  <a:pos x="wd2" y="hd2"/>
                </a:cxn>
                <a:cxn ang="5400000">
                  <a:pos x="wd2" y="hd2"/>
                </a:cxn>
                <a:cxn ang="10800000">
                  <a:pos x="wd2" y="hd2"/>
                </a:cxn>
                <a:cxn ang="16200000">
                  <a:pos x="wd2" y="hd2"/>
                </a:cxn>
              </a:cxnLst>
              <a:rect l="0" t="0" r="r" b="b"/>
              <a:pathLst>
                <a:path w="20746" h="21600" fill="norm" stroke="1" extrusionOk="0">
                  <a:moveTo>
                    <a:pt x="17789" y="0"/>
                  </a:moveTo>
                  <a:cubicBezTo>
                    <a:pt x="17729" y="0"/>
                    <a:pt x="17669" y="0"/>
                    <a:pt x="17608" y="5"/>
                  </a:cubicBezTo>
                  <a:cubicBezTo>
                    <a:pt x="15996" y="97"/>
                    <a:pt x="14773" y="1386"/>
                    <a:pt x="14882" y="2885"/>
                  </a:cubicBezTo>
                  <a:cubicBezTo>
                    <a:pt x="15266" y="8445"/>
                    <a:pt x="11537" y="13501"/>
                    <a:pt x="5827" y="15183"/>
                  </a:cubicBezTo>
                  <a:lnTo>
                    <a:pt x="2036" y="16304"/>
                  </a:lnTo>
                  <a:cubicBezTo>
                    <a:pt x="501" y="16758"/>
                    <a:pt x="-344" y="18277"/>
                    <a:pt x="133" y="19709"/>
                  </a:cubicBezTo>
                  <a:cubicBezTo>
                    <a:pt x="462" y="20642"/>
                    <a:pt x="1274" y="21304"/>
                    <a:pt x="2239" y="21524"/>
                  </a:cubicBezTo>
                  <a:cubicBezTo>
                    <a:pt x="2464" y="21575"/>
                    <a:pt x="2695" y="21600"/>
                    <a:pt x="2931" y="21600"/>
                  </a:cubicBezTo>
                  <a:cubicBezTo>
                    <a:pt x="3221" y="21600"/>
                    <a:pt x="3517" y="21559"/>
                    <a:pt x="3808" y="21473"/>
                  </a:cubicBezTo>
                  <a:lnTo>
                    <a:pt x="7587" y="20356"/>
                  </a:lnTo>
                  <a:cubicBezTo>
                    <a:pt x="15864" y="17915"/>
                    <a:pt x="21256" y="10591"/>
                    <a:pt x="20707" y="2538"/>
                  </a:cubicBezTo>
                  <a:cubicBezTo>
                    <a:pt x="20609" y="1106"/>
                    <a:pt x="19325" y="0"/>
                    <a:pt x="1778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8" name="Google Shape;231;p24"/>
            <p:cNvSpPr/>
            <p:nvPr/>
          </p:nvSpPr>
          <p:spPr>
            <a:xfrm flipH="1">
              <a:off x="2249652" y="279043"/>
              <a:ext cx="402909" cy="240460"/>
            </a:xfrm>
            <a:custGeom>
              <a:avLst/>
              <a:gdLst/>
              <a:ahLst/>
              <a:cxnLst>
                <a:cxn ang="0">
                  <a:pos x="wd2" y="hd2"/>
                </a:cxn>
                <a:cxn ang="5400000">
                  <a:pos x="wd2" y="hd2"/>
                </a:cxn>
                <a:cxn ang="10800000">
                  <a:pos x="wd2" y="hd2"/>
                </a:cxn>
                <a:cxn ang="16200000">
                  <a:pos x="wd2" y="hd2"/>
                </a:cxn>
              </a:cxnLst>
              <a:rect l="0" t="0" r="r" b="b"/>
              <a:pathLst>
                <a:path w="20848" h="21600" fill="norm" stroke="1" extrusionOk="0">
                  <a:moveTo>
                    <a:pt x="7349" y="0"/>
                  </a:moveTo>
                  <a:cubicBezTo>
                    <a:pt x="4235" y="0"/>
                    <a:pt x="1682" y="1599"/>
                    <a:pt x="584" y="4387"/>
                  </a:cubicBezTo>
                  <a:cubicBezTo>
                    <a:pt x="362" y="4948"/>
                    <a:pt x="202" y="5562"/>
                    <a:pt x="104" y="6210"/>
                  </a:cubicBezTo>
                  <a:lnTo>
                    <a:pt x="104" y="6220"/>
                  </a:lnTo>
                  <a:cubicBezTo>
                    <a:pt x="-59" y="7302"/>
                    <a:pt x="-28" y="8428"/>
                    <a:pt x="177" y="9555"/>
                  </a:cubicBezTo>
                  <a:cubicBezTo>
                    <a:pt x="974" y="14044"/>
                    <a:pt x="4428" y="18558"/>
                    <a:pt x="8980" y="20571"/>
                  </a:cubicBezTo>
                  <a:cubicBezTo>
                    <a:pt x="10547" y="21273"/>
                    <a:pt x="12083" y="21600"/>
                    <a:pt x="13501" y="21600"/>
                  </a:cubicBezTo>
                  <a:cubicBezTo>
                    <a:pt x="17242" y="21600"/>
                    <a:pt x="20168" y="19304"/>
                    <a:pt x="20746" y="15390"/>
                  </a:cubicBezTo>
                  <a:cubicBezTo>
                    <a:pt x="21541" y="9983"/>
                    <a:pt x="17568" y="3563"/>
                    <a:pt x="11864" y="1029"/>
                  </a:cubicBezTo>
                  <a:cubicBezTo>
                    <a:pt x="10297" y="331"/>
                    <a:pt x="8764" y="0"/>
                    <a:pt x="7349"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9" name="Google Shape;232;p24"/>
            <p:cNvSpPr/>
            <p:nvPr/>
          </p:nvSpPr>
          <p:spPr>
            <a:xfrm flipH="1">
              <a:off x="2621261" y="327992"/>
              <a:ext cx="31300" cy="57416"/>
            </a:xfrm>
            <a:custGeom>
              <a:avLst/>
              <a:gdLst/>
              <a:ahLst/>
              <a:cxnLst>
                <a:cxn ang="0">
                  <a:pos x="wd2" y="hd2"/>
                </a:cxn>
                <a:cxn ang="5400000">
                  <a:pos x="wd2" y="hd2"/>
                </a:cxn>
                <a:cxn ang="10800000">
                  <a:pos x="wd2" y="hd2"/>
                </a:cxn>
                <a:cxn ang="16200000">
                  <a:pos x="wd2" y="hd2"/>
                </a:cxn>
              </a:cxnLst>
              <a:rect l="0" t="0" r="r" b="b"/>
              <a:pathLst>
                <a:path w="19254" h="21600" fill="norm" stroke="1" extrusionOk="0">
                  <a:moveTo>
                    <a:pt x="6880" y="0"/>
                  </a:moveTo>
                  <a:cubicBezTo>
                    <a:pt x="4276" y="2307"/>
                    <a:pt x="2340" y="4879"/>
                    <a:pt x="1238" y="7636"/>
                  </a:cubicBezTo>
                  <a:cubicBezTo>
                    <a:pt x="-698" y="12168"/>
                    <a:pt x="-331" y="16884"/>
                    <a:pt x="2106" y="21600"/>
                  </a:cubicBezTo>
                  <a:cubicBezTo>
                    <a:pt x="10319" y="20804"/>
                    <a:pt x="16963" y="17843"/>
                    <a:pt x="18765" y="13474"/>
                  </a:cubicBezTo>
                  <a:cubicBezTo>
                    <a:pt x="20902" y="8411"/>
                    <a:pt x="15861" y="3022"/>
                    <a:pt x="688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0" name="Google Shape;233;p24"/>
            <p:cNvSpPr/>
            <p:nvPr/>
          </p:nvSpPr>
          <p:spPr>
            <a:xfrm flipH="1">
              <a:off x="2702187" y="615501"/>
              <a:ext cx="101339" cy="154772"/>
            </a:xfrm>
            <a:custGeom>
              <a:avLst/>
              <a:gdLst/>
              <a:ahLst/>
              <a:cxnLst>
                <a:cxn ang="0">
                  <a:pos x="wd2" y="hd2"/>
                </a:cxn>
                <a:cxn ang="5400000">
                  <a:pos x="wd2" y="hd2"/>
                </a:cxn>
                <a:cxn ang="10800000">
                  <a:pos x="wd2" y="hd2"/>
                </a:cxn>
                <a:cxn ang="16200000">
                  <a:pos x="wd2" y="hd2"/>
                </a:cxn>
              </a:cxnLst>
              <a:rect l="0" t="0" r="r" b="b"/>
              <a:pathLst>
                <a:path w="20077" h="21600" fill="norm" stroke="1" extrusionOk="0">
                  <a:moveTo>
                    <a:pt x="9944" y="0"/>
                  </a:moveTo>
                  <a:cubicBezTo>
                    <a:pt x="8342" y="0"/>
                    <a:pt x="6901" y="788"/>
                    <a:pt x="6546" y="1931"/>
                  </a:cubicBezTo>
                  <a:lnTo>
                    <a:pt x="1719" y="17624"/>
                  </a:lnTo>
                  <a:cubicBezTo>
                    <a:pt x="1321" y="18942"/>
                    <a:pt x="-1195" y="19676"/>
                    <a:pt x="697" y="19964"/>
                  </a:cubicBezTo>
                  <a:lnTo>
                    <a:pt x="11051" y="21547"/>
                  </a:lnTo>
                  <a:cubicBezTo>
                    <a:pt x="11298" y="21585"/>
                    <a:pt x="11556" y="21600"/>
                    <a:pt x="11793" y="21600"/>
                  </a:cubicBezTo>
                  <a:cubicBezTo>
                    <a:pt x="13395" y="21600"/>
                    <a:pt x="14836" y="20820"/>
                    <a:pt x="15190" y="19661"/>
                  </a:cubicBezTo>
                  <a:lnTo>
                    <a:pt x="19996" y="3984"/>
                  </a:lnTo>
                  <a:cubicBezTo>
                    <a:pt x="20405" y="2666"/>
                    <a:pt x="19212" y="1356"/>
                    <a:pt x="17341" y="1068"/>
                  </a:cubicBezTo>
                  <a:lnTo>
                    <a:pt x="10686" y="61"/>
                  </a:lnTo>
                  <a:cubicBezTo>
                    <a:pt x="10427" y="23"/>
                    <a:pt x="10180" y="0"/>
                    <a:pt x="9944"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1" name="Google Shape;234;p24"/>
            <p:cNvSpPr/>
            <p:nvPr/>
          </p:nvSpPr>
          <p:spPr>
            <a:xfrm flipH="1">
              <a:off x="2729810" y="611757"/>
              <a:ext cx="82758" cy="152276"/>
            </a:xfrm>
            <a:custGeom>
              <a:avLst/>
              <a:gdLst/>
              <a:ahLst/>
              <a:cxnLst>
                <a:cxn ang="0">
                  <a:pos x="wd2" y="hd2"/>
                </a:cxn>
                <a:cxn ang="5400000">
                  <a:pos x="wd2" y="hd2"/>
                </a:cxn>
                <a:cxn ang="10800000">
                  <a:pos x="wd2" y="hd2"/>
                </a:cxn>
                <a:cxn ang="16200000">
                  <a:pos x="wd2" y="hd2"/>
                </a:cxn>
              </a:cxnLst>
              <a:rect l="0" t="0" r="r" b="b"/>
              <a:pathLst>
                <a:path w="20768" h="21600" fill="norm" stroke="1" extrusionOk="0">
                  <a:moveTo>
                    <a:pt x="10493" y="0"/>
                  </a:moveTo>
                  <a:cubicBezTo>
                    <a:pt x="8464" y="0"/>
                    <a:pt x="6639" y="793"/>
                    <a:pt x="6203" y="1955"/>
                  </a:cubicBezTo>
                  <a:lnTo>
                    <a:pt x="102" y="17905"/>
                  </a:lnTo>
                  <a:cubicBezTo>
                    <a:pt x="-416" y="19244"/>
                    <a:pt x="1096" y="20576"/>
                    <a:pt x="3465" y="20869"/>
                  </a:cubicBezTo>
                  <a:lnTo>
                    <a:pt x="9335" y="21546"/>
                  </a:lnTo>
                  <a:cubicBezTo>
                    <a:pt x="9662" y="21585"/>
                    <a:pt x="9975" y="21600"/>
                    <a:pt x="10275" y="21600"/>
                  </a:cubicBezTo>
                  <a:cubicBezTo>
                    <a:pt x="12304" y="21600"/>
                    <a:pt x="14129" y="20807"/>
                    <a:pt x="14579" y="19629"/>
                  </a:cubicBezTo>
                  <a:lnTo>
                    <a:pt x="20666" y="3695"/>
                  </a:lnTo>
                  <a:cubicBezTo>
                    <a:pt x="21184" y="2348"/>
                    <a:pt x="19672" y="1024"/>
                    <a:pt x="17303" y="731"/>
                  </a:cubicBezTo>
                  <a:lnTo>
                    <a:pt x="11419" y="54"/>
                  </a:lnTo>
                  <a:cubicBezTo>
                    <a:pt x="11106" y="15"/>
                    <a:pt x="10793" y="0"/>
                    <a:pt x="10493"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2" name="Google Shape;235;p24"/>
            <p:cNvSpPr/>
            <p:nvPr/>
          </p:nvSpPr>
          <p:spPr>
            <a:xfrm flipH="1">
              <a:off x="2657370" y="193409"/>
              <a:ext cx="127780" cy="488517"/>
            </a:xfrm>
            <a:custGeom>
              <a:avLst/>
              <a:gdLst/>
              <a:ahLst/>
              <a:cxnLst>
                <a:cxn ang="0">
                  <a:pos x="wd2" y="hd2"/>
                </a:cxn>
                <a:cxn ang="5400000">
                  <a:pos x="wd2" y="hd2"/>
                </a:cxn>
                <a:cxn ang="10800000">
                  <a:pos x="wd2" y="hd2"/>
                </a:cxn>
                <a:cxn ang="16200000">
                  <a:pos x="wd2" y="hd2"/>
                </a:cxn>
              </a:cxnLst>
              <a:rect l="0" t="0" r="r" b="b"/>
              <a:pathLst>
                <a:path w="21138" h="21600" fill="norm" stroke="1" extrusionOk="0">
                  <a:moveTo>
                    <a:pt x="18685" y="0"/>
                  </a:moveTo>
                  <a:cubicBezTo>
                    <a:pt x="17545" y="0"/>
                    <a:pt x="16530" y="211"/>
                    <a:pt x="16279" y="516"/>
                  </a:cubicBezTo>
                  <a:lnTo>
                    <a:pt x="56" y="20803"/>
                  </a:lnTo>
                  <a:cubicBezTo>
                    <a:pt x="-231" y="21156"/>
                    <a:pt x="613" y="21509"/>
                    <a:pt x="1951" y="21586"/>
                  </a:cubicBezTo>
                  <a:cubicBezTo>
                    <a:pt x="2121" y="21595"/>
                    <a:pt x="2292" y="21600"/>
                    <a:pt x="2462" y="21600"/>
                  </a:cubicBezTo>
                  <a:cubicBezTo>
                    <a:pt x="3593" y="21600"/>
                    <a:pt x="4608" y="21389"/>
                    <a:pt x="4859" y="21079"/>
                  </a:cubicBezTo>
                  <a:lnTo>
                    <a:pt x="21082" y="792"/>
                  </a:lnTo>
                  <a:cubicBezTo>
                    <a:pt x="21369" y="439"/>
                    <a:pt x="20525" y="91"/>
                    <a:pt x="19205" y="14"/>
                  </a:cubicBezTo>
                  <a:cubicBezTo>
                    <a:pt x="19026" y="5"/>
                    <a:pt x="18855" y="0"/>
                    <a:pt x="18685"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3" name="Google Shape;236;p24"/>
            <p:cNvSpPr/>
            <p:nvPr/>
          </p:nvSpPr>
          <p:spPr>
            <a:xfrm flipH="1">
              <a:off x="1228835" y="1174294"/>
              <a:ext cx="109084" cy="6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9" y="0"/>
                  </a:moveTo>
                  <a:lnTo>
                    <a:pt x="0" y="4826"/>
                  </a:lnTo>
                  <a:cubicBezTo>
                    <a:pt x="2912" y="10205"/>
                    <a:pt x="5986" y="13942"/>
                    <a:pt x="8952" y="16472"/>
                  </a:cubicBezTo>
                  <a:cubicBezTo>
                    <a:pt x="13186" y="20075"/>
                    <a:pt x="17205" y="21298"/>
                    <a:pt x="20224" y="21600"/>
                  </a:cubicBezTo>
                  <a:lnTo>
                    <a:pt x="21600" y="17009"/>
                  </a:lnTo>
                  <a:cubicBezTo>
                    <a:pt x="21568" y="17009"/>
                    <a:pt x="21546" y="17009"/>
                    <a:pt x="21525" y="17009"/>
                  </a:cubicBezTo>
                  <a:cubicBezTo>
                    <a:pt x="17001" y="17009"/>
                    <a:pt x="8683" y="14696"/>
                    <a:pt x="1429"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4" name="Google Shape;237;p24"/>
            <p:cNvSpPr/>
            <p:nvPr/>
          </p:nvSpPr>
          <p:spPr>
            <a:xfrm flipH="1">
              <a:off x="1337429" y="1348818"/>
              <a:ext cx="103331" cy="81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7" y="0"/>
                  </a:moveTo>
                  <a:cubicBezTo>
                    <a:pt x="1452" y="1059"/>
                    <a:pt x="737" y="2118"/>
                    <a:pt x="0" y="3149"/>
                  </a:cubicBezTo>
                  <a:cubicBezTo>
                    <a:pt x="3982" y="10378"/>
                    <a:pt x="8758" y="15073"/>
                    <a:pt x="13182" y="18122"/>
                  </a:cubicBezTo>
                  <a:cubicBezTo>
                    <a:pt x="15395" y="19668"/>
                    <a:pt x="17527" y="20770"/>
                    <a:pt x="19399" y="21600"/>
                  </a:cubicBezTo>
                  <a:cubicBezTo>
                    <a:pt x="20159" y="20512"/>
                    <a:pt x="20874" y="19410"/>
                    <a:pt x="21600" y="18293"/>
                  </a:cubicBezTo>
                  <a:cubicBezTo>
                    <a:pt x="16325" y="16347"/>
                    <a:pt x="8191" y="11594"/>
                    <a:pt x="2167"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5" name="Google Shape;238;p24"/>
            <p:cNvSpPr/>
            <p:nvPr/>
          </p:nvSpPr>
          <p:spPr>
            <a:xfrm flipH="1">
              <a:off x="1482602" y="1457950"/>
              <a:ext cx="93888" cy="9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6" y="0"/>
                  </a:moveTo>
                  <a:cubicBezTo>
                    <a:pt x="2085" y="561"/>
                    <a:pt x="1036" y="1098"/>
                    <a:pt x="0" y="1610"/>
                  </a:cubicBezTo>
                  <a:cubicBezTo>
                    <a:pt x="4258" y="11465"/>
                    <a:pt x="11824" y="17758"/>
                    <a:pt x="18266" y="21600"/>
                  </a:cubicBezTo>
                  <a:cubicBezTo>
                    <a:pt x="19390" y="20954"/>
                    <a:pt x="20501" y="20307"/>
                    <a:pt x="21600" y="19624"/>
                  </a:cubicBezTo>
                  <a:cubicBezTo>
                    <a:pt x="15257" y="16221"/>
                    <a:pt x="7317" y="10184"/>
                    <a:pt x="3096"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6" name="Google Shape;239;p24"/>
            <p:cNvSpPr/>
            <p:nvPr/>
          </p:nvSpPr>
          <p:spPr>
            <a:xfrm flipH="1">
              <a:off x="1678408" y="1514171"/>
              <a:ext cx="64701" cy="112715"/>
            </a:xfrm>
            <a:custGeom>
              <a:avLst/>
              <a:gdLst/>
              <a:ahLst/>
              <a:cxnLst>
                <a:cxn ang="0">
                  <a:pos x="wd2" y="hd2"/>
                </a:cxn>
                <a:cxn ang="5400000">
                  <a:pos x="wd2" y="hd2"/>
                </a:cxn>
                <a:cxn ang="10800000">
                  <a:pos x="wd2" y="hd2"/>
                </a:cxn>
                <a:cxn ang="16200000">
                  <a:pos x="wd2" y="hd2"/>
                </a:cxn>
              </a:cxnLst>
              <a:rect l="0" t="0" r="r" b="b"/>
              <a:pathLst>
                <a:path w="21406" h="21600" fill="norm" stroke="1" extrusionOk="0">
                  <a:moveTo>
                    <a:pt x="5085" y="0"/>
                  </a:moveTo>
                  <a:cubicBezTo>
                    <a:pt x="3397" y="166"/>
                    <a:pt x="1691" y="291"/>
                    <a:pt x="4" y="416"/>
                  </a:cubicBezTo>
                  <a:cubicBezTo>
                    <a:pt x="-194" y="10920"/>
                    <a:pt x="8209" y="17742"/>
                    <a:pt x="15194" y="21600"/>
                  </a:cubicBezTo>
                  <a:cubicBezTo>
                    <a:pt x="17258" y="21392"/>
                    <a:pt x="19341" y="21174"/>
                    <a:pt x="21406" y="20924"/>
                  </a:cubicBezTo>
                  <a:cubicBezTo>
                    <a:pt x="14870" y="17929"/>
                    <a:pt x="4546" y="11398"/>
                    <a:pt x="5085"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7" name="Google Shape;240;p24"/>
            <p:cNvSpPr/>
            <p:nvPr/>
          </p:nvSpPr>
          <p:spPr>
            <a:xfrm flipH="1">
              <a:off x="1918118" y="1492844"/>
              <a:ext cx="47204" cy="130243"/>
            </a:xfrm>
            <a:custGeom>
              <a:avLst/>
              <a:gdLst/>
              <a:ahLst/>
              <a:cxnLst>
                <a:cxn ang="0">
                  <a:pos x="wd2" y="hd2"/>
                </a:cxn>
                <a:cxn ang="5400000">
                  <a:pos x="wd2" y="hd2"/>
                </a:cxn>
                <a:cxn ang="10800000">
                  <a:pos x="wd2" y="hd2"/>
                </a:cxn>
                <a:cxn ang="16200000">
                  <a:pos x="wd2" y="hd2"/>
                </a:cxn>
              </a:cxnLst>
              <a:rect l="0" t="0" r="r" b="b"/>
              <a:pathLst>
                <a:path w="17607" h="21600" fill="norm" stroke="1" extrusionOk="0">
                  <a:moveTo>
                    <a:pt x="3274" y="0"/>
                  </a:moveTo>
                  <a:cubicBezTo>
                    <a:pt x="-3993" y="8199"/>
                    <a:pt x="2060" y="15579"/>
                    <a:pt x="9530" y="20790"/>
                  </a:cubicBezTo>
                  <a:cubicBezTo>
                    <a:pt x="12202" y="21087"/>
                    <a:pt x="14915" y="21357"/>
                    <a:pt x="17607" y="21600"/>
                  </a:cubicBezTo>
                  <a:cubicBezTo>
                    <a:pt x="9469" y="16911"/>
                    <a:pt x="987" y="9378"/>
                    <a:pt x="8781" y="801"/>
                  </a:cubicBezTo>
                  <a:cubicBezTo>
                    <a:pt x="6939" y="558"/>
                    <a:pt x="5117" y="279"/>
                    <a:pt x="3274"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8" name="Google Shape;241;p24"/>
            <p:cNvSpPr/>
            <p:nvPr/>
          </p:nvSpPr>
          <p:spPr>
            <a:xfrm flipH="1">
              <a:off x="2987943" y="2056032"/>
              <a:ext cx="495757" cy="409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1" y="0"/>
                  </a:moveTo>
                  <a:cubicBezTo>
                    <a:pt x="362" y="160"/>
                    <a:pt x="182" y="327"/>
                    <a:pt x="0" y="496"/>
                  </a:cubicBezTo>
                  <a:cubicBezTo>
                    <a:pt x="1542" y="3520"/>
                    <a:pt x="3805" y="5316"/>
                    <a:pt x="4663" y="5923"/>
                  </a:cubicBezTo>
                  <a:cubicBezTo>
                    <a:pt x="4069" y="6929"/>
                    <a:pt x="3471" y="8049"/>
                    <a:pt x="2894" y="9289"/>
                  </a:cubicBezTo>
                  <a:lnTo>
                    <a:pt x="2755" y="9593"/>
                  </a:lnTo>
                  <a:lnTo>
                    <a:pt x="2979" y="9808"/>
                  </a:lnTo>
                  <a:cubicBezTo>
                    <a:pt x="6122" y="12835"/>
                    <a:pt x="9044" y="15109"/>
                    <a:pt x="11619" y="16817"/>
                  </a:cubicBezTo>
                  <a:cubicBezTo>
                    <a:pt x="16337" y="19947"/>
                    <a:pt x="19874" y="21170"/>
                    <a:pt x="21418" y="21600"/>
                  </a:cubicBezTo>
                  <a:cubicBezTo>
                    <a:pt x="21482" y="21339"/>
                    <a:pt x="21543" y="21079"/>
                    <a:pt x="21600" y="20818"/>
                  </a:cubicBezTo>
                  <a:cubicBezTo>
                    <a:pt x="19358" y="20202"/>
                    <a:pt x="12378" y="17747"/>
                    <a:pt x="3622" y="9389"/>
                  </a:cubicBezTo>
                  <a:cubicBezTo>
                    <a:pt x="4639" y="7241"/>
                    <a:pt x="5734" y="5462"/>
                    <a:pt x="6720" y="4067"/>
                  </a:cubicBezTo>
                  <a:cubicBezTo>
                    <a:pt x="6552" y="3884"/>
                    <a:pt x="6387" y="3692"/>
                    <a:pt x="6226" y="3503"/>
                  </a:cubicBezTo>
                  <a:cubicBezTo>
                    <a:pt x="5852" y="4033"/>
                    <a:pt x="5460" y="4617"/>
                    <a:pt x="5060" y="5265"/>
                  </a:cubicBezTo>
                  <a:cubicBezTo>
                    <a:pt x="4313" y="4735"/>
                    <a:pt x="2031" y="2959"/>
                    <a:pt x="541"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9" name="Google Shape;242;p24"/>
            <p:cNvSpPr/>
            <p:nvPr/>
          </p:nvSpPr>
          <p:spPr>
            <a:xfrm flipH="1">
              <a:off x="0" y="0"/>
              <a:ext cx="1794275" cy="976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55" y="18319"/>
                  </a:lnTo>
                  <a:lnTo>
                    <a:pt x="21600" y="18319"/>
                  </a:lnTo>
                  <a:lnTo>
                    <a:pt x="21600"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0" name="Google Shape;243;p24"/>
            <p:cNvSpPr/>
            <p:nvPr/>
          </p:nvSpPr>
          <p:spPr>
            <a:xfrm flipH="1">
              <a:off x="83548" y="179191"/>
              <a:ext cx="426509" cy="426598"/>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40" y="0"/>
                  </a:moveTo>
                  <a:cubicBezTo>
                    <a:pt x="7321" y="0"/>
                    <a:pt x="4804" y="1055"/>
                    <a:pt x="2881" y="3163"/>
                  </a:cubicBezTo>
                  <a:cubicBezTo>
                    <a:pt x="-960" y="7383"/>
                    <a:pt x="-960" y="14217"/>
                    <a:pt x="2881" y="18435"/>
                  </a:cubicBezTo>
                  <a:cubicBezTo>
                    <a:pt x="4804" y="20545"/>
                    <a:pt x="7321" y="21600"/>
                    <a:pt x="9840" y="21600"/>
                  </a:cubicBezTo>
                  <a:cubicBezTo>
                    <a:pt x="12359" y="21600"/>
                    <a:pt x="14878" y="20545"/>
                    <a:pt x="16799" y="18435"/>
                  </a:cubicBezTo>
                  <a:cubicBezTo>
                    <a:pt x="20640" y="14217"/>
                    <a:pt x="20640" y="7383"/>
                    <a:pt x="16799" y="3163"/>
                  </a:cubicBezTo>
                  <a:cubicBezTo>
                    <a:pt x="14878" y="1055"/>
                    <a:pt x="12359" y="0"/>
                    <a:pt x="984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1" name="Google Shape;244;p24"/>
            <p:cNvSpPr/>
            <p:nvPr/>
          </p:nvSpPr>
          <p:spPr>
            <a:xfrm flipH="1">
              <a:off x="623670" y="229605"/>
              <a:ext cx="1078346" cy="34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8" y="0"/>
                  </a:moveTo>
                  <a:cubicBezTo>
                    <a:pt x="154" y="0"/>
                    <a:pt x="0" y="4800"/>
                    <a:pt x="0" y="10783"/>
                  </a:cubicBezTo>
                  <a:cubicBezTo>
                    <a:pt x="0" y="16732"/>
                    <a:pt x="154" y="21600"/>
                    <a:pt x="348" y="21600"/>
                  </a:cubicBezTo>
                  <a:lnTo>
                    <a:pt x="21252" y="21600"/>
                  </a:lnTo>
                  <a:cubicBezTo>
                    <a:pt x="21446" y="21600"/>
                    <a:pt x="21600" y="16732"/>
                    <a:pt x="21600" y="10783"/>
                  </a:cubicBezTo>
                  <a:cubicBezTo>
                    <a:pt x="21600" y="4800"/>
                    <a:pt x="21446" y="0"/>
                    <a:pt x="2125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2" name="Google Shape;245;p24"/>
            <p:cNvSpPr/>
            <p:nvPr/>
          </p:nvSpPr>
          <p:spPr>
            <a:xfrm flipH="1">
              <a:off x="623670" y="357839"/>
              <a:ext cx="402793" cy="34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 y="0"/>
                  </a:moveTo>
                  <a:cubicBezTo>
                    <a:pt x="413" y="0"/>
                    <a:pt x="0" y="4800"/>
                    <a:pt x="0" y="10783"/>
                  </a:cubicBezTo>
                  <a:cubicBezTo>
                    <a:pt x="0" y="16766"/>
                    <a:pt x="413" y="21600"/>
                    <a:pt x="928" y="21600"/>
                  </a:cubicBezTo>
                  <a:lnTo>
                    <a:pt x="20669" y="21600"/>
                  </a:lnTo>
                  <a:cubicBezTo>
                    <a:pt x="21187" y="21600"/>
                    <a:pt x="21600" y="16766"/>
                    <a:pt x="21600" y="10783"/>
                  </a:cubicBezTo>
                  <a:cubicBezTo>
                    <a:pt x="21600" y="4800"/>
                    <a:pt x="21187" y="0"/>
                    <a:pt x="2066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3" name="Google Shape;246;p24"/>
            <p:cNvSpPr/>
            <p:nvPr/>
          </p:nvSpPr>
          <p:spPr>
            <a:xfrm flipH="1">
              <a:off x="1085074" y="357839"/>
              <a:ext cx="625680" cy="34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270" y="0"/>
                    <a:pt x="0" y="4800"/>
                    <a:pt x="0" y="10783"/>
                  </a:cubicBezTo>
                  <a:cubicBezTo>
                    <a:pt x="0" y="16732"/>
                    <a:pt x="270" y="21600"/>
                    <a:pt x="600" y="21600"/>
                  </a:cubicBezTo>
                  <a:lnTo>
                    <a:pt x="21000" y="21600"/>
                  </a:lnTo>
                  <a:cubicBezTo>
                    <a:pt x="21334" y="21600"/>
                    <a:pt x="21600" y="16732"/>
                    <a:pt x="21600" y="10783"/>
                  </a:cubicBezTo>
                  <a:cubicBezTo>
                    <a:pt x="21600" y="4800"/>
                    <a:pt x="21334" y="0"/>
                    <a:pt x="2100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4" name="Google Shape;247;p24"/>
            <p:cNvSpPr/>
            <p:nvPr/>
          </p:nvSpPr>
          <p:spPr>
            <a:xfrm flipH="1">
              <a:off x="623670" y="486019"/>
              <a:ext cx="1078346" cy="34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8" y="0"/>
                  </a:moveTo>
                  <a:cubicBezTo>
                    <a:pt x="154" y="0"/>
                    <a:pt x="0" y="4860"/>
                    <a:pt x="0" y="10800"/>
                  </a:cubicBezTo>
                  <a:cubicBezTo>
                    <a:pt x="0" y="16774"/>
                    <a:pt x="154" y="21600"/>
                    <a:pt x="348" y="21600"/>
                  </a:cubicBezTo>
                  <a:lnTo>
                    <a:pt x="21252" y="21600"/>
                  </a:lnTo>
                  <a:cubicBezTo>
                    <a:pt x="21446" y="21600"/>
                    <a:pt x="21600" y="16774"/>
                    <a:pt x="21600" y="10800"/>
                  </a:cubicBezTo>
                  <a:cubicBezTo>
                    <a:pt x="21600" y="4860"/>
                    <a:pt x="21446" y="0"/>
                    <a:pt x="2125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5" name="Google Shape;248;p24"/>
            <p:cNvSpPr/>
            <p:nvPr/>
          </p:nvSpPr>
          <p:spPr>
            <a:xfrm flipH="1">
              <a:off x="623670" y="614362"/>
              <a:ext cx="329366" cy="34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5" y="0"/>
                  </a:moveTo>
                  <a:cubicBezTo>
                    <a:pt x="505" y="0"/>
                    <a:pt x="0" y="4800"/>
                    <a:pt x="0" y="10817"/>
                  </a:cubicBezTo>
                  <a:cubicBezTo>
                    <a:pt x="0" y="16732"/>
                    <a:pt x="505" y="21600"/>
                    <a:pt x="1135" y="21600"/>
                  </a:cubicBezTo>
                  <a:lnTo>
                    <a:pt x="20461" y="21600"/>
                  </a:lnTo>
                  <a:cubicBezTo>
                    <a:pt x="21095" y="21600"/>
                    <a:pt x="21600" y="16732"/>
                    <a:pt x="21600" y="10817"/>
                  </a:cubicBezTo>
                  <a:cubicBezTo>
                    <a:pt x="21600" y="4800"/>
                    <a:pt x="21095" y="0"/>
                    <a:pt x="20461"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6" name="Google Shape;249;p24"/>
            <p:cNvSpPr/>
            <p:nvPr/>
          </p:nvSpPr>
          <p:spPr>
            <a:xfrm flipH="1">
              <a:off x="1008879" y="614362"/>
              <a:ext cx="438123" cy="34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4" y="0"/>
                  </a:moveTo>
                  <a:cubicBezTo>
                    <a:pt x="385" y="0"/>
                    <a:pt x="0" y="4800"/>
                    <a:pt x="0" y="10817"/>
                  </a:cubicBezTo>
                  <a:cubicBezTo>
                    <a:pt x="0" y="16732"/>
                    <a:pt x="385" y="21600"/>
                    <a:pt x="854" y="21600"/>
                  </a:cubicBezTo>
                  <a:lnTo>
                    <a:pt x="20744" y="21600"/>
                  </a:lnTo>
                  <a:cubicBezTo>
                    <a:pt x="21220" y="21600"/>
                    <a:pt x="21600" y="16732"/>
                    <a:pt x="21600" y="10817"/>
                  </a:cubicBezTo>
                  <a:cubicBezTo>
                    <a:pt x="21600" y="4800"/>
                    <a:pt x="21220" y="0"/>
                    <a:pt x="20744"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7" name="Google Shape;250;p24"/>
            <p:cNvSpPr/>
            <p:nvPr/>
          </p:nvSpPr>
          <p:spPr>
            <a:xfrm flipH="1">
              <a:off x="1160185" y="668087"/>
              <a:ext cx="142292" cy="266291"/>
            </a:xfrm>
            <a:custGeom>
              <a:avLst/>
              <a:gdLst/>
              <a:ahLst/>
              <a:cxnLst>
                <a:cxn ang="0">
                  <a:pos x="wd2" y="hd2"/>
                </a:cxn>
                <a:cxn ang="5400000">
                  <a:pos x="wd2" y="hd2"/>
                </a:cxn>
                <a:cxn ang="10800000">
                  <a:pos x="wd2" y="hd2"/>
                </a:cxn>
                <a:cxn ang="16200000">
                  <a:pos x="wd2" y="hd2"/>
                </a:cxn>
              </a:cxnLst>
              <a:rect l="0" t="0" r="r" b="b"/>
              <a:pathLst>
                <a:path w="20147" h="21600" fill="norm" stroke="1" extrusionOk="0">
                  <a:moveTo>
                    <a:pt x="16052" y="0"/>
                  </a:moveTo>
                  <a:cubicBezTo>
                    <a:pt x="15230" y="0"/>
                    <a:pt x="14400" y="141"/>
                    <a:pt x="13685" y="436"/>
                  </a:cubicBezTo>
                  <a:cubicBezTo>
                    <a:pt x="5486" y="3777"/>
                    <a:pt x="914" y="7562"/>
                    <a:pt x="123" y="11683"/>
                  </a:cubicBezTo>
                  <a:cubicBezTo>
                    <a:pt x="-899" y="16943"/>
                    <a:pt x="4803" y="20667"/>
                    <a:pt x="5048" y="20816"/>
                  </a:cubicBezTo>
                  <a:cubicBezTo>
                    <a:pt x="5364" y="21023"/>
                    <a:pt x="5732" y="21191"/>
                    <a:pt x="6132" y="21314"/>
                  </a:cubicBezTo>
                  <a:cubicBezTo>
                    <a:pt x="6739" y="21503"/>
                    <a:pt x="7423" y="21600"/>
                    <a:pt x="8099" y="21600"/>
                  </a:cubicBezTo>
                  <a:cubicBezTo>
                    <a:pt x="9067" y="21600"/>
                    <a:pt x="10043" y="21406"/>
                    <a:pt x="10819" y="21006"/>
                  </a:cubicBezTo>
                  <a:cubicBezTo>
                    <a:pt x="12494" y="20143"/>
                    <a:pt x="12648" y="18673"/>
                    <a:pt x="11157" y="17704"/>
                  </a:cubicBezTo>
                  <a:cubicBezTo>
                    <a:pt x="11042" y="17630"/>
                    <a:pt x="7607" y="15279"/>
                    <a:pt x="8260" y="12145"/>
                  </a:cubicBezTo>
                  <a:cubicBezTo>
                    <a:pt x="8829" y="9424"/>
                    <a:pt x="12248" y="6770"/>
                    <a:pt x="18419" y="4257"/>
                  </a:cubicBezTo>
                  <a:cubicBezTo>
                    <a:pt x="20271" y="3504"/>
                    <a:pt x="20701" y="2042"/>
                    <a:pt x="19387" y="990"/>
                  </a:cubicBezTo>
                  <a:cubicBezTo>
                    <a:pt x="18596" y="343"/>
                    <a:pt x="17335" y="0"/>
                    <a:pt x="16052"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8" name="Google Shape;251;p24"/>
            <p:cNvSpPr/>
            <p:nvPr/>
          </p:nvSpPr>
          <p:spPr>
            <a:xfrm flipH="1">
              <a:off x="1067712" y="881249"/>
              <a:ext cx="209745" cy="125305"/>
            </a:xfrm>
            <a:custGeom>
              <a:avLst/>
              <a:gdLst/>
              <a:ahLst/>
              <a:cxnLst>
                <a:cxn ang="0">
                  <a:pos x="wd2" y="hd2"/>
                </a:cxn>
                <a:cxn ang="5400000">
                  <a:pos x="wd2" y="hd2"/>
                </a:cxn>
                <a:cxn ang="10800000">
                  <a:pos x="wd2" y="hd2"/>
                </a:cxn>
                <a:cxn ang="16200000">
                  <a:pos x="wd2" y="hd2"/>
                </a:cxn>
              </a:cxnLst>
              <a:rect l="0" t="0" r="r" b="b"/>
              <a:pathLst>
                <a:path w="19948" h="21600" fill="norm" stroke="1" extrusionOk="0">
                  <a:moveTo>
                    <a:pt x="4666" y="0"/>
                  </a:moveTo>
                  <a:cubicBezTo>
                    <a:pt x="2389" y="0"/>
                    <a:pt x="697" y="1169"/>
                    <a:pt x="165" y="3489"/>
                  </a:cubicBezTo>
                  <a:cubicBezTo>
                    <a:pt x="-826" y="7877"/>
                    <a:pt x="2756" y="14706"/>
                    <a:pt x="8170" y="18747"/>
                  </a:cubicBezTo>
                  <a:cubicBezTo>
                    <a:pt x="10730" y="20655"/>
                    <a:pt x="13239" y="21600"/>
                    <a:pt x="15282" y="21600"/>
                  </a:cubicBezTo>
                  <a:cubicBezTo>
                    <a:pt x="17559" y="21600"/>
                    <a:pt x="19251" y="20431"/>
                    <a:pt x="19783" y="18111"/>
                  </a:cubicBezTo>
                  <a:cubicBezTo>
                    <a:pt x="20774" y="13714"/>
                    <a:pt x="17192" y="6885"/>
                    <a:pt x="11778" y="2853"/>
                  </a:cubicBezTo>
                  <a:cubicBezTo>
                    <a:pt x="9218" y="945"/>
                    <a:pt x="6709" y="0"/>
                    <a:pt x="466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9" name="Google Shape;252;p24"/>
            <p:cNvSpPr/>
            <p:nvPr/>
          </p:nvSpPr>
          <p:spPr>
            <a:xfrm flipH="1">
              <a:off x="1110350" y="906701"/>
              <a:ext cx="124484" cy="74402"/>
            </a:xfrm>
            <a:custGeom>
              <a:avLst/>
              <a:gdLst/>
              <a:ahLst/>
              <a:cxnLst>
                <a:cxn ang="0">
                  <a:pos x="wd2" y="hd2"/>
                </a:cxn>
                <a:cxn ang="5400000">
                  <a:pos x="wd2" y="hd2"/>
                </a:cxn>
                <a:cxn ang="10800000">
                  <a:pos x="wd2" y="hd2"/>
                </a:cxn>
                <a:cxn ang="16200000">
                  <a:pos x="wd2" y="hd2"/>
                </a:cxn>
              </a:cxnLst>
              <a:rect l="0" t="0" r="r" b="b"/>
              <a:pathLst>
                <a:path w="20696" h="21600" fill="norm" stroke="1" extrusionOk="0">
                  <a:moveTo>
                    <a:pt x="4841" y="0"/>
                  </a:moveTo>
                  <a:cubicBezTo>
                    <a:pt x="2477" y="0"/>
                    <a:pt x="718" y="1182"/>
                    <a:pt x="177" y="3498"/>
                  </a:cubicBezTo>
                  <a:cubicBezTo>
                    <a:pt x="-13" y="4254"/>
                    <a:pt x="-40" y="5089"/>
                    <a:pt x="50" y="6003"/>
                  </a:cubicBezTo>
                  <a:cubicBezTo>
                    <a:pt x="501" y="10178"/>
                    <a:pt x="3840" y="15424"/>
                    <a:pt x="8486" y="18748"/>
                  </a:cubicBezTo>
                  <a:cubicBezTo>
                    <a:pt x="11139" y="20655"/>
                    <a:pt x="13746" y="21600"/>
                    <a:pt x="15867" y="21600"/>
                  </a:cubicBezTo>
                  <a:cubicBezTo>
                    <a:pt x="17157" y="21600"/>
                    <a:pt x="18267" y="21253"/>
                    <a:pt x="19106" y="20560"/>
                  </a:cubicBezTo>
                  <a:cubicBezTo>
                    <a:pt x="19783" y="19993"/>
                    <a:pt x="20279" y="19174"/>
                    <a:pt x="20522" y="18118"/>
                  </a:cubicBezTo>
                  <a:cubicBezTo>
                    <a:pt x="21560" y="13738"/>
                    <a:pt x="17843" y="6885"/>
                    <a:pt x="12231" y="2852"/>
                  </a:cubicBezTo>
                  <a:cubicBezTo>
                    <a:pt x="9569" y="945"/>
                    <a:pt x="6962" y="0"/>
                    <a:pt x="4841"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0" name="Google Shape;253;p24"/>
            <p:cNvSpPr/>
            <p:nvPr/>
          </p:nvSpPr>
          <p:spPr>
            <a:xfrm flipH="1">
              <a:off x="1119915" y="923795"/>
              <a:ext cx="114619" cy="57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51" y="0"/>
                  </a:moveTo>
                  <a:cubicBezTo>
                    <a:pt x="2199" y="0"/>
                    <a:pt x="941" y="450"/>
                    <a:pt x="0" y="1350"/>
                  </a:cubicBezTo>
                  <a:cubicBezTo>
                    <a:pt x="511" y="6770"/>
                    <a:pt x="4295" y="13582"/>
                    <a:pt x="9563" y="17898"/>
                  </a:cubicBezTo>
                  <a:cubicBezTo>
                    <a:pt x="12569" y="20373"/>
                    <a:pt x="15525" y="21600"/>
                    <a:pt x="17928" y="21600"/>
                  </a:cubicBezTo>
                  <a:cubicBezTo>
                    <a:pt x="19391" y="21600"/>
                    <a:pt x="20649" y="21150"/>
                    <a:pt x="21600" y="20250"/>
                  </a:cubicBezTo>
                  <a:cubicBezTo>
                    <a:pt x="21089" y="14789"/>
                    <a:pt x="17294" y="8018"/>
                    <a:pt x="12038" y="3702"/>
                  </a:cubicBezTo>
                  <a:cubicBezTo>
                    <a:pt x="9010" y="1227"/>
                    <a:pt x="6055" y="0"/>
                    <a:pt x="365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1" name="Google Shape;254;p24"/>
            <p:cNvSpPr/>
            <p:nvPr/>
          </p:nvSpPr>
          <p:spPr>
            <a:xfrm flipH="1">
              <a:off x="1190738" y="1105917"/>
              <a:ext cx="962316" cy="529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71" y="0"/>
                  </a:moveTo>
                  <a:lnTo>
                    <a:pt x="18778" y="1543"/>
                  </a:lnTo>
                  <a:cubicBezTo>
                    <a:pt x="18852" y="1764"/>
                    <a:pt x="19039" y="2118"/>
                    <a:pt x="19519" y="2535"/>
                  </a:cubicBezTo>
                  <a:cubicBezTo>
                    <a:pt x="20205" y="3132"/>
                    <a:pt x="20466" y="4664"/>
                    <a:pt x="20091" y="5864"/>
                  </a:cubicBezTo>
                  <a:cubicBezTo>
                    <a:pt x="18350" y="11409"/>
                    <a:pt x="14565" y="20509"/>
                    <a:pt x="7867" y="20509"/>
                  </a:cubicBezTo>
                  <a:cubicBezTo>
                    <a:pt x="5630" y="20509"/>
                    <a:pt x="3067" y="19495"/>
                    <a:pt x="147" y="16991"/>
                  </a:cubicBezTo>
                  <a:lnTo>
                    <a:pt x="145" y="16991"/>
                  </a:lnTo>
                  <a:lnTo>
                    <a:pt x="0" y="17784"/>
                  </a:lnTo>
                  <a:lnTo>
                    <a:pt x="3226" y="20011"/>
                  </a:lnTo>
                  <a:cubicBezTo>
                    <a:pt x="3738" y="20365"/>
                    <a:pt x="4260" y="20661"/>
                    <a:pt x="4787" y="20896"/>
                  </a:cubicBezTo>
                  <a:cubicBezTo>
                    <a:pt x="4951" y="20969"/>
                    <a:pt x="5111" y="21036"/>
                    <a:pt x="5273" y="21095"/>
                  </a:cubicBezTo>
                  <a:cubicBezTo>
                    <a:pt x="6165" y="21432"/>
                    <a:pt x="7071" y="21600"/>
                    <a:pt x="7976" y="21600"/>
                  </a:cubicBezTo>
                  <a:cubicBezTo>
                    <a:pt x="8732" y="21600"/>
                    <a:pt x="9486" y="21485"/>
                    <a:pt x="10232" y="21250"/>
                  </a:cubicBezTo>
                  <a:cubicBezTo>
                    <a:pt x="10372" y="21206"/>
                    <a:pt x="10514" y="21160"/>
                    <a:pt x="10654" y="21106"/>
                  </a:cubicBezTo>
                  <a:cubicBezTo>
                    <a:pt x="11458" y="20808"/>
                    <a:pt x="12250" y="20371"/>
                    <a:pt x="13023" y="19798"/>
                  </a:cubicBezTo>
                  <a:cubicBezTo>
                    <a:pt x="13613" y="19362"/>
                    <a:pt x="14182" y="18853"/>
                    <a:pt x="14724" y="18277"/>
                  </a:cubicBezTo>
                  <a:cubicBezTo>
                    <a:pt x="14833" y="18162"/>
                    <a:pt x="14942" y="18045"/>
                    <a:pt x="15049" y="17921"/>
                  </a:cubicBezTo>
                  <a:cubicBezTo>
                    <a:pt x="16183" y="16644"/>
                    <a:pt x="17200" y="15063"/>
                    <a:pt x="18071" y="13244"/>
                  </a:cubicBezTo>
                  <a:cubicBezTo>
                    <a:pt x="18153" y="13080"/>
                    <a:pt x="18229" y="12910"/>
                    <a:pt x="18307" y="12737"/>
                  </a:cubicBezTo>
                  <a:cubicBezTo>
                    <a:pt x="19022" y="11159"/>
                    <a:pt x="19631" y="9405"/>
                    <a:pt x="20114" y="7506"/>
                  </a:cubicBezTo>
                  <a:lnTo>
                    <a:pt x="20589" y="5642"/>
                  </a:lnTo>
                  <a:lnTo>
                    <a:pt x="20746" y="5036"/>
                  </a:lnTo>
                  <a:lnTo>
                    <a:pt x="21600" y="1682"/>
                  </a:lnTo>
                  <a:cubicBezTo>
                    <a:pt x="21568" y="1687"/>
                    <a:pt x="21535" y="1687"/>
                    <a:pt x="21503" y="1687"/>
                  </a:cubicBezTo>
                  <a:cubicBezTo>
                    <a:pt x="21135" y="1687"/>
                    <a:pt x="20683" y="1519"/>
                    <a:pt x="20222" y="1173"/>
                  </a:cubicBezTo>
                  <a:cubicBezTo>
                    <a:pt x="19792" y="852"/>
                    <a:pt x="19429" y="436"/>
                    <a:pt x="19171"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2" name="Google Shape;255;p24"/>
            <p:cNvSpPr/>
            <p:nvPr/>
          </p:nvSpPr>
          <p:spPr>
            <a:xfrm flipH="1">
              <a:off x="3066369" y="961999"/>
              <a:ext cx="273255" cy="354477"/>
            </a:xfrm>
            <a:custGeom>
              <a:avLst/>
              <a:gdLst/>
              <a:ahLst/>
              <a:cxnLst>
                <a:cxn ang="0">
                  <a:pos x="wd2" y="hd2"/>
                </a:cxn>
                <a:cxn ang="5400000">
                  <a:pos x="wd2" y="hd2"/>
                </a:cxn>
                <a:cxn ang="10800000">
                  <a:pos x="wd2" y="hd2"/>
                </a:cxn>
                <a:cxn ang="16200000">
                  <a:pos x="wd2" y="hd2"/>
                </a:cxn>
              </a:cxnLst>
              <a:rect l="0" t="0" r="r" b="b"/>
              <a:pathLst>
                <a:path w="19050" h="21600" fill="norm" stroke="1" extrusionOk="0">
                  <a:moveTo>
                    <a:pt x="11147" y="0"/>
                  </a:moveTo>
                  <a:cubicBezTo>
                    <a:pt x="6830" y="0"/>
                    <a:pt x="2422" y="3456"/>
                    <a:pt x="701" y="8508"/>
                  </a:cubicBezTo>
                  <a:cubicBezTo>
                    <a:pt x="-1274" y="14335"/>
                    <a:pt x="1068" y="20085"/>
                    <a:pt x="5941" y="21352"/>
                  </a:cubicBezTo>
                  <a:cubicBezTo>
                    <a:pt x="6584" y="21517"/>
                    <a:pt x="7239" y="21600"/>
                    <a:pt x="7897" y="21600"/>
                  </a:cubicBezTo>
                  <a:cubicBezTo>
                    <a:pt x="12218" y="21600"/>
                    <a:pt x="16626" y="18148"/>
                    <a:pt x="18347" y="13092"/>
                  </a:cubicBezTo>
                  <a:cubicBezTo>
                    <a:pt x="20326" y="7265"/>
                    <a:pt x="17988" y="1518"/>
                    <a:pt x="13111" y="248"/>
                  </a:cubicBezTo>
                  <a:cubicBezTo>
                    <a:pt x="12464" y="83"/>
                    <a:pt x="11806" y="0"/>
                    <a:pt x="11147"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3" name="Google Shape;256;p24"/>
            <p:cNvSpPr/>
            <p:nvPr/>
          </p:nvSpPr>
          <p:spPr>
            <a:xfrm flipH="1">
              <a:off x="3122677" y="991629"/>
              <a:ext cx="239932" cy="283820"/>
            </a:xfrm>
            <a:custGeom>
              <a:avLst/>
              <a:gdLst/>
              <a:ahLst/>
              <a:cxnLst>
                <a:cxn ang="0">
                  <a:pos x="wd2" y="hd2"/>
                </a:cxn>
                <a:cxn ang="5400000">
                  <a:pos x="wd2" y="hd2"/>
                </a:cxn>
                <a:cxn ang="10800000">
                  <a:pos x="wd2" y="hd2"/>
                </a:cxn>
                <a:cxn ang="16200000">
                  <a:pos x="wd2" y="hd2"/>
                </a:cxn>
              </a:cxnLst>
              <a:rect l="0" t="0" r="r" b="b"/>
              <a:pathLst>
                <a:path w="19069" h="21600" fill="norm" stroke="1" extrusionOk="0">
                  <a:moveTo>
                    <a:pt x="11359" y="0"/>
                  </a:moveTo>
                  <a:cubicBezTo>
                    <a:pt x="7115" y="0"/>
                    <a:pt x="1948" y="2656"/>
                    <a:pt x="439" y="7521"/>
                  </a:cubicBezTo>
                  <a:cubicBezTo>
                    <a:pt x="-1373" y="13332"/>
                    <a:pt x="2729" y="20101"/>
                    <a:pt x="7171" y="21365"/>
                  </a:cubicBezTo>
                  <a:cubicBezTo>
                    <a:pt x="7732" y="21526"/>
                    <a:pt x="8297" y="21600"/>
                    <a:pt x="8866" y="21600"/>
                  </a:cubicBezTo>
                  <a:cubicBezTo>
                    <a:pt x="12817" y="21600"/>
                    <a:pt x="16841" y="17924"/>
                    <a:pt x="18415" y="12844"/>
                  </a:cubicBezTo>
                  <a:cubicBezTo>
                    <a:pt x="20227" y="7025"/>
                    <a:pt x="18144" y="1574"/>
                    <a:pt x="13706" y="310"/>
                  </a:cubicBezTo>
                  <a:cubicBezTo>
                    <a:pt x="12981" y="103"/>
                    <a:pt x="12187" y="0"/>
                    <a:pt x="11359"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4" name="Google Shape;257;p24"/>
            <p:cNvSpPr/>
            <p:nvPr/>
          </p:nvSpPr>
          <p:spPr>
            <a:xfrm flipH="1">
              <a:off x="3230776" y="1053277"/>
              <a:ext cx="100396" cy="122863"/>
            </a:xfrm>
            <a:custGeom>
              <a:avLst/>
              <a:gdLst/>
              <a:ahLst/>
              <a:cxnLst>
                <a:cxn ang="0">
                  <a:pos x="wd2" y="hd2"/>
                </a:cxn>
                <a:cxn ang="5400000">
                  <a:pos x="wd2" y="hd2"/>
                </a:cxn>
                <a:cxn ang="10800000">
                  <a:pos x="wd2" y="hd2"/>
                </a:cxn>
                <a:cxn ang="16200000">
                  <a:pos x="wd2" y="hd2"/>
                </a:cxn>
              </a:cxnLst>
              <a:rect l="0" t="0" r="r" b="b"/>
              <a:pathLst>
                <a:path w="19201" h="21600" fill="norm" stroke="1" extrusionOk="0">
                  <a:moveTo>
                    <a:pt x="12658" y="0"/>
                  </a:moveTo>
                  <a:cubicBezTo>
                    <a:pt x="8963" y="0"/>
                    <a:pt x="4728" y="2690"/>
                    <a:pt x="2133" y="7041"/>
                  </a:cubicBezTo>
                  <a:cubicBezTo>
                    <a:pt x="-1199" y="12632"/>
                    <a:pt x="-555" y="18852"/>
                    <a:pt x="3565" y="20913"/>
                  </a:cubicBezTo>
                  <a:cubicBezTo>
                    <a:pt x="4479" y="21381"/>
                    <a:pt x="5496" y="21600"/>
                    <a:pt x="6544" y="21600"/>
                  </a:cubicBezTo>
                  <a:cubicBezTo>
                    <a:pt x="10250" y="21600"/>
                    <a:pt x="14474" y="18910"/>
                    <a:pt x="17069" y="14559"/>
                  </a:cubicBezTo>
                  <a:cubicBezTo>
                    <a:pt x="20401" y="8968"/>
                    <a:pt x="19757" y="2748"/>
                    <a:pt x="15637" y="687"/>
                  </a:cubicBezTo>
                  <a:cubicBezTo>
                    <a:pt x="14723" y="219"/>
                    <a:pt x="13717" y="0"/>
                    <a:pt x="1265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5" name="Google Shape;258;p24"/>
            <p:cNvSpPr/>
            <p:nvPr/>
          </p:nvSpPr>
          <p:spPr>
            <a:xfrm flipH="1">
              <a:off x="3201905" y="1057185"/>
              <a:ext cx="110573" cy="134801"/>
            </a:xfrm>
            <a:custGeom>
              <a:avLst/>
              <a:gdLst/>
              <a:ahLst/>
              <a:cxnLst>
                <a:cxn ang="0">
                  <a:pos x="wd2" y="hd2"/>
                </a:cxn>
                <a:cxn ang="5400000">
                  <a:pos x="wd2" y="hd2"/>
                </a:cxn>
                <a:cxn ang="10800000">
                  <a:pos x="wd2" y="hd2"/>
                </a:cxn>
                <a:cxn ang="16200000">
                  <a:pos x="wd2" y="hd2"/>
                </a:cxn>
              </a:cxnLst>
              <a:rect l="0" t="0" r="r" b="b"/>
              <a:pathLst>
                <a:path w="20441" h="21600" fill="norm" stroke="1" extrusionOk="0">
                  <a:moveTo>
                    <a:pt x="11658" y="0"/>
                  </a:moveTo>
                  <a:lnTo>
                    <a:pt x="11668" y="0"/>
                  </a:lnTo>
                  <a:cubicBezTo>
                    <a:pt x="11668" y="0"/>
                    <a:pt x="11658" y="0"/>
                    <a:pt x="11658" y="0"/>
                  </a:cubicBezTo>
                  <a:close/>
                  <a:moveTo>
                    <a:pt x="11668" y="0"/>
                  </a:moveTo>
                  <a:cubicBezTo>
                    <a:pt x="15641" y="1887"/>
                    <a:pt x="16263" y="7548"/>
                    <a:pt x="13042" y="12643"/>
                  </a:cubicBezTo>
                  <a:cubicBezTo>
                    <a:pt x="10534" y="16609"/>
                    <a:pt x="6441" y="19061"/>
                    <a:pt x="2869" y="19061"/>
                  </a:cubicBezTo>
                  <a:cubicBezTo>
                    <a:pt x="1856" y="19061"/>
                    <a:pt x="883" y="18870"/>
                    <a:pt x="0" y="18452"/>
                  </a:cubicBezTo>
                  <a:lnTo>
                    <a:pt x="5317" y="20983"/>
                  </a:lnTo>
                  <a:cubicBezTo>
                    <a:pt x="6210" y="21400"/>
                    <a:pt x="7183" y="21600"/>
                    <a:pt x="8197" y="21600"/>
                  </a:cubicBezTo>
                  <a:cubicBezTo>
                    <a:pt x="11778" y="21600"/>
                    <a:pt x="15871" y="19139"/>
                    <a:pt x="18380" y="15183"/>
                  </a:cubicBezTo>
                  <a:cubicBezTo>
                    <a:pt x="21600" y="10087"/>
                    <a:pt x="20978" y="4426"/>
                    <a:pt x="16995" y="2530"/>
                  </a:cubicBezTo>
                  <a:lnTo>
                    <a:pt x="11668" y="0"/>
                  </a:ln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6" name="Google Shape;259;p24"/>
            <p:cNvSpPr/>
            <p:nvPr/>
          </p:nvSpPr>
          <p:spPr>
            <a:xfrm flipH="1">
              <a:off x="3172804" y="1019414"/>
              <a:ext cx="530363" cy="843644"/>
            </a:xfrm>
            <a:custGeom>
              <a:avLst/>
              <a:gdLst/>
              <a:ahLst/>
              <a:cxnLst>
                <a:cxn ang="0">
                  <a:pos x="wd2" y="hd2"/>
                </a:cxn>
                <a:cxn ang="5400000">
                  <a:pos x="wd2" y="hd2"/>
                </a:cxn>
                <a:cxn ang="10800000">
                  <a:pos x="wd2" y="hd2"/>
                </a:cxn>
                <a:cxn ang="16200000">
                  <a:pos x="wd2" y="hd2"/>
                </a:cxn>
              </a:cxnLst>
              <a:rect l="0" t="0" r="r" b="b"/>
              <a:pathLst>
                <a:path w="21266" h="21600" fill="norm" stroke="1" extrusionOk="0">
                  <a:moveTo>
                    <a:pt x="11927" y="0"/>
                  </a:moveTo>
                  <a:cubicBezTo>
                    <a:pt x="11764" y="0"/>
                    <a:pt x="11601" y="3"/>
                    <a:pt x="11438" y="7"/>
                  </a:cubicBezTo>
                  <a:cubicBezTo>
                    <a:pt x="11181" y="14"/>
                    <a:pt x="10920" y="28"/>
                    <a:pt x="10659" y="47"/>
                  </a:cubicBezTo>
                  <a:cubicBezTo>
                    <a:pt x="10274" y="76"/>
                    <a:pt x="9893" y="117"/>
                    <a:pt x="9510" y="174"/>
                  </a:cubicBezTo>
                  <a:cubicBezTo>
                    <a:pt x="8100" y="375"/>
                    <a:pt x="6777" y="754"/>
                    <a:pt x="5617" y="1278"/>
                  </a:cubicBezTo>
                  <a:cubicBezTo>
                    <a:pt x="5430" y="1364"/>
                    <a:pt x="5240" y="1455"/>
                    <a:pt x="5062" y="1549"/>
                  </a:cubicBezTo>
                  <a:cubicBezTo>
                    <a:pt x="4357" y="1913"/>
                    <a:pt x="3721" y="2334"/>
                    <a:pt x="3175" y="2808"/>
                  </a:cubicBezTo>
                  <a:cubicBezTo>
                    <a:pt x="2440" y="3446"/>
                    <a:pt x="1824" y="4132"/>
                    <a:pt x="1339" y="4848"/>
                  </a:cubicBezTo>
                  <a:lnTo>
                    <a:pt x="1339" y="4849"/>
                  </a:lnTo>
                  <a:cubicBezTo>
                    <a:pt x="1243" y="4995"/>
                    <a:pt x="1147" y="5142"/>
                    <a:pt x="1062" y="5290"/>
                  </a:cubicBezTo>
                  <a:cubicBezTo>
                    <a:pt x="211" y="6725"/>
                    <a:pt x="-139" y="8275"/>
                    <a:pt x="50" y="9832"/>
                  </a:cubicBezTo>
                  <a:cubicBezTo>
                    <a:pt x="66" y="9987"/>
                    <a:pt x="92" y="10143"/>
                    <a:pt x="122" y="10298"/>
                  </a:cubicBezTo>
                  <a:cubicBezTo>
                    <a:pt x="185" y="10635"/>
                    <a:pt x="277" y="10974"/>
                    <a:pt x="392" y="11309"/>
                  </a:cubicBezTo>
                  <a:cubicBezTo>
                    <a:pt x="825" y="12569"/>
                    <a:pt x="1600" y="13733"/>
                    <a:pt x="2673" y="14768"/>
                  </a:cubicBezTo>
                  <a:cubicBezTo>
                    <a:pt x="2821" y="14911"/>
                    <a:pt x="2971" y="15050"/>
                    <a:pt x="3132" y="15185"/>
                  </a:cubicBezTo>
                  <a:cubicBezTo>
                    <a:pt x="4331" y="16227"/>
                    <a:pt x="5852" y="17122"/>
                    <a:pt x="7641" y="17830"/>
                  </a:cubicBezTo>
                  <a:cubicBezTo>
                    <a:pt x="7832" y="17908"/>
                    <a:pt x="8026" y="17982"/>
                    <a:pt x="8224" y="18054"/>
                  </a:cubicBezTo>
                  <a:cubicBezTo>
                    <a:pt x="8306" y="18083"/>
                    <a:pt x="8385" y="18113"/>
                    <a:pt x="8467" y="18140"/>
                  </a:cubicBezTo>
                  <a:lnTo>
                    <a:pt x="17836" y="21417"/>
                  </a:lnTo>
                  <a:cubicBezTo>
                    <a:pt x="18188" y="21540"/>
                    <a:pt x="18567" y="21600"/>
                    <a:pt x="18941" y="21600"/>
                  </a:cubicBezTo>
                  <a:cubicBezTo>
                    <a:pt x="19006" y="21600"/>
                    <a:pt x="19074" y="21597"/>
                    <a:pt x="19141" y="21593"/>
                  </a:cubicBezTo>
                  <a:cubicBezTo>
                    <a:pt x="19890" y="21554"/>
                    <a:pt x="20595" y="21282"/>
                    <a:pt x="20980" y="20832"/>
                  </a:cubicBezTo>
                  <a:cubicBezTo>
                    <a:pt x="21461" y="20270"/>
                    <a:pt x="21317" y="19601"/>
                    <a:pt x="20693" y="19146"/>
                  </a:cubicBezTo>
                  <a:cubicBezTo>
                    <a:pt x="20519" y="19020"/>
                    <a:pt x="20308" y="18909"/>
                    <a:pt x="20060" y="18824"/>
                  </a:cubicBezTo>
                  <a:lnTo>
                    <a:pt x="10694" y="15548"/>
                  </a:lnTo>
                  <a:cubicBezTo>
                    <a:pt x="10670" y="15539"/>
                    <a:pt x="10646" y="15530"/>
                    <a:pt x="10624" y="15520"/>
                  </a:cubicBezTo>
                  <a:cubicBezTo>
                    <a:pt x="10422" y="15450"/>
                    <a:pt x="10232" y="15378"/>
                    <a:pt x="10047" y="15303"/>
                  </a:cubicBezTo>
                  <a:cubicBezTo>
                    <a:pt x="8555" y="14706"/>
                    <a:pt x="7327" y="13926"/>
                    <a:pt x="6422" y="13018"/>
                  </a:cubicBezTo>
                  <a:cubicBezTo>
                    <a:pt x="6313" y="12906"/>
                    <a:pt x="6207" y="12794"/>
                    <a:pt x="6109" y="12681"/>
                  </a:cubicBezTo>
                  <a:cubicBezTo>
                    <a:pt x="5565" y="12062"/>
                    <a:pt x="5162" y="11389"/>
                    <a:pt x="4914" y="10674"/>
                  </a:cubicBezTo>
                  <a:cubicBezTo>
                    <a:pt x="4809" y="10368"/>
                    <a:pt x="4738" y="10061"/>
                    <a:pt x="4690" y="9754"/>
                  </a:cubicBezTo>
                  <a:cubicBezTo>
                    <a:pt x="4670" y="9619"/>
                    <a:pt x="4657" y="9484"/>
                    <a:pt x="4651" y="9349"/>
                  </a:cubicBezTo>
                  <a:cubicBezTo>
                    <a:pt x="4581" y="8225"/>
                    <a:pt x="4899" y="7100"/>
                    <a:pt x="5567" y="6076"/>
                  </a:cubicBezTo>
                  <a:cubicBezTo>
                    <a:pt x="5649" y="5952"/>
                    <a:pt x="5736" y="5830"/>
                    <a:pt x="5824" y="5708"/>
                  </a:cubicBezTo>
                  <a:cubicBezTo>
                    <a:pt x="6128" y="5309"/>
                    <a:pt x="6487" y="4926"/>
                    <a:pt x="6903" y="4567"/>
                  </a:cubicBezTo>
                  <a:cubicBezTo>
                    <a:pt x="7366" y="4165"/>
                    <a:pt x="7928" y="3835"/>
                    <a:pt x="8550" y="3578"/>
                  </a:cubicBezTo>
                  <a:cubicBezTo>
                    <a:pt x="8718" y="3511"/>
                    <a:pt x="8890" y="3449"/>
                    <a:pt x="9064" y="3392"/>
                  </a:cubicBezTo>
                  <a:cubicBezTo>
                    <a:pt x="9941" y="3103"/>
                    <a:pt x="10909" y="2953"/>
                    <a:pt x="11895" y="2953"/>
                  </a:cubicBezTo>
                  <a:cubicBezTo>
                    <a:pt x="12021" y="2953"/>
                    <a:pt x="12149" y="2954"/>
                    <a:pt x="12278" y="2959"/>
                  </a:cubicBezTo>
                  <a:cubicBezTo>
                    <a:pt x="12476" y="2966"/>
                    <a:pt x="12676" y="2979"/>
                    <a:pt x="12874" y="3000"/>
                  </a:cubicBezTo>
                  <a:cubicBezTo>
                    <a:pt x="13551" y="3065"/>
                    <a:pt x="14219" y="3204"/>
                    <a:pt x="14859" y="3417"/>
                  </a:cubicBezTo>
                  <a:cubicBezTo>
                    <a:pt x="15200" y="3531"/>
                    <a:pt x="15566" y="3583"/>
                    <a:pt x="15927" y="3583"/>
                  </a:cubicBezTo>
                  <a:cubicBezTo>
                    <a:pt x="16763" y="3583"/>
                    <a:pt x="17570" y="3294"/>
                    <a:pt x="17984" y="2787"/>
                  </a:cubicBezTo>
                  <a:cubicBezTo>
                    <a:pt x="18092" y="2654"/>
                    <a:pt x="18164" y="2513"/>
                    <a:pt x="18206" y="2375"/>
                  </a:cubicBezTo>
                  <a:cubicBezTo>
                    <a:pt x="18386" y="1752"/>
                    <a:pt x="17920" y="1102"/>
                    <a:pt x="16998" y="792"/>
                  </a:cubicBezTo>
                  <a:cubicBezTo>
                    <a:pt x="15424" y="268"/>
                    <a:pt x="13681" y="0"/>
                    <a:pt x="11927"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7" name="Google Shape;260;p24"/>
            <p:cNvSpPr/>
            <p:nvPr/>
          </p:nvSpPr>
          <p:spPr>
            <a:xfrm flipH="1">
              <a:off x="3300050" y="1693145"/>
              <a:ext cx="85910" cy="100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20" y="0"/>
                  </a:moveTo>
                  <a:cubicBezTo>
                    <a:pt x="12117" y="3296"/>
                    <a:pt x="4244" y="9491"/>
                    <a:pt x="0" y="20010"/>
                  </a:cubicBezTo>
                  <a:lnTo>
                    <a:pt x="3398" y="21600"/>
                  </a:lnTo>
                  <a:cubicBezTo>
                    <a:pt x="7655" y="10321"/>
                    <a:pt x="16333" y="4430"/>
                    <a:pt x="21600" y="1765"/>
                  </a:cubicBezTo>
                  <a:lnTo>
                    <a:pt x="17820" y="0"/>
                  </a:ln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8" name="Google Shape;261;p24"/>
            <p:cNvSpPr/>
            <p:nvPr/>
          </p:nvSpPr>
          <p:spPr>
            <a:xfrm flipH="1">
              <a:off x="3438221" y="1617117"/>
              <a:ext cx="74405" cy="107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25" y="0"/>
                  </a:moveTo>
                  <a:cubicBezTo>
                    <a:pt x="9831" y="3556"/>
                    <a:pt x="1796" y="9644"/>
                    <a:pt x="0" y="19844"/>
                  </a:cubicBezTo>
                  <a:cubicBezTo>
                    <a:pt x="1386" y="20455"/>
                    <a:pt x="2789" y="21033"/>
                    <a:pt x="4222" y="21600"/>
                  </a:cubicBezTo>
                  <a:cubicBezTo>
                    <a:pt x="5435" y="10735"/>
                    <a:pt x="14085" y="4822"/>
                    <a:pt x="21600" y="1702"/>
                  </a:cubicBezTo>
                  <a:cubicBezTo>
                    <a:pt x="20166" y="1156"/>
                    <a:pt x="18764" y="589"/>
                    <a:pt x="17425"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9" name="Google Shape;262;p24"/>
            <p:cNvSpPr/>
            <p:nvPr/>
          </p:nvSpPr>
          <p:spPr>
            <a:xfrm flipH="1">
              <a:off x="3543016" y="1514714"/>
              <a:ext cx="93508" cy="97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95" y="0"/>
                  </a:moveTo>
                  <a:cubicBezTo>
                    <a:pt x="12599" y="2265"/>
                    <a:pt x="3798" y="7216"/>
                    <a:pt x="0" y="18004"/>
                  </a:cubicBezTo>
                  <a:cubicBezTo>
                    <a:pt x="840" y="19239"/>
                    <a:pt x="1717" y="20425"/>
                    <a:pt x="2645" y="21600"/>
                  </a:cubicBezTo>
                  <a:cubicBezTo>
                    <a:pt x="5554" y="9793"/>
                    <a:pt x="14567" y="4915"/>
                    <a:pt x="21600" y="2901"/>
                  </a:cubicBezTo>
                  <a:cubicBezTo>
                    <a:pt x="20973" y="1942"/>
                    <a:pt x="20384" y="971"/>
                    <a:pt x="19795"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0" name="Google Shape;263;p24"/>
            <p:cNvSpPr/>
            <p:nvPr/>
          </p:nvSpPr>
          <p:spPr>
            <a:xfrm flipH="1">
              <a:off x="3586107" y="1382193"/>
              <a:ext cx="115813" cy="39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70" y="0"/>
                  </a:moveTo>
                  <a:cubicBezTo>
                    <a:pt x="10162" y="0"/>
                    <a:pt x="5101" y="2347"/>
                    <a:pt x="992" y="9686"/>
                  </a:cubicBezTo>
                  <a:cubicBezTo>
                    <a:pt x="658" y="10250"/>
                    <a:pt x="314" y="10874"/>
                    <a:pt x="0" y="11617"/>
                  </a:cubicBezTo>
                  <a:cubicBezTo>
                    <a:pt x="71" y="14945"/>
                    <a:pt x="192" y="18272"/>
                    <a:pt x="334" y="21600"/>
                  </a:cubicBezTo>
                  <a:cubicBezTo>
                    <a:pt x="992" y="19847"/>
                    <a:pt x="1700" y="18213"/>
                    <a:pt x="2480" y="16876"/>
                  </a:cubicBezTo>
                  <a:cubicBezTo>
                    <a:pt x="6033" y="10547"/>
                    <a:pt x="10506" y="8497"/>
                    <a:pt x="14859" y="8497"/>
                  </a:cubicBezTo>
                  <a:cubicBezTo>
                    <a:pt x="17197" y="8497"/>
                    <a:pt x="19505" y="9092"/>
                    <a:pt x="21600" y="9953"/>
                  </a:cubicBezTo>
                  <a:cubicBezTo>
                    <a:pt x="21509" y="7071"/>
                    <a:pt x="21428" y="4189"/>
                    <a:pt x="21398" y="1248"/>
                  </a:cubicBezTo>
                  <a:cubicBezTo>
                    <a:pt x="19393" y="505"/>
                    <a:pt x="17207" y="0"/>
                    <a:pt x="14970"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1" name="Google Shape;264;p24"/>
            <p:cNvSpPr/>
            <p:nvPr/>
          </p:nvSpPr>
          <p:spPr>
            <a:xfrm flipH="1">
              <a:off x="3557832" y="1207723"/>
              <a:ext cx="118852" cy="49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75" y="0"/>
                  </a:moveTo>
                  <a:cubicBezTo>
                    <a:pt x="3797" y="0"/>
                    <a:pt x="3620" y="0"/>
                    <a:pt x="3452" y="24"/>
                  </a:cubicBezTo>
                  <a:cubicBezTo>
                    <a:pt x="2702" y="48"/>
                    <a:pt x="1973" y="239"/>
                    <a:pt x="1262" y="478"/>
                  </a:cubicBezTo>
                  <a:lnTo>
                    <a:pt x="1253" y="478"/>
                  </a:lnTo>
                  <a:cubicBezTo>
                    <a:pt x="819" y="2990"/>
                    <a:pt x="385" y="5526"/>
                    <a:pt x="0" y="8061"/>
                  </a:cubicBezTo>
                  <a:cubicBezTo>
                    <a:pt x="1115" y="7296"/>
                    <a:pt x="2298" y="6889"/>
                    <a:pt x="3521" y="6817"/>
                  </a:cubicBezTo>
                  <a:cubicBezTo>
                    <a:pt x="3669" y="6817"/>
                    <a:pt x="3817" y="6817"/>
                    <a:pt x="3975" y="6817"/>
                  </a:cubicBezTo>
                  <a:cubicBezTo>
                    <a:pt x="9824" y="6817"/>
                    <a:pt x="15889" y="14304"/>
                    <a:pt x="20416" y="21600"/>
                  </a:cubicBezTo>
                  <a:cubicBezTo>
                    <a:pt x="20791" y="19471"/>
                    <a:pt x="21186" y="17366"/>
                    <a:pt x="21600" y="15309"/>
                  </a:cubicBezTo>
                  <a:cubicBezTo>
                    <a:pt x="16787" y="7607"/>
                    <a:pt x="10386" y="0"/>
                    <a:pt x="3975"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2" name="Google Shape;265;p24"/>
            <p:cNvSpPr/>
            <p:nvPr/>
          </p:nvSpPr>
          <p:spPr>
            <a:xfrm flipH="1">
              <a:off x="3477133" y="1069395"/>
              <a:ext cx="99803" cy="898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95" y="0"/>
                  </a:moveTo>
                  <a:cubicBezTo>
                    <a:pt x="1985" y="809"/>
                    <a:pt x="963" y="1643"/>
                    <a:pt x="0" y="2530"/>
                  </a:cubicBezTo>
                  <a:cubicBezTo>
                    <a:pt x="9866" y="7122"/>
                    <a:pt x="15551" y="14804"/>
                    <a:pt x="18828" y="21600"/>
                  </a:cubicBezTo>
                  <a:cubicBezTo>
                    <a:pt x="19732" y="20961"/>
                    <a:pt x="20660" y="20361"/>
                    <a:pt x="21600" y="19826"/>
                  </a:cubicBezTo>
                  <a:cubicBezTo>
                    <a:pt x="18206" y="12848"/>
                    <a:pt x="12497" y="5022"/>
                    <a:pt x="2995"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3" name="Google Shape;266;p24"/>
            <p:cNvSpPr/>
            <p:nvPr/>
          </p:nvSpPr>
          <p:spPr>
            <a:xfrm flipH="1">
              <a:off x="3381995" y="1019740"/>
              <a:ext cx="55359" cy="116839"/>
            </a:xfrm>
            <a:custGeom>
              <a:avLst/>
              <a:gdLst/>
              <a:ahLst/>
              <a:cxnLst>
                <a:cxn ang="0">
                  <a:pos x="wd2" y="hd2"/>
                </a:cxn>
                <a:cxn ang="5400000">
                  <a:pos x="wd2" y="hd2"/>
                </a:cxn>
                <a:cxn ang="10800000">
                  <a:pos x="wd2" y="hd2"/>
                </a:cxn>
                <a:cxn ang="16200000">
                  <a:pos x="wd2" y="hd2"/>
                </a:cxn>
              </a:cxnLst>
              <a:rect l="0" t="0" r="r" b="b"/>
              <a:pathLst>
                <a:path w="21247" h="21600" fill="norm" stroke="1" extrusionOk="0">
                  <a:moveTo>
                    <a:pt x="7478" y="0"/>
                  </a:moveTo>
                  <a:cubicBezTo>
                    <a:pt x="4999" y="50"/>
                    <a:pt x="2500" y="140"/>
                    <a:pt x="0" y="291"/>
                  </a:cubicBezTo>
                  <a:cubicBezTo>
                    <a:pt x="13477" y="6571"/>
                    <a:pt x="15934" y="15109"/>
                    <a:pt x="15497" y="21309"/>
                  </a:cubicBezTo>
                  <a:cubicBezTo>
                    <a:pt x="17434" y="21359"/>
                    <a:pt x="19309" y="21460"/>
                    <a:pt x="21204" y="21600"/>
                  </a:cubicBezTo>
                  <a:cubicBezTo>
                    <a:pt x="21600" y="15340"/>
                    <a:pt x="19392" y="6782"/>
                    <a:pt x="7478"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4" name="Google Shape;267;p24"/>
            <p:cNvSpPr/>
            <p:nvPr/>
          </p:nvSpPr>
          <p:spPr>
            <a:xfrm flipH="1">
              <a:off x="3140984" y="1725434"/>
              <a:ext cx="150599" cy="182991"/>
            </a:xfrm>
            <a:custGeom>
              <a:avLst/>
              <a:gdLst/>
              <a:ahLst/>
              <a:cxnLst>
                <a:cxn ang="0">
                  <a:pos x="wd2" y="hd2"/>
                </a:cxn>
                <a:cxn ang="5400000">
                  <a:pos x="wd2" y="hd2"/>
                </a:cxn>
                <a:cxn ang="10800000">
                  <a:pos x="wd2" y="hd2"/>
                </a:cxn>
                <a:cxn ang="16200000">
                  <a:pos x="wd2" y="hd2"/>
                </a:cxn>
              </a:cxnLst>
              <a:rect l="0" t="0" r="r" b="b"/>
              <a:pathLst>
                <a:path w="21369" h="21600" fill="norm" stroke="1" extrusionOk="0">
                  <a:moveTo>
                    <a:pt x="11836" y="0"/>
                  </a:moveTo>
                  <a:cubicBezTo>
                    <a:pt x="10711" y="0"/>
                    <a:pt x="9395" y="493"/>
                    <a:pt x="8047" y="1371"/>
                  </a:cubicBezTo>
                  <a:cubicBezTo>
                    <a:pt x="6168" y="2581"/>
                    <a:pt x="4220" y="4554"/>
                    <a:pt x="2672" y="6969"/>
                  </a:cubicBezTo>
                  <a:cubicBezTo>
                    <a:pt x="1240" y="9192"/>
                    <a:pt x="362" y="11421"/>
                    <a:pt x="92" y="13292"/>
                  </a:cubicBezTo>
                  <a:cubicBezTo>
                    <a:pt x="-231" y="15534"/>
                    <a:pt x="293" y="17283"/>
                    <a:pt x="1725" y="17910"/>
                  </a:cubicBezTo>
                  <a:lnTo>
                    <a:pt x="9988" y="21600"/>
                  </a:lnTo>
                  <a:lnTo>
                    <a:pt x="21369" y="3940"/>
                  </a:lnTo>
                  <a:lnTo>
                    <a:pt x="13099" y="256"/>
                  </a:lnTo>
                  <a:cubicBezTo>
                    <a:pt x="12721" y="83"/>
                    <a:pt x="12290" y="0"/>
                    <a:pt x="11836"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5" name="Google Shape;268;p24"/>
            <p:cNvSpPr/>
            <p:nvPr/>
          </p:nvSpPr>
          <p:spPr>
            <a:xfrm flipH="1">
              <a:off x="2956578" y="1956343"/>
              <a:ext cx="182348" cy="94481"/>
            </a:xfrm>
            <a:custGeom>
              <a:avLst/>
              <a:gdLst/>
              <a:ahLst/>
              <a:cxnLst>
                <a:cxn ang="0">
                  <a:pos x="wd2" y="hd2"/>
                </a:cxn>
                <a:cxn ang="5400000">
                  <a:pos x="wd2" y="hd2"/>
                </a:cxn>
                <a:cxn ang="10800000">
                  <a:pos x="wd2" y="hd2"/>
                </a:cxn>
                <a:cxn ang="16200000">
                  <a:pos x="wd2" y="hd2"/>
                </a:cxn>
              </a:cxnLst>
              <a:rect l="0" t="0" r="r" b="b"/>
              <a:pathLst>
                <a:path w="20742" h="21600" fill="norm" stroke="1" extrusionOk="0">
                  <a:moveTo>
                    <a:pt x="3279" y="0"/>
                  </a:moveTo>
                  <a:cubicBezTo>
                    <a:pt x="2316" y="0"/>
                    <a:pt x="1359" y="856"/>
                    <a:pt x="711" y="2506"/>
                  </a:cubicBezTo>
                  <a:cubicBezTo>
                    <a:pt x="-413" y="5360"/>
                    <a:pt x="-178" y="9491"/>
                    <a:pt x="1235" y="11762"/>
                  </a:cubicBezTo>
                  <a:cubicBezTo>
                    <a:pt x="1599" y="12345"/>
                    <a:pt x="2933" y="14417"/>
                    <a:pt x="4840" y="16501"/>
                  </a:cubicBezTo>
                  <a:cubicBezTo>
                    <a:pt x="7137" y="19032"/>
                    <a:pt x="10260" y="21600"/>
                    <a:pt x="13464" y="21600"/>
                  </a:cubicBezTo>
                  <a:cubicBezTo>
                    <a:pt x="15446" y="21600"/>
                    <a:pt x="17452" y="20632"/>
                    <a:pt x="19317" y="18064"/>
                  </a:cubicBezTo>
                  <a:cubicBezTo>
                    <a:pt x="20817" y="15992"/>
                    <a:pt x="21187" y="11873"/>
                    <a:pt x="20168" y="8871"/>
                  </a:cubicBezTo>
                  <a:cubicBezTo>
                    <a:pt x="19533" y="7010"/>
                    <a:pt x="18502" y="6005"/>
                    <a:pt x="17452" y="6005"/>
                  </a:cubicBezTo>
                  <a:cubicBezTo>
                    <a:pt x="16810" y="6005"/>
                    <a:pt x="16162" y="6377"/>
                    <a:pt x="15594" y="7159"/>
                  </a:cubicBezTo>
                  <a:cubicBezTo>
                    <a:pt x="15001" y="7990"/>
                    <a:pt x="14267" y="8325"/>
                    <a:pt x="13471" y="8325"/>
                  </a:cubicBezTo>
                  <a:cubicBezTo>
                    <a:pt x="10674" y="8325"/>
                    <a:pt x="7032" y="4119"/>
                    <a:pt x="5322" y="1427"/>
                  </a:cubicBezTo>
                  <a:cubicBezTo>
                    <a:pt x="4717" y="471"/>
                    <a:pt x="3995" y="0"/>
                    <a:pt x="3279" y="0"/>
                  </a:cubicBezTo>
                  <a:close/>
                </a:path>
              </a:pathLst>
            </a:custGeom>
            <a:solidFill>
              <a:srgbClr val="444A5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6" name="Google Shape;269;p24"/>
            <p:cNvSpPr/>
            <p:nvPr/>
          </p:nvSpPr>
          <p:spPr>
            <a:xfrm flipH="1">
              <a:off x="3026366" y="1754902"/>
              <a:ext cx="206980" cy="241003"/>
            </a:xfrm>
            <a:custGeom>
              <a:avLst/>
              <a:gdLst/>
              <a:ahLst/>
              <a:cxnLst>
                <a:cxn ang="0">
                  <a:pos x="wd2" y="hd2"/>
                </a:cxn>
                <a:cxn ang="5400000">
                  <a:pos x="wd2" y="hd2"/>
                </a:cxn>
                <a:cxn ang="10800000">
                  <a:pos x="wd2" y="hd2"/>
                </a:cxn>
                <a:cxn ang="16200000">
                  <a:pos x="wd2" y="hd2"/>
                </a:cxn>
              </a:cxnLst>
              <a:rect l="0" t="0" r="r" b="b"/>
              <a:pathLst>
                <a:path w="20972" h="21600" fill="norm" stroke="1" extrusionOk="0">
                  <a:moveTo>
                    <a:pt x="13053" y="0"/>
                  </a:moveTo>
                  <a:cubicBezTo>
                    <a:pt x="11915" y="0"/>
                    <a:pt x="10678" y="102"/>
                    <a:pt x="9358" y="350"/>
                  </a:cubicBezTo>
                  <a:cubicBezTo>
                    <a:pt x="9083" y="219"/>
                    <a:pt x="8781" y="161"/>
                    <a:pt x="8451" y="161"/>
                  </a:cubicBezTo>
                  <a:cubicBezTo>
                    <a:pt x="6532" y="161"/>
                    <a:pt x="3815" y="2286"/>
                    <a:pt x="1902" y="5447"/>
                  </a:cubicBezTo>
                  <a:cubicBezTo>
                    <a:pt x="-287" y="9061"/>
                    <a:pt x="-628" y="12690"/>
                    <a:pt x="1093" y="13687"/>
                  </a:cubicBezTo>
                  <a:lnTo>
                    <a:pt x="1060" y="13735"/>
                  </a:lnTo>
                  <a:cubicBezTo>
                    <a:pt x="3562" y="19630"/>
                    <a:pt x="8731" y="21600"/>
                    <a:pt x="8731" y="21600"/>
                  </a:cubicBezTo>
                  <a:lnTo>
                    <a:pt x="20972" y="1839"/>
                  </a:lnTo>
                  <a:cubicBezTo>
                    <a:pt x="20972" y="1839"/>
                    <a:pt x="17915" y="0"/>
                    <a:pt x="1305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7" name="Google Shape;270;p24"/>
            <p:cNvSpPr/>
            <p:nvPr/>
          </p:nvSpPr>
          <p:spPr>
            <a:xfrm flipH="1">
              <a:off x="3008476" y="1772267"/>
              <a:ext cx="154297" cy="227274"/>
            </a:xfrm>
            <a:custGeom>
              <a:avLst/>
              <a:gdLst/>
              <a:ahLst/>
              <a:cxnLst>
                <a:cxn ang="0">
                  <a:pos x="wd2" y="hd2"/>
                </a:cxn>
                <a:cxn ang="5400000">
                  <a:pos x="wd2" y="hd2"/>
                </a:cxn>
                <a:cxn ang="10800000">
                  <a:pos x="wd2" y="hd2"/>
                </a:cxn>
                <a:cxn ang="16200000">
                  <a:pos x="wd2" y="hd2"/>
                </a:cxn>
              </a:cxnLst>
              <a:rect l="0" t="0" r="r" b="b"/>
              <a:pathLst>
                <a:path w="19263" h="21600" fill="norm" stroke="1" extrusionOk="0">
                  <a:moveTo>
                    <a:pt x="15383" y="0"/>
                  </a:moveTo>
                  <a:cubicBezTo>
                    <a:pt x="11887" y="0"/>
                    <a:pt x="6948" y="3332"/>
                    <a:pt x="3459" y="8283"/>
                  </a:cubicBezTo>
                  <a:cubicBezTo>
                    <a:pt x="-627" y="14080"/>
                    <a:pt x="-1169" y="19908"/>
                    <a:pt x="2239" y="21301"/>
                  </a:cubicBezTo>
                  <a:cubicBezTo>
                    <a:pt x="2734" y="21502"/>
                    <a:pt x="3289" y="21600"/>
                    <a:pt x="3885" y="21600"/>
                  </a:cubicBezTo>
                  <a:cubicBezTo>
                    <a:pt x="7375" y="21600"/>
                    <a:pt x="12314" y="18273"/>
                    <a:pt x="15803" y="13317"/>
                  </a:cubicBezTo>
                  <a:cubicBezTo>
                    <a:pt x="19889" y="7520"/>
                    <a:pt x="20431" y="1692"/>
                    <a:pt x="17030" y="299"/>
                  </a:cubicBezTo>
                  <a:cubicBezTo>
                    <a:pt x="16528" y="98"/>
                    <a:pt x="15973" y="0"/>
                    <a:pt x="1538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8" name="Google Shape;271;p24"/>
            <p:cNvSpPr/>
            <p:nvPr/>
          </p:nvSpPr>
          <p:spPr>
            <a:xfrm flipH="1">
              <a:off x="3019343" y="1804936"/>
              <a:ext cx="111277" cy="170998"/>
            </a:xfrm>
            <a:custGeom>
              <a:avLst/>
              <a:gdLst/>
              <a:ahLst/>
              <a:cxnLst>
                <a:cxn ang="0">
                  <a:pos x="wd2" y="hd2"/>
                </a:cxn>
                <a:cxn ang="5400000">
                  <a:pos x="wd2" y="hd2"/>
                </a:cxn>
                <a:cxn ang="10800000">
                  <a:pos x="wd2" y="hd2"/>
                </a:cxn>
                <a:cxn ang="16200000">
                  <a:pos x="wd2" y="hd2"/>
                </a:cxn>
              </a:cxnLst>
              <a:rect l="0" t="0" r="r" b="b"/>
              <a:pathLst>
                <a:path w="20307" h="21600" fill="norm" stroke="1" extrusionOk="0">
                  <a:moveTo>
                    <a:pt x="16034" y="0"/>
                  </a:moveTo>
                  <a:cubicBezTo>
                    <a:pt x="15915" y="0"/>
                    <a:pt x="15796" y="7"/>
                    <a:pt x="15678" y="14"/>
                  </a:cubicBezTo>
                  <a:cubicBezTo>
                    <a:pt x="17520" y="2324"/>
                    <a:pt x="16450" y="7122"/>
                    <a:pt x="12746" y="11887"/>
                  </a:cubicBezTo>
                  <a:cubicBezTo>
                    <a:pt x="9032" y="16699"/>
                    <a:pt x="3813" y="19975"/>
                    <a:pt x="0" y="20167"/>
                  </a:cubicBezTo>
                  <a:cubicBezTo>
                    <a:pt x="386" y="20661"/>
                    <a:pt x="911" y="21058"/>
                    <a:pt x="1585" y="21298"/>
                  </a:cubicBezTo>
                  <a:cubicBezTo>
                    <a:pt x="2139" y="21497"/>
                    <a:pt x="2743" y="21600"/>
                    <a:pt x="3407" y="21600"/>
                  </a:cubicBezTo>
                  <a:cubicBezTo>
                    <a:pt x="7240" y="21600"/>
                    <a:pt x="12657" y="18268"/>
                    <a:pt x="16500" y="13312"/>
                  </a:cubicBezTo>
                  <a:cubicBezTo>
                    <a:pt x="20986" y="7520"/>
                    <a:pt x="21600" y="1693"/>
                    <a:pt x="17846" y="302"/>
                  </a:cubicBezTo>
                  <a:cubicBezTo>
                    <a:pt x="17302" y="96"/>
                    <a:pt x="16698" y="0"/>
                    <a:pt x="16034"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9" name="Google Shape;272;p24"/>
            <p:cNvSpPr/>
            <p:nvPr/>
          </p:nvSpPr>
          <p:spPr>
            <a:xfrm flipH="1">
              <a:off x="3039870" y="1805045"/>
              <a:ext cx="95551" cy="159547"/>
            </a:xfrm>
            <a:custGeom>
              <a:avLst/>
              <a:gdLst/>
              <a:ahLst/>
              <a:cxnLst>
                <a:cxn ang="0">
                  <a:pos x="wd2" y="hd2"/>
                </a:cxn>
                <a:cxn ang="5400000">
                  <a:pos x="wd2" y="hd2"/>
                </a:cxn>
                <a:cxn ang="10800000">
                  <a:pos x="wd2" y="hd2"/>
                </a:cxn>
                <a:cxn ang="16200000">
                  <a:pos x="wd2" y="hd2"/>
                </a:cxn>
              </a:cxnLst>
              <a:rect l="0" t="0" r="r" b="b"/>
              <a:pathLst>
                <a:path w="19463" h="21600" fill="norm" stroke="1" extrusionOk="0">
                  <a:moveTo>
                    <a:pt x="18477" y="0"/>
                  </a:moveTo>
                  <a:cubicBezTo>
                    <a:pt x="14243" y="206"/>
                    <a:pt x="8406" y="3710"/>
                    <a:pt x="4261" y="8853"/>
                  </a:cubicBezTo>
                  <a:lnTo>
                    <a:pt x="4261" y="8868"/>
                  </a:lnTo>
                  <a:cubicBezTo>
                    <a:pt x="127" y="13974"/>
                    <a:pt x="-1067" y="19102"/>
                    <a:pt x="978" y="21600"/>
                  </a:cubicBezTo>
                  <a:cubicBezTo>
                    <a:pt x="5234" y="21394"/>
                    <a:pt x="11060" y="17882"/>
                    <a:pt x="15205" y="12725"/>
                  </a:cubicBezTo>
                  <a:cubicBezTo>
                    <a:pt x="19339" y="7619"/>
                    <a:pt x="20533" y="2476"/>
                    <a:pt x="1847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0" name="Google Shape;273;p24"/>
            <p:cNvSpPr/>
            <p:nvPr/>
          </p:nvSpPr>
          <p:spPr>
            <a:xfrm flipH="1">
              <a:off x="2844197" y="1764399"/>
              <a:ext cx="238450" cy="163237"/>
            </a:xfrm>
            <a:custGeom>
              <a:avLst/>
              <a:gdLst/>
              <a:ahLst/>
              <a:cxnLst>
                <a:cxn ang="0">
                  <a:pos x="wd2" y="hd2"/>
                </a:cxn>
                <a:cxn ang="5400000">
                  <a:pos x="wd2" y="hd2"/>
                </a:cxn>
                <a:cxn ang="10800000">
                  <a:pos x="wd2" y="hd2"/>
                </a:cxn>
                <a:cxn ang="16200000">
                  <a:pos x="wd2" y="hd2"/>
                </a:cxn>
              </a:cxnLst>
              <a:rect l="0" t="0" r="r" b="b"/>
              <a:pathLst>
                <a:path w="21213" h="21600" fill="norm" stroke="1" extrusionOk="0">
                  <a:moveTo>
                    <a:pt x="8966" y="0"/>
                  </a:moveTo>
                  <a:cubicBezTo>
                    <a:pt x="6789" y="0"/>
                    <a:pt x="4384" y="653"/>
                    <a:pt x="1758" y="1960"/>
                  </a:cubicBezTo>
                  <a:cubicBezTo>
                    <a:pt x="406" y="2621"/>
                    <a:pt x="-318" y="4790"/>
                    <a:pt x="136" y="6786"/>
                  </a:cubicBezTo>
                  <a:cubicBezTo>
                    <a:pt x="348" y="7748"/>
                    <a:pt x="788" y="8488"/>
                    <a:pt x="1333" y="8933"/>
                  </a:cubicBezTo>
                  <a:cubicBezTo>
                    <a:pt x="1710" y="9235"/>
                    <a:pt x="2135" y="9407"/>
                    <a:pt x="2574" y="9407"/>
                  </a:cubicBezTo>
                  <a:cubicBezTo>
                    <a:pt x="2839" y="9407"/>
                    <a:pt x="3115" y="9342"/>
                    <a:pt x="3380" y="9206"/>
                  </a:cubicBezTo>
                  <a:cubicBezTo>
                    <a:pt x="5485" y="8157"/>
                    <a:pt x="7344" y="7633"/>
                    <a:pt x="8942" y="7633"/>
                  </a:cubicBezTo>
                  <a:cubicBezTo>
                    <a:pt x="10564" y="7633"/>
                    <a:pt x="11926" y="8179"/>
                    <a:pt x="13007" y="9256"/>
                  </a:cubicBezTo>
                  <a:cubicBezTo>
                    <a:pt x="15798" y="12064"/>
                    <a:pt x="16078" y="17938"/>
                    <a:pt x="16078" y="17995"/>
                  </a:cubicBezTo>
                  <a:cubicBezTo>
                    <a:pt x="16160" y="20027"/>
                    <a:pt x="17304" y="21600"/>
                    <a:pt x="18656" y="21600"/>
                  </a:cubicBezTo>
                  <a:cubicBezTo>
                    <a:pt x="18699" y="21600"/>
                    <a:pt x="18743" y="21593"/>
                    <a:pt x="18791" y="21593"/>
                  </a:cubicBezTo>
                  <a:cubicBezTo>
                    <a:pt x="20201" y="21471"/>
                    <a:pt x="21282" y="19690"/>
                    <a:pt x="21210" y="17593"/>
                  </a:cubicBezTo>
                  <a:cubicBezTo>
                    <a:pt x="21195" y="17198"/>
                    <a:pt x="20828" y="7949"/>
                    <a:pt x="15928" y="2980"/>
                  </a:cubicBezTo>
                  <a:cubicBezTo>
                    <a:pt x="13977" y="991"/>
                    <a:pt x="11646" y="0"/>
                    <a:pt x="8966"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1" name="Google Shape;274;p24"/>
            <p:cNvSpPr/>
            <p:nvPr/>
          </p:nvSpPr>
          <p:spPr>
            <a:xfrm flipH="1">
              <a:off x="2900956" y="1838202"/>
              <a:ext cx="233198" cy="152385"/>
            </a:xfrm>
            <a:custGeom>
              <a:avLst/>
              <a:gdLst/>
              <a:ahLst/>
              <a:cxnLst>
                <a:cxn ang="0">
                  <a:pos x="wd2" y="hd2"/>
                </a:cxn>
                <a:cxn ang="5400000">
                  <a:pos x="wd2" y="hd2"/>
                </a:cxn>
                <a:cxn ang="10800000">
                  <a:pos x="wd2" y="hd2"/>
                </a:cxn>
                <a:cxn ang="16200000">
                  <a:pos x="wd2" y="hd2"/>
                </a:cxn>
              </a:cxnLst>
              <a:rect l="0" t="0" r="r" b="b"/>
              <a:pathLst>
                <a:path w="21109" h="21600" fill="norm" stroke="1" extrusionOk="0">
                  <a:moveTo>
                    <a:pt x="7718" y="0"/>
                  </a:moveTo>
                  <a:cubicBezTo>
                    <a:pt x="5925" y="0"/>
                    <a:pt x="3995" y="423"/>
                    <a:pt x="1941" y="1277"/>
                  </a:cubicBezTo>
                  <a:cubicBezTo>
                    <a:pt x="551" y="1854"/>
                    <a:pt x="-284" y="4092"/>
                    <a:pt x="89" y="6285"/>
                  </a:cubicBezTo>
                  <a:cubicBezTo>
                    <a:pt x="276" y="7415"/>
                    <a:pt x="753" y="8308"/>
                    <a:pt x="1362" y="8823"/>
                  </a:cubicBezTo>
                  <a:cubicBezTo>
                    <a:pt x="1740" y="9154"/>
                    <a:pt x="2172" y="9331"/>
                    <a:pt x="2619" y="9331"/>
                  </a:cubicBezTo>
                  <a:cubicBezTo>
                    <a:pt x="2835" y="9331"/>
                    <a:pt x="3061" y="9292"/>
                    <a:pt x="3282" y="9200"/>
                  </a:cubicBezTo>
                  <a:cubicBezTo>
                    <a:pt x="4894" y="8531"/>
                    <a:pt x="6367" y="8200"/>
                    <a:pt x="7699" y="8200"/>
                  </a:cubicBezTo>
                  <a:cubicBezTo>
                    <a:pt x="9536" y="8200"/>
                    <a:pt x="11103" y="8831"/>
                    <a:pt x="12390" y="10092"/>
                  </a:cubicBezTo>
                  <a:cubicBezTo>
                    <a:pt x="15244" y="12915"/>
                    <a:pt x="15917" y="18169"/>
                    <a:pt x="15922" y="18223"/>
                  </a:cubicBezTo>
                  <a:cubicBezTo>
                    <a:pt x="16143" y="20208"/>
                    <a:pt x="17239" y="21600"/>
                    <a:pt x="18482" y="21600"/>
                  </a:cubicBezTo>
                  <a:cubicBezTo>
                    <a:pt x="18634" y="21600"/>
                    <a:pt x="18791" y="21577"/>
                    <a:pt x="18943" y="21538"/>
                  </a:cubicBezTo>
                  <a:cubicBezTo>
                    <a:pt x="20363" y="21154"/>
                    <a:pt x="21316" y="19015"/>
                    <a:pt x="21070" y="16792"/>
                  </a:cubicBezTo>
                  <a:cubicBezTo>
                    <a:pt x="21036" y="16431"/>
                    <a:pt x="20054" y="8054"/>
                    <a:pt x="15259" y="3254"/>
                  </a:cubicBezTo>
                  <a:cubicBezTo>
                    <a:pt x="13107" y="1085"/>
                    <a:pt x="10582" y="0"/>
                    <a:pt x="7718" y="0"/>
                  </a:cubicBezTo>
                  <a:close/>
                </a:path>
              </a:pathLst>
            </a:custGeom>
            <a:solidFill>
              <a:srgbClr val="5A637E"/>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2" name="Google Shape;275;p24"/>
            <p:cNvSpPr/>
            <p:nvPr/>
          </p:nvSpPr>
          <p:spPr>
            <a:xfrm flipH="1">
              <a:off x="3234871" y="1019414"/>
              <a:ext cx="468296" cy="818627"/>
            </a:xfrm>
            <a:custGeom>
              <a:avLst/>
              <a:gdLst/>
              <a:ahLst/>
              <a:cxnLst>
                <a:cxn ang="0">
                  <a:pos x="wd2" y="hd2"/>
                </a:cxn>
                <a:cxn ang="5400000">
                  <a:pos x="wd2" y="hd2"/>
                </a:cxn>
                <a:cxn ang="10800000">
                  <a:pos x="wd2" y="hd2"/>
                </a:cxn>
                <a:cxn ang="16200000">
                  <a:pos x="wd2" y="hd2"/>
                </a:cxn>
              </a:cxnLst>
              <a:rect l="0" t="0" r="r" b="b"/>
              <a:pathLst>
                <a:path w="21441" h="21600" fill="norm" stroke="1" extrusionOk="0">
                  <a:moveTo>
                    <a:pt x="13604" y="0"/>
                  </a:moveTo>
                  <a:cubicBezTo>
                    <a:pt x="13425" y="0"/>
                    <a:pt x="13244" y="3"/>
                    <a:pt x="13062" y="7"/>
                  </a:cubicBezTo>
                  <a:cubicBezTo>
                    <a:pt x="12767" y="16"/>
                    <a:pt x="12469" y="29"/>
                    <a:pt x="12170" y="50"/>
                  </a:cubicBezTo>
                  <a:cubicBezTo>
                    <a:pt x="11731" y="79"/>
                    <a:pt x="11296" y="122"/>
                    <a:pt x="10858" y="179"/>
                  </a:cubicBezTo>
                  <a:cubicBezTo>
                    <a:pt x="9248" y="389"/>
                    <a:pt x="7738" y="779"/>
                    <a:pt x="6413" y="1319"/>
                  </a:cubicBezTo>
                  <a:cubicBezTo>
                    <a:pt x="6199" y="1408"/>
                    <a:pt x="5983" y="1499"/>
                    <a:pt x="5780" y="1597"/>
                  </a:cubicBezTo>
                  <a:cubicBezTo>
                    <a:pt x="4975" y="1972"/>
                    <a:pt x="4249" y="2408"/>
                    <a:pt x="3625" y="2897"/>
                  </a:cubicBezTo>
                  <a:cubicBezTo>
                    <a:pt x="2785" y="3554"/>
                    <a:pt x="2082" y="4258"/>
                    <a:pt x="1528" y="4997"/>
                  </a:cubicBezTo>
                  <a:cubicBezTo>
                    <a:pt x="1419" y="5148"/>
                    <a:pt x="1309" y="5299"/>
                    <a:pt x="1213" y="5451"/>
                  </a:cubicBezTo>
                  <a:cubicBezTo>
                    <a:pt x="241" y="6930"/>
                    <a:pt x="-159" y="8528"/>
                    <a:pt x="57" y="10132"/>
                  </a:cubicBezTo>
                  <a:cubicBezTo>
                    <a:pt x="75" y="10292"/>
                    <a:pt x="104" y="10453"/>
                    <a:pt x="139" y="10613"/>
                  </a:cubicBezTo>
                  <a:cubicBezTo>
                    <a:pt x="211" y="10960"/>
                    <a:pt x="316" y="11309"/>
                    <a:pt x="447" y="11654"/>
                  </a:cubicBezTo>
                  <a:cubicBezTo>
                    <a:pt x="942" y="12953"/>
                    <a:pt x="1826" y="14153"/>
                    <a:pt x="3051" y="15220"/>
                  </a:cubicBezTo>
                  <a:cubicBezTo>
                    <a:pt x="3220" y="15367"/>
                    <a:pt x="3392" y="15510"/>
                    <a:pt x="3576" y="15649"/>
                  </a:cubicBezTo>
                  <a:cubicBezTo>
                    <a:pt x="4945" y="16723"/>
                    <a:pt x="6682" y="17645"/>
                    <a:pt x="8724" y="18375"/>
                  </a:cubicBezTo>
                  <a:cubicBezTo>
                    <a:pt x="8943" y="18456"/>
                    <a:pt x="9164" y="18531"/>
                    <a:pt x="9390" y="18606"/>
                  </a:cubicBezTo>
                  <a:cubicBezTo>
                    <a:pt x="9484" y="18636"/>
                    <a:pt x="9574" y="18666"/>
                    <a:pt x="9668" y="18695"/>
                  </a:cubicBezTo>
                  <a:lnTo>
                    <a:pt x="18874" y="21600"/>
                  </a:lnTo>
                  <a:cubicBezTo>
                    <a:pt x="18961" y="21182"/>
                    <a:pt x="19244" y="20684"/>
                    <a:pt x="19707" y="20187"/>
                  </a:cubicBezTo>
                  <a:cubicBezTo>
                    <a:pt x="20206" y="19647"/>
                    <a:pt x="20832" y="19206"/>
                    <a:pt x="21441" y="18935"/>
                  </a:cubicBezTo>
                  <a:lnTo>
                    <a:pt x="19620" y="18363"/>
                  </a:lnTo>
                  <a:cubicBezTo>
                    <a:pt x="19590" y="18384"/>
                    <a:pt x="19560" y="18410"/>
                    <a:pt x="19530" y="18434"/>
                  </a:cubicBezTo>
                  <a:cubicBezTo>
                    <a:pt x="18705" y="19087"/>
                    <a:pt x="17418" y="19442"/>
                    <a:pt x="16109" y="19442"/>
                  </a:cubicBezTo>
                  <a:cubicBezTo>
                    <a:pt x="15376" y="19442"/>
                    <a:pt x="14635" y="19330"/>
                    <a:pt x="13967" y="19097"/>
                  </a:cubicBezTo>
                  <a:cubicBezTo>
                    <a:pt x="5424" y="16122"/>
                    <a:pt x="-132" y="13735"/>
                    <a:pt x="3392" y="6620"/>
                  </a:cubicBezTo>
                  <a:cubicBezTo>
                    <a:pt x="5434" y="2503"/>
                    <a:pt x="9877" y="1489"/>
                    <a:pt x="13763" y="1489"/>
                  </a:cubicBezTo>
                  <a:cubicBezTo>
                    <a:pt x="17540" y="1489"/>
                    <a:pt x="20788" y="2447"/>
                    <a:pt x="20788" y="2447"/>
                  </a:cubicBezTo>
                  <a:cubicBezTo>
                    <a:pt x="20994" y="1807"/>
                    <a:pt x="20462" y="1137"/>
                    <a:pt x="19408" y="816"/>
                  </a:cubicBezTo>
                  <a:cubicBezTo>
                    <a:pt x="17607" y="276"/>
                    <a:pt x="15609" y="0"/>
                    <a:pt x="13604"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4" name="Google Shape;276;p24"/>
          <p:cNvSpPr/>
          <p:nvPr/>
        </p:nvSpPr>
        <p:spPr>
          <a:xfrm>
            <a:off x="5380025" y="3366125"/>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Google Shape;281;p25"/>
          <p:cNvSpPr txBox="1"/>
          <p:nvPr>
            <p:ph type="title"/>
          </p:nvPr>
        </p:nvSpPr>
        <p:spPr>
          <a:xfrm>
            <a:off x="715100" y="534999"/>
            <a:ext cx="4167000" cy="707401"/>
          </a:xfrm>
          <a:prstGeom prst="rect">
            <a:avLst/>
          </a:prstGeom>
        </p:spPr>
        <p:txBody>
          <a:bodyPr/>
          <a:lstStyle/>
          <a:p>
            <a:pPr/>
            <a:r>
              <a:t>Artificial intelligence</a:t>
            </a:r>
          </a:p>
        </p:txBody>
      </p:sp>
      <p:sp>
        <p:nvSpPr>
          <p:cNvPr id="367" name="Google Shape;282;p25"/>
          <p:cNvSpPr txBox="1"/>
          <p:nvPr>
            <p:ph type="body" sz="half" idx="1"/>
          </p:nvPr>
        </p:nvSpPr>
        <p:spPr>
          <a:prstGeom prst="rect">
            <a:avLst/>
          </a:prstGeom>
        </p:spPr>
        <p:txBody>
          <a:bodyPr/>
          <a:lstStyle/>
          <a:p>
            <a:pPr marL="0" indent="0">
              <a:buSzTx/>
              <a:buNone/>
            </a:pPr>
            <a:r>
              <a:t>Artificial intelligence (AI) is a set of </a:t>
            </a:r>
            <a:r>
              <a:rPr b="1"/>
              <a:t>technologies </a:t>
            </a:r>
            <a:r>
              <a:t>that enable computers to perform a variety of </a:t>
            </a:r>
            <a:r>
              <a:rPr b="1"/>
              <a:t>advanced functions</a:t>
            </a:r>
            <a:r>
              <a:t>, including the ability to see, understand and translate spoken and written language, analyze data, make recommendations, and so on</a:t>
            </a:r>
          </a:p>
          <a:p>
            <a:pPr marL="0" indent="0">
              <a:spcBef>
                <a:spcPts val="1000"/>
              </a:spcBef>
              <a:buSzTx/>
              <a:buNone/>
            </a:pPr>
            <a:r>
              <a:t>In other words, machines that are programmed to perform certain tasks </a:t>
            </a:r>
            <a:r>
              <a:rPr b="1"/>
              <a:t>automatically</a:t>
            </a:r>
            <a:r>
              <a:t> without the need for humans to supervise their work</a:t>
            </a:r>
          </a:p>
        </p:txBody>
      </p:sp>
      <p:grpSp>
        <p:nvGrpSpPr>
          <p:cNvPr id="526" name="Google Shape;283;p25"/>
          <p:cNvGrpSpPr/>
          <p:nvPr/>
        </p:nvGrpSpPr>
        <p:grpSpPr>
          <a:xfrm>
            <a:off x="5201311" y="729700"/>
            <a:ext cx="3303618" cy="3878860"/>
            <a:chOff x="0" y="0"/>
            <a:chExt cx="3303616" cy="3878859"/>
          </a:xfrm>
        </p:grpSpPr>
        <p:grpSp>
          <p:nvGrpSpPr>
            <p:cNvPr id="380" name="Google Shape;284;p25"/>
            <p:cNvGrpSpPr/>
            <p:nvPr/>
          </p:nvGrpSpPr>
          <p:grpSpPr>
            <a:xfrm>
              <a:off x="-1" y="202831"/>
              <a:ext cx="1331388" cy="724624"/>
              <a:chOff x="0" y="0"/>
              <a:chExt cx="1331386" cy="724622"/>
            </a:xfrm>
          </p:grpSpPr>
          <p:sp>
            <p:nvSpPr>
              <p:cNvPr id="368" name="Google Shape;285;p25"/>
              <p:cNvSpPr/>
              <p:nvPr/>
            </p:nvSpPr>
            <p:spPr>
              <a:xfrm flipH="1">
                <a:off x="-1" y="0"/>
                <a:ext cx="1331388" cy="7246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54" y="18319"/>
                    </a:lnTo>
                    <a:lnTo>
                      <a:pt x="21600" y="18319"/>
                    </a:lnTo>
                    <a:lnTo>
                      <a:pt x="21600"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9" name="Google Shape;286;p25"/>
              <p:cNvSpPr/>
              <p:nvPr/>
            </p:nvSpPr>
            <p:spPr>
              <a:xfrm flipH="1">
                <a:off x="61967" y="132942"/>
                <a:ext cx="316535" cy="316518"/>
              </a:xfrm>
              <a:prstGeom prst="ellipse">
                <a:avLst/>
              </a:pr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0" name="Google Shape;287;p25"/>
              <p:cNvSpPr/>
              <p:nvPr/>
            </p:nvSpPr>
            <p:spPr>
              <a:xfrm flipH="1">
                <a:off x="462744" y="170270"/>
                <a:ext cx="800243" cy="25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 y="0"/>
                    </a:moveTo>
                    <a:cubicBezTo>
                      <a:pt x="156" y="0"/>
                      <a:pt x="0" y="4849"/>
                      <a:pt x="0" y="10800"/>
                    </a:cubicBezTo>
                    <a:cubicBezTo>
                      <a:pt x="0" y="16824"/>
                      <a:pt x="156" y="21600"/>
                      <a:pt x="347" y="21600"/>
                    </a:cubicBezTo>
                    <a:lnTo>
                      <a:pt x="21253" y="21600"/>
                    </a:lnTo>
                    <a:cubicBezTo>
                      <a:pt x="21444" y="21600"/>
                      <a:pt x="21600" y="16824"/>
                      <a:pt x="21600" y="10800"/>
                    </a:cubicBezTo>
                    <a:cubicBezTo>
                      <a:pt x="21600" y="4849"/>
                      <a:pt x="21444" y="0"/>
                      <a:pt x="2125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1" name="Google Shape;288;p25"/>
              <p:cNvSpPr/>
              <p:nvPr/>
            </p:nvSpPr>
            <p:spPr>
              <a:xfrm flipH="1">
                <a:off x="462744" y="265448"/>
                <a:ext cx="298899" cy="25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0" y="0"/>
                    </a:moveTo>
                    <a:cubicBezTo>
                      <a:pt x="411" y="0"/>
                      <a:pt x="0" y="4833"/>
                      <a:pt x="0" y="10763"/>
                    </a:cubicBezTo>
                    <a:cubicBezTo>
                      <a:pt x="0" y="16767"/>
                      <a:pt x="417" y="21600"/>
                      <a:pt x="930" y="21600"/>
                    </a:cubicBezTo>
                    <a:lnTo>
                      <a:pt x="20670" y="21600"/>
                    </a:lnTo>
                    <a:cubicBezTo>
                      <a:pt x="21183" y="21600"/>
                      <a:pt x="21600" y="16767"/>
                      <a:pt x="21600" y="10763"/>
                    </a:cubicBezTo>
                    <a:cubicBezTo>
                      <a:pt x="21600" y="4833"/>
                      <a:pt x="21183" y="0"/>
                      <a:pt x="20670"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2" name="Google Shape;289;p25"/>
              <p:cNvSpPr/>
              <p:nvPr/>
            </p:nvSpPr>
            <p:spPr>
              <a:xfrm flipH="1">
                <a:off x="805142" y="265448"/>
                <a:ext cx="464278" cy="25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9" y="0"/>
                    </a:moveTo>
                    <a:cubicBezTo>
                      <a:pt x="269" y="0"/>
                      <a:pt x="0" y="4833"/>
                      <a:pt x="0" y="10763"/>
                    </a:cubicBezTo>
                    <a:cubicBezTo>
                      <a:pt x="0" y="16767"/>
                      <a:pt x="269" y="21600"/>
                      <a:pt x="599" y="21600"/>
                    </a:cubicBezTo>
                    <a:lnTo>
                      <a:pt x="20999" y="21600"/>
                    </a:lnTo>
                    <a:cubicBezTo>
                      <a:pt x="21333" y="21600"/>
                      <a:pt x="21600" y="16767"/>
                      <a:pt x="21600" y="10763"/>
                    </a:cubicBezTo>
                    <a:cubicBezTo>
                      <a:pt x="21600" y="4833"/>
                      <a:pt x="21333" y="0"/>
                      <a:pt x="2099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3" name="Google Shape;290;p25"/>
              <p:cNvSpPr/>
              <p:nvPr/>
            </p:nvSpPr>
            <p:spPr>
              <a:xfrm flipH="1">
                <a:off x="462744" y="360626"/>
                <a:ext cx="800243" cy="25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 y="0"/>
                    </a:moveTo>
                    <a:cubicBezTo>
                      <a:pt x="156" y="0"/>
                      <a:pt x="0" y="4849"/>
                      <a:pt x="0" y="10800"/>
                    </a:cubicBezTo>
                    <a:cubicBezTo>
                      <a:pt x="0" y="16751"/>
                      <a:pt x="156" y="21600"/>
                      <a:pt x="347" y="21600"/>
                    </a:cubicBezTo>
                    <a:lnTo>
                      <a:pt x="21253" y="21600"/>
                    </a:lnTo>
                    <a:cubicBezTo>
                      <a:pt x="21444" y="21600"/>
                      <a:pt x="21600" y="16751"/>
                      <a:pt x="21600" y="10800"/>
                    </a:cubicBezTo>
                    <a:cubicBezTo>
                      <a:pt x="21600" y="4849"/>
                      <a:pt x="21444" y="0"/>
                      <a:pt x="2125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4" name="Google Shape;291;p25"/>
              <p:cNvSpPr/>
              <p:nvPr/>
            </p:nvSpPr>
            <p:spPr>
              <a:xfrm flipH="1">
                <a:off x="462744" y="455848"/>
                <a:ext cx="244459" cy="25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3" y="0"/>
                    </a:moveTo>
                    <a:cubicBezTo>
                      <a:pt x="507" y="0"/>
                      <a:pt x="0" y="4820"/>
                      <a:pt x="0" y="10782"/>
                    </a:cubicBezTo>
                    <a:cubicBezTo>
                      <a:pt x="0" y="16780"/>
                      <a:pt x="507" y="21600"/>
                      <a:pt x="1133" y="21600"/>
                    </a:cubicBezTo>
                    <a:lnTo>
                      <a:pt x="20463" y="21600"/>
                    </a:lnTo>
                    <a:cubicBezTo>
                      <a:pt x="21090" y="21600"/>
                      <a:pt x="21600" y="16780"/>
                      <a:pt x="21600" y="10782"/>
                    </a:cubicBezTo>
                    <a:cubicBezTo>
                      <a:pt x="21600" y="4820"/>
                      <a:pt x="21090" y="0"/>
                      <a:pt x="20463"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5" name="Google Shape;292;p25"/>
              <p:cNvSpPr/>
              <p:nvPr/>
            </p:nvSpPr>
            <p:spPr>
              <a:xfrm flipH="1">
                <a:off x="748601" y="455848"/>
                <a:ext cx="325113" cy="25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5" y="0"/>
                    </a:moveTo>
                    <a:cubicBezTo>
                      <a:pt x="381" y="0"/>
                      <a:pt x="0" y="4820"/>
                      <a:pt x="0" y="10782"/>
                    </a:cubicBezTo>
                    <a:cubicBezTo>
                      <a:pt x="0" y="16780"/>
                      <a:pt x="381" y="21600"/>
                      <a:pt x="855" y="21600"/>
                    </a:cubicBezTo>
                    <a:lnTo>
                      <a:pt x="20742" y="21600"/>
                    </a:lnTo>
                    <a:cubicBezTo>
                      <a:pt x="21219" y="21600"/>
                      <a:pt x="21600" y="16780"/>
                      <a:pt x="21600" y="10782"/>
                    </a:cubicBezTo>
                    <a:cubicBezTo>
                      <a:pt x="21600" y="4820"/>
                      <a:pt x="21219" y="0"/>
                      <a:pt x="2074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6" name="Google Shape;293;p25"/>
              <p:cNvSpPr/>
              <p:nvPr/>
            </p:nvSpPr>
            <p:spPr>
              <a:xfrm flipH="1">
                <a:off x="52296" y="234159"/>
                <a:ext cx="330933" cy="114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2" y="0"/>
                    </a:moveTo>
                    <a:cubicBezTo>
                      <a:pt x="863" y="0"/>
                      <a:pt x="0" y="2494"/>
                      <a:pt x="0" y="5557"/>
                    </a:cubicBezTo>
                    <a:lnTo>
                      <a:pt x="0" y="16051"/>
                    </a:lnTo>
                    <a:cubicBezTo>
                      <a:pt x="0" y="19115"/>
                      <a:pt x="863" y="21600"/>
                      <a:pt x="1922" y="21600"/>
                    </a:cubicBezTo>
                    <a:lnTo>
                      <a:pt x="19678" y="21600"/>
                    </a:lnTo>
                    <a:cubicBezTo>
                      <a:pt x="20737" y="21600"/>
                      <a:pt x="21600" y="19115"/>
                      <a:pt x="21600" y="16051"/>
                    </a:cubicBezTo>
                    <a:lnTo>
                      <a:pt x="21600" y="5557"/>
                    </a:lnTo>
                    <a:cubicBezTo>
                      <a:pt x="21600" y="2494"/>
                      <a:pt x="20737" y="0"/>
                      <a:pt x="1967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7" name="Google Shape;294;p25"/>
              <p:cNvSpPr/>
              <p:nvPr/>
            </p:nvSpPr>
            <p:spPr>
              <a:xfrm flipH="1">
                <a:off x="63324" y="245231"/>
                <a:ext cx="308877" cy="92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8" y="0"/>
                    </a:moveTo>
                    <a:cubicBezTo>
                      <a:pt x="578" y="0"/>
                      <a:pt x="0" y="1923"/>
                      <a:pt x="0" y="4306"/>
                    </a:cubicBezTo>
                    <a:lnTo>
                      <a:pt x="0" y="17294"/>
                    </a:lnTo>
                    <a:cubicBezTo>
                      <a:pt x="0" y="19667"/>
                      <a:pt x="578" y="21600"/>
                      <a:pt x="1288" y="21600"/>
                    </a:cubicBezTo>
                    <a:lnTo>
                      <a:pt x="20312" y="21600"/>
                    </a:lnTo>
                    <a:cubicBezTo>
                      <a:pt x="21028" y="21600"/>
                      <a:pt x="21600" y="19667"/>
                      <a:pt x="21600" y="17294"/>
                    </a:cubicBezTo>
                    <a:lnTo>
                      <a:pt x="21600" y="4295"/>
                    </a:lnTo>
                    <a:cubicBezTo>
                      <a:pt x="21600" y="1923"/>
                      <a:pt x="21028" y="0"/>
                      <a:pt x="20312"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8" name="Google Shape;295;p25"/>
              <p:cNvSpPr/>
              <p:nvPr/>
            </p:nvSpPr>
            <p:spPr>
              <a:xfrm flipH="1">
                <a:off x="98943" y="279451"/>
                <a:ext cx="77323" cy="31683"/>
              </a:xfrm>
              <a:custGeom>
                <a:avLst/>
                <a:gdLst/>
                <a:ahLst/>
                <a:cxnLst>
                  <a:cxn ang="0">
                    <a:pos x="wd2" y="hd2"/>
                  </a:cxn>
                  <a:cxn ang="5400000">
                    <a:pos x="wd2" y="hd2"/>
                  </a:cxn>
                  <a:cxn ang="10800000">
                    <a:pos x="wd2" y="hd2"/>
                  </a:cxn>
                  <a:cxn ang="16200000">
                    <a:pos x="wd2" y="hd2"/>
                  </a:cxn>
                </a:cxnLst>
                <a:rect l="0" t="0" r="r" b="b"/>
                <a:pathLst>
                  <a:path w="21062" h="21600" fill="norm" stroke="1" extrusionOk="0">
                    <a:moveTo>
                      <a:pt x="10297" y="0"/>
                    </a:moveTo>
                    <a:cubicBezTo>
                      <a:pt x="6506" y="0"/>
                      <a:pt x="2942" y="4147"/>
                      <a:pt x="510" y="11397"/>
                    </a:cubicBezTo>
                    <a:cubicBezTo>
                      <a:pt x="-253" y="13604"/>
                      <a:pt x="-146" y="16886"/>
                      <a:pt x="736" y="18796"/>
                    </a:cubicBezTo>
                    <a:cubicBezTo>
                      <a:pt x="1130" y="19631"/>
                      <a:pt x="1619" y="20019"/>
                      <a:pt x="2095" y="20019"/>
                    </a:cubicBezTo>
                    <a:cubicBezTo>
                      <a:pt x="2691" y="20019"/>
                      <a:pt x="3287" y="19392"/>
                      <a:pt x="3705" y="18169"/>
                    </a:cubicBezTo>
                    <a:cubicBezTo>
                      <a:pt x="5350" y="13276"/>
                      <a:pt x="7746" y="10531"/>
                      <a:pt x="10297" y="10531"/>
                    </a:cubicBezTo>
                    <a:cubicBezTo>
                      <a:pt x="13038" y="10531"/>
                      <a:pt x="15637" y="13813"/>
                      <a:pt x="17258" y="19422"/>
                    </a:cubicBezTo>
                    <a:cubicBezTo>
                      <a:pt x="17675" y="20824"/>
                      <a:pt x="18307" y="21600"/>
                      <a:pt x="18963" y="21600"/>
                    </a:cubicBezTo>
                    <a:cubicBezTo>
                      <a:pt x="19392" y="21600"/>
                      <a:pt x="19821" y="21272"/>
                      <a:pt x="20191" y="20615"/>
                    </a:cubicBezTo>
                    <a:cubicBezTo>
                      <a:pt x="21132" y="18885"/>
                      <a:pt x="21347" y="15603"/>
                      <a:pt x="20656" y="13246"/>
                    </a:cubicBezTo>
                    <a:cubicBezTo>
                      <a:pt x="18260" y="4982"/>
                      <a:pt x="14373" y="0"/>
                      <a:pt x="1029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9" name="Google Shape;296;p25"/>
              <p:cNvSpPr/>
              <p:nvPr/>
            </p:nvSpPr>
            <p:spPr>
              <a:xfrm flipH="1">
                <a:off x="259243" y="279451"/>
                <a:ext cx="77288" cy="31683"/>
              </a:xfrm>
              <a:custGeom>
                <a:avLst/>
                <a:gdLst/>
                <a:ahLst/>
                <a:cxnLst>
                  <a:cxn ang="0">
                    <a:pos x="wd2" y="hd2"/>
                  </a:cxn>
                  <a:cxn ang="5400000">
                    <a:pos x="wd2" y="hd2"/>
                  </a:cxn>
                  <a:cxn ang="10800000">
                    <a:pos x="wd2" y="hd2"/>
                  </a:cxn>
                  <a:cxn ang="16200000">
                    <a:pos x="wd2" y="hd2"/>
                  </a:cxn>
                </a:cxnLst>
                <a:rect l="0" t="0" r="r" b="b"/>
                <a:pathLst>
                  <a:path w="21076" h="21600" fill="norm" stroke="1" extrusionOk="0">
                    <a:moveTo>
                      <a:pt x="10788" y="0"/>
                    </a:moveTo>
                    <a:cubicBezTo>
                      <a:pt x="6682" y="0"/>
                      <a:pt x="2816" y="4982"/>
                      <a:pt x="393" y="13246"/>
                    </a:cubicBezTo>
                    <a:cubicBezTo>
                      <a:pt x="-275" y="15603"/>
                      <a:pt x="-72" y="18885"/>
                      <a:pt x="859" y="20615"/>
                    </a:cubicBezTo>
                    <a:cubicBezTo>
                      <a:pt x="1241" y="21272"/>
                      <a:pt x="1682" y="21600"/>
                      <a:pt x="2112" y="21600"/>
                    </a:cubicBezTo>
                    <a:cubicBezTo>
                      <a:pt x="2768" y="21600"/>
                      <a:pt x="3401" y="20824"/>
                      <a:pt x="3806" y="19422"/>
                    </a:cubicBezTo>
                    <a:cubicBezTo>
                      <a:pt x="5417" y="13813"/>
                      <a:pt x="8043" y="10531"/>
                      <a:pt x="10788" y="10531"/>
                    </a:cubicBezTo>
                    <a:cubicBezTo>
                      <a:pt x="13341" y="10531"/>
                      <a:pt x="15728" y="13276"/>
                      <a:pt x="17363" y="18169"/>
                    </a:cubicBezTo>
                    <a:cubicBezTo>
                      <a:pt x="17793" y="19392"/>
                      <a:pt x="18389" y="20019"/>
                      <a:pt x="18986" y="20019"/>
                    </a:cubicBezTo>
                    <a:cubicBezTo>
                      <a:pt x="19463" y="20019"/>
                      <a:pt x="19941" y="19631"/>
                      <a:pt x="20335" y="18796"/>
                    </a:cubicBezTo>
                    <a:cubicBezTo>
                      <a:pt x="21218" y="16886"/>
                      <a:pt x="21325" y="13604"/>
                      <a:pt x="20585" y="11397"/>
                    </a:cubicBezTo>
                    <a:cubicBezTo>
                      <a:pt x="18151" y="4147"/>
                      <a:pt x="14571" y="0"/>
                      <a:pt x="1078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18" name="Google Shape;297;p25"/>
            <p:cNvGrpSpPr/>
            <p:nvPr/>
          </p:nvGrpSpPr>
          <p:grpSpPr>
            <a:xfrm>
              <a:off x="233388" y="620013"/>
              <a:ext cx="3070229" cy="3258847"/>
              <a:chOff x="0" y="0"/>
              <a:chExt cx="3070228" cy="3258845"/>
            </a:xfrm>
          </p:grpSpPr>
          <p:sp>
            <p:nvSpPr>
              <p:cNvPr id="381" name="Google Shape;298;p25"/>
              <p:cNvSpPr/>
              <p:nvPr/>
            </p:nvSpPr>
            <p:spPr>
              <a:xfrm>
                <a:off x="636070" y="1375066"/>
                <a:ext cx="225647" cy="186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88" y="1572"/>
                    </a:moveTo>
                    <a:cubicBezTo>
                      <a:pt x="15209" y="1572"/>
                      <a:pt x="17675" y="5030"/>
                      <a:pt x="17707" y="9325"/>
                    </a:cubicBezTo>
                    <a:cubicBezTo>
                      <a:pt x="17733" y="13636"/>
                      <a:pt x="15293" y="17172"/>
                      <a:pt x="12252" y="17196"/>
                    </a:cubicBezTo>
                    <a:cubicBezTo>
                      <a:pt x="12233" y="17196"/>
                      <a:pt x="12220" y="17196"/>
                      <a:pt x="12207" y="17196"/>
                    </a:cubicBezTo>
                    <a:cubicBezTo>
                      <a:pt x="9186" y="17196"/>
                      <a:pt x="6714" y="13738"/>
                      <a:pt x="6688" y="9443"/>
                    </a:cubicBezTo>
                    <a:cubicBezTo>
                      <a:pt x="6656" y="5132"/>
                      <a:pt x="9089" y="1612"/>
                      <a:pt x="12143" y="1572"/>
                    </a:cubicBezTo>
                    <a:cubicBezTo>
                      <a:pt x="12156" y="1572"/>
                      <a:pt x="12175" y="1572"/>
                      <a:pt x="12188" y="1572"/>
                    </a:cubicBezTo>
                    <a:close/>
                    <a:moveTo>
                      <a:pt x="21445" y="0"/>
                    </a:moveTo>
                    <a:lnTo>
                      <a:pt x="0" y="227"/>
                    </a:lnTo>
                    <a:lnTo>
                      <a:pt x="155" y="21600"/>
                    </a:lnTo>
                    <a:lnTo>
                      <a:pt x="21600" y="21373"/>
                    </a:lnTo>
                    <a:lnTo>
                      <a:pt x="21445"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2" name="Google Shape;299;p25"/>
              <p:cNvSpPr/>
              <p:nvPr/>
            </p:nvSpPr>
            <p:spPr>
              <a:xfrm>
                <a:off x="662236" y="1374864"/>
                <a:ext cx="225512" cy="186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82" y="1573"/>
                    </a:moveTo>
                    <a:cubicBezTo>
                      <a:pt x="15218" y="1573"/>
                      <a:pt x="17679" y="5032"/>
                      <a:pt x="17718" y="9329"/>
                    </a:cubicBezTo>
                    <a:cubicBezTo>
                      <a:pt x="17744" y="13641"/>
                      <a:pt x="15302" y="17163"/>
                      <a:pt x="12253" y="17202"/>
                    </a:cubicBezTo>
                    <a:cubicBezTo>
                      <a:pt x="12240" y="17202"/>
                      <a:pt x="12228" y="17202"/>
                      <a:pt x="12208" y="17202"/>
                    </a:cubicBezTo>
                    <a:cubicBezTo>
                      <a:pt x="9179" y="17202"/>
                      <a:pt x="6718" y="13743"/>
                      <a:pt x="6679" y="9446"/>
                    </a:cubicBezTo>
                    <a:cubicBezTo>
                      <a:pt x="6653" y="5134"/>
                      <a:pt x="9095" y="1597"/>
                      <a:pt x="12137" y="1573"/>
                    </a:cubicBezTo>
                    <a:cubicBezTo>
                      <a:pt x="12156" y="1573"/>
                      <a:pt x="12169" y="1573"/>
                      <a:pt x="12182" y="1573"/>
                    </a:cubicBezTo>
                    <a:close/>
                    <a:moveTo>
                      <a:pt x="21451" y="0"/>
                    </a:moveTo>
                    <a:lnTo>
                      <a:pt x="0" y="227"/>
                    </a:lnTo>
                    <a:lnTo>
                      <a:pt x="142" y="21600"/>
                    </a:lnTo>
                    <a:lnTo>
                      <a:pt x="21600" y="21381"/>
                    </a:lnTo>
                    <a:lnTo>
                      <a:pt x="21451" y="0"/>
                    </a:ln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3" name="Google Shape;300;p25"/>
              <p:cNvSpPr/>
              <p:nvPr/>
            </p:nvSpPr>
            <p:spPr>
              <a:xfrm>
                <a:off x="487434" y="1532594"/>
                <a:ext cx="361470" cy="2987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137" y="0"/>
                    </a:moveTo>
                    <a:lnTo>
                      <a:pt x="439" y="2097"/>
                    </a:lnTo>
                    <a:cubicBezTo>
                      <a:pt x="193" y="2194"/>
                      <a:pt x="-8" y="4632"/>
                      <a:pt x="0" y="7606"/>
                    </a:cubicBezTo>
                    <a:lnTo>
                      <a:pt x="4" y="21600"/>
                    </a:lnTo>
                    <a:lnTo>
                      <a:pt x="21592" y="19406"/>
                    </a:lnTo>
                    <a:lnTo>
                      <a:pt x="21588" y="5363"/>
                    </a:lnTo>
                    <a:cubicBezTo>
                      <a:pt x="21580" y="2340"/>
                      <a:pt x="21378" y="0"/>
                      <a:pt x="2113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4" name="Google Shape;301;p25"/>
              <p:cNvSpPr/>
              <p:nvPr/>
            </p:nvSpPr>
            <p:spPr>
              <a:xfrm>
                <a:off x="616311" y="1531448"/>
                <a:ext cx="361601" cy="29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37" y="0"/>
                    </a:moveTo>
                    <a:lnTo>
                      <a:pt x="447" y="2141"/>
                    </a:lnTo>
                    <a:cubicBezTo>
                      <a:pt x="197" y="2189"/>
                      <a:pt x="0" y="4622"/>
                      <a:pt x="0" y="7638"/>
                    </a:cubicBezTo>
                    <a:lnTo>
                      <a:pt x="12" y="21600"/>
                    </a:lnTo>
                    <a:lnTo>
                      <a:pt x="21600" y="19362"/>
                    </a:lnTo>
                    <a:lnTo>
                      <a:pt x="21588" y="5351"/>
                    </a:lnTo>
                    <a:cubicBezTo>
                      <a:pt x="21588" y="2432"/>
                      <a:pt x="21386" y="0"/>
                      <a:pt x="21137"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5" name="Google Shape;302;p25"/>
              <p:cNvSpPr/>
              <p:nvPr/>
            </p:nvSpPr>
            <p:spPr>
              <a:xfrm>
                <a:off x="43004" y="638069"/>
                <a:ext cx="1291740" cy="742191"/>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17888" y="0"/>
                    </a:moveTo>
                    <a:lnTo>
                      <a:pt x="225" y="269"/>
                    </a:lnTo>
                    <a:cubicBezTo>
                      <a:pt x="62" y="271"/>
                      <a:pt x="-34" y="500"/>
                      <a:pt x="12" y="785"/>
                    </a:cubicBezTo>
                    <a:lnTo>
                      <a:pt x="3267" y="21092"/>
                    </a:lnTo>
                    <a:cubicBezTo>
                      <a:pt x="3313" y="21372"/>
                      <a:pt x="3480" y="21600"/>
                      <a:pt x="3641" y="21600"/>
                    </a:cubicBezTo>
                    <a:cubicBezTo>
                      <a:pt x="3642" y="21600"/>
                      <a:pt x="3643" y="21600"/>
                      <a:pt x="3644" y="21600"/>
                    </a:cubicBezTo>
                    <a:lnTo>
                      <a:pt x="21306" y="21333"/>
                    </a:lnTo>
                    <a:cubicBezTo>
                      <a:pt x="21470" y="21333"/>
                      <a:pt x="21566" y="21102"/>
                      <a:pt x="21520" y="20815"/>
                    </a:cubicBezTo>
                    <a:lnTo>
                      <a:pt x="18265" y="512"/>
                    </a:lnTo>
                    <a:cubicBezTo>
                      <a:pt x="18219" y="226"/>
                      <a:pt x="18050" y="0"/>
                      <a:pt x="1788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6" name="Google Shape;303;p25"/>
              <p:cNvSpPr/>
              <p:nvPr/>
            </p:nvSpPr>
            <p:spPr>
              <a:xfrm>
                <a:off x="70879" y="637867"/>
                <a:ext cx="1291717" cy="742123"/>
              </a:xfrm>
              <a:custGeom>
                <a:avLst/>
                <a:gdLst/>
                <a:ahLst/>
                <a:cxnLst>
                  <a:cxn ang="0">
                    <a:pos x="wd2" y="hd2"/>
                  </a:cxn>
                  <a:cxn ang="5400000">
                    <a:pos x="wd2" y="hd2"/>
                  </a:cxn>
                  <a:cxn ang="10800000">
                    <a:pos x="wd2" y="hd2"/>
                  </a:cxn>
                  <a:cxn ang="16200000">
                    <a:pos x="wd2" y="hd2"/>
                  </a:cxn>
                </a:cxnLst>
                <a:rect l="0" t="0" r="r" b="b"/>
                <a:pathLst>
                  <a:path w="21532" h="21600" fill="norm" stroke="1" extrusionOk="0">
                    <a:moveTo>
                      <a:pt x="17891" y="0"/>
                    </a:moveTo>
                    <a:cubicBezTo>
                      <a:pt x="17890" y="0"/>
                      <a:pt x="17889" y="0"/>
                      <a:pt x="17888" y="0"/>
                    </a:cubicBezTo>
                    <a:lnTo>
                      <a:pt x="225" y="265"/>
                    </a:lnTo>
                    <a:cubicBezTo>
                      <a:pt x="60" y="269"/>
                      <a:pt x="-34" y="500"/>
                      <a:pt x="11" y="783"/>
                    </a:cubicBezTo>
                    <a:lnTo>
                      <a:pt x="3269" y="21092"/>
                    </a:lnTo>
                    <a:cubicBezTo>
                      <a:pt x="3313" y="21374"/>
                      <a:pt x="3479" y="21600"/>
                      <a:pt x="3641" y="21600"/>
                    </a:cubicBezTo>
                    <a:cubicBezTo>
                      <a:pt x="3641" y="21600"/>
                      <a:pt x="3642" y="21600"/>
                      <a:pt x="3643" y="21600"/>
                    </a:cubicBezTo>
                    <a:lnTo>
                      <a:pt x="21307" y="21335"/>
                    </a:lnTo>
                    <a:cubicBezTo>
                      <a:pt x="21470" y="21331"/>
                      <a:pt x="21566" y="21100"/>
                      <a:pt x="21520" y="20817"/>
                    </a:cubicBezTo>
                    <a:lnTo>
                      <a:pt x="18264" y="508"/>
                    </a:lnTo>
                    <a:cubicBezTo>
                      <a:pt x="18219" y="228"/>
                      <a:pt x="18052" y="0"/>
                      <a:pt x="17891"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7" name="Google Shape;304;p25"/>
              <p:cNvSpPr/>
              <p:nvPr/>
            </p:nvSpPr>
            <p:spPr>
              <a:xfrm>
                <a:off x="107630" y="670033"/>
                <a:ext cx="1218327" cy="677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77" y="0"/>
                    </a:moveTo>
                    <a:lnTo>
                      <a:pt x="0" y="281"/>
                    </a:lnTo>
                    <a:lnTo>
                      <a:pt x="3324" y="21600"/>
                    </a:lnTo>
                    <a:lnTo>
                      <a:pt x="21600" y="21316"/>
                    </a:lnTo>
                    <a:lnTo>
                      <a:pt x="18277" y="0"/>
                    </a:lnTo>
                    <a:close/>
                  </a:path>
                </a:pathLst>
              </a:custGeom>
              <a:solidFill>
                <a:srgbClr val="FEF9F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8" name="Google Shape;305;p25"/>
              <p:cNvSpPr/>
              <p:nvPr/>
            </p:nvSpPr>
            <p:spPr>
              <a:xfrm>
                <a:off x="230332" y="753990"/>
                <a:ext cx="978121" cy="446016"/>
              </a:xfrm>
              <a:custGeom>
                <a:avLst/>
                <a:gdLst/>
                <a:ahLst/>
                <a:cxnLst>
                  <a:cxn ang="0">
                    <a:pos x="wd2" y="hd2"/>
                  </a:cxn>
                  <a:cxn ang="5400000">
                    <a:pos x="wd2" y="hd2"/>
                  </a:cxn>
                  <a:cxn ang="10800000">
                    <a:pos x="wd2" y="hd2"/>
                  </a:cxn>
                  <a:cxn ang="16200000">
                    <a:pos x="wd2" y="hd2"/>
                  </a:cxn>
                </a:cxnLst>
                <a:rect l="0" t="0" r="r" b="b"/>
                <a:pathLst>
                  <a:path w="21477" h="21600" fill="norm" stroke="1" extrusionOk="0">
                    <a:moveTo>
                      <a:pt x="18249" y="0"/>
                    </a:moveTo>
                    <a:cubicBezTo>
                      <a:pt x="18247" y="0"/>
                      <a:pt x="18246" y="0"/>
                      <a:pt x="18244" y="0"/>
                    </a:cubicBezTo>
                    <a:lnTo>
                      <a:pt x="391" y="343"/>
                    </a:lnTo>
                    <a:cubicBezTo>
                      <a:pt x="103" y="346"/>
                      <a:pt x="-61" y="862"/>
                      <a:pt x="22" y="1496"/>
                    </a:cubicBezTo>
                    <a:lnTo>
                      <a:pt x="2560" y="20467"/>
                    </a:lnTo>
                    <a:cubicBezTo>
                      <a:pt x="2644" y="21091"/>
                      <a:pt x="2945" y="21600"/>
                      <a:pt x="3231" y="21600"/>
                    </a:cubicBezTo>
                    <a:cubicBezTo>
                      <a:pt x="3232" y="21600"/>
                      <a:pt x="3234" y="21600"/>
                      <a:pt x="3235" y="21600"/>
                    </a:cubicBezTo>
                    <a:lnTo>
                      <a:pt x="21089" y="21264"/>
                    </a:lnTo>
                    <a:cubicBezTo>
                      <a:pt x="21376" y="21254"/>
                      <a:pt x="21539" y="20738"/>
                      <a:pt x="21456" y="20104"/>
                    </a:cubicBezTo>
                    <a:lnTo>
                      <a:pt x="18917" y="1140"/>
                    </a:lnTo>
                    <a:cubicBezTo>
                      <a:pt x="18835" y="509"/>
                      <a:pt x="18535" y="0"/>
                      <a:pt x="1824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9" name="Google Shape;306;p25"/>
              <p:cNvSpPr/>
              <p:nvPr/>
            </p:nvSpPr>
            <p:spPr>
              <a:xfrm>
                <a:off x="425275" y="928714"/>
                <a:ext cx="572172" cy="42148"/>
              </a:xfrm>
              <a:custGeom>
                <a:avLst/>
                <a:gdLst/>
                <a:ahLst/>
                <a:cxnLst>
                  <a:cxn ang="0">
                    <a:pos x="wd2" y="hd2"/>
                  </a:cxn>
                  <a:cxn ang="5400000">
                    <a:pos x="wd2" y="hd2"/>
                  </a:cxn>
                  <a:cxn ang="10800000">
                    <a:pos x="wd2" y="hd2"/>
                  </a:cxn>
                  <a:cxn ang="16200000">
                    <a:pos x="wd2" y="hd2"/>
                  </a:cxn>
                </a:cxnLst>
                <a:rect l="0" t="0" r="r" b="b"/>
                <a:pathLst>
                  <a:path w="21455" h="21600" fill="norm" stroke="1" extrusionOk="0">
                    <a:moveTo>
                      <a:pt x="20586" y="0"/>
                    </a:moveTo>
                    <a:lnTo>
                      <a:pt x="455" y="2385"/>
                    </a:lnTo>
                    <a:cubicBezTo>
                      <a:pt x="121" y="2385"/>
                      <a:pt x="-71" y="6117"/>
                      <a:pt x="25" y="10679"/>
                    </a:cubicBezTo>
                    <a:lnTo>
                      <a:pt x="86" y="13444"/>
                    </a:lnTo>
                    <a:cubicBezTo>
                      <a:pt x="182" y="17971"/>
                      <a:pt x="528" y="21600"/>
                      <a:pt x="860" y="21600"/>
                    </a:cubicBezTo>
                    <a:cubicBezTo>
                      <a:pt x="862" y="21600"/>
                      <a:pt x="865" y="21600"/>
                      <a:pt x="867" y="21600"/>
                    </a:cubicBezTo>
                    <a:lnTo>
                      <a:pt x="21003" y="19250"/>
                    </a:lnTo>
                    <a:cubicBezTo>
                      <a:pt x="21337" y="19181"/>
                      <a:pt x="21529" y="15483"/>
                      <a:pt x="21428" y="10921"/>
                    </a:cubicBezTo>
                    <a:lnTo>
                      <a:pt x="21370" y="8156"/>
                    </a:lnTo>
                    <a:cubicBezTo>
                      <a:pt x="21271" y="3663"/>
                      <a:pt x="20922" y="0"/>
                      <a:pt x="20586"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0" name="Google Shape;307;p25"/>
              <p:cNvSpPr/>
              <p:nvPr/>
            </p:nvSpPr>
            <p:spPr>
              <a:xfrm>
                <a:off x="359249" y="1047400"/>
                <a:ext cx="774760" cy="43766"/>
              </a:xfrm>
              <a:custGeom>
                <a:avLst/>
                <a:gdLst/>
                <a:ahLst/>
                <a:cxnLst>
                  <a:cxn ang="0">
                    <a:pos x="wd2" y="hd2"/>
                  </a:cxn>
                  <a:cxn ang="5400000">
                    <a:pos x="wd2" y="hd2"/>
                  </a:cxn>
                  <a:cxn ang="10800000">
                    <a:pos x="wd2" y="hd2"/>
                  </a:cxn>
                  <a:cxn ang="16200000">
                    <a:pos x="wd2" y="hd2"/>
                  </a:cxn>
                </a:cxnLst>
                <a:rect l="0" t="0" r="r" b="b"/>
                <a:pathLst>
                  <a:path w="21476" h="21600" fill="norm" stroke="1" extrusionOk="0">
                    <a:moveTo>
                      <a:pt x="20783" y="0"/>
                    </a:moveTo>
                    <a:cubicBezTo>
                      <a:pt x="20781" y="0"/>
                      <a:pt x="20779" y="0"/>
                      <a:pt x="20777" y="0"/>
                    </a:cubicBezTo>
                    <a:lnTo>
                      <a:pt x="387" y="3129"/>
                    </a:lnTo>
                    <a:cubicBezTo>
                      <a:pt x="101" y="3129"/>
                      <a:pt x="-62" y="7289"/>
                      <a:pt x="22" y="12447"/>
                    </a:cubicBezTo>
                    <a:cubicBezTo>
                      <a:pt x="104" y="17506"/>
                      <a:pt x="403" y="21600"/>
                      <a:pt x="691" y="21600"/>
                    </a:cubicBezTo>
                    <a:cubicBezTo>
                      <a:pt x="693" y="21600"/>
                      <a:pt x="695" y="21600"/>
                      <a:pt x="697" y="21600"/>
                    </a:cubicBezTo>
                    <a:lnTo>
                      <a:pt x="21086" y="18505"/>
                    </a:lnTo>
                    <a:cubicBezTo>
                      <a:pt x="21372" y="18438"/>
                      <a:pt x="21538" y="14245"/>
                      <a:pt x="21454" y="9153"/>
                    </a:cubicBezTo>
                    <a:cubicBezTo>
                      <a:pt x="21370" y="4060"/>
                      <a:pt x="21069" y="0"/>
                      <a:pt x="20783"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1" name="Google Shape;308;p25"/>
              <p:cNvSpPr/>
              <p:nvPr/>
            </p:nvSpPr>
            <p:spPr>
              <a:xfrm>
                <a:off x="842574" y="1607070"/>
                <a:ext cx="64067" cy="1651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93" y="0"/>
                    </a:moveTo>
                    <a:lnTo>
                      <a:pt x="0" y="5"/>
                    </a:lnTo>
                    <a:lnTo>
                      <a:pt x="4729" y="21600"/>
                    </a:lnTo>
                    <a:lnTo>
                      <a:pt x="21600" y="21594"/>
                    </a:lnTo>
                    <a:lnTo>
                      <a:pt x="16893"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2" name="Google Shape;309;p25"/>
              <p:cNvSpPr/>
              <p:nvPr/>
            </p:nvSpPr>
            <p:spPr>
              <a:xfrm>
                <a:off x="2336099" y="1594155"/>
                <a:ext cx="64134" cy="1664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53" y="0"/>
                    </a:moveTo>
                    <a:lnTo>
                      <a:pt x="0" y="5"/>
                    </a:lnTo>
                    <a:lnTo>
                      <a:pt x="4747" y="21600"/>
                    </a:lnTo>
                    <a:lnTo>
                      <a:pt x="21600" y="21595"/>
                    </a:lnTo>
                    <a:lnTo>
                      <a:pt x="16853"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3" name="Google Shape;310;p25"/>
              <p:cNvSpPr/>
              <p:nvPr/>
            </p:nvSpPr>
            <p:spPr>
              <a:xfrm>
                <a:off x="1217921" y="1547093"/>
                <a:ext cx="1099711" cy="57186"/>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21575" y="0"/>
                    </a:moveTo>
                    <a:lnTo>
                      <a:pt x="17" y="3541"/>
                    </a:lnTo>
                    <a:cubicBezTo>
                      <a:pt x="8" y="3541"/>
                      <a:pt x="0" y="3693"/>
                      <a:pt x="0" y="3897"/>
                    </a:cubicBezTo>
                    <a:lnTo>
                      <a:pt x="8" y="21243"/>
                    </a:lnTo>
                    <a:cubicBezTo>
                      <a:pt x="8" y="21447"/>
                      <a:pt x="16" y="21600"/>
                      <a:pt x="25" y="21600"/>
                    </a:cubicBezTo>
                    <a:lnTo>
                      <a:pt x="21583" y="18059"/>
                    </a:lnTo>
                    <a:cubicBezTo>
                      <a:pt x="21592" y="18059"/>
                      <a:pt x="21600" y="17881"/>
                      <a:pt x="21599" y="17703"/>
                    </a:cubicBezTo>
                    <a:lnTo>
                      <a:pt x="21592" y="306"/>
                    </a:lnTo>
                    <a:cubicBezTo>
                      <a:pt x="21592" y="153"/>
                      <a:pt x="21584" y="0"/>
                      <a:pt x="2157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4" name="Google Shape;311;p25"/>
              <p:cNvSpPr/>
              <p:nvPr/>
            </p:nvSpPr>
            <p:spPr>
              <a:xfrm>
                <a:off x="0" y="1552083"/>
                <a:ext cx="1724310" cy="62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4" y="0"/>
                    </a:moveTo>
                    <a:lnTo>
                      <a:pt x="11" y="5103"/>
                    </a:lnTo>
                    <a:cubicBezTo>
                      <a:pt x="5" y="5103"/>
                      <a:pt x="0" y="5266"/>
                      <a:pt x="0" y="5406"/>
                    </a:cubicBezTo>
                    <a:lnTo>
                      <a:pt x="5" y="21320"/>
                    </a:lnTo>
                    <a:cubicBezTo>
                      <a:pt x="5" y="21483"/>
                      <a:pt x="10" y="21600"/>
                      <a:pt x="16" y="21600"/>
                    </a:cubicBezTo>
                    <a:lnTo>
                      <a:pt x="21589" y="16520"/>
                    </a:lnTo>
                    <a:cubicBezTo>
                      <a:pt x="21595" y="16520"/>
                      <a:pt x="21600" y="16381"/>
                      <a:pt x="21600" y="16241"/>
                    </a:cubicBezTo>
                    <a:lnTo>
                      <a:pt x="21595" y="303"/>
                    </a:lnTo>
                    <a:cubicBezTo>
                      <a:pt x="21595" y="140"/>
                      <a:pt x="21590" y="0"/>
                      <a:pt x="2158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5" name="Google Shape;312;p25"/>
              <p:cNvSpPr/>
              <p:nvPr/>
            </p:nvSpPr>
            <p:spPr>
              <a:xfrm>
                <a:off x="720434" y="1514454"/>
                <a:ext cx="512796" cy="41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6" y="0"/>
                    </a:moveTo>
                    <a:lnTo>
                      <a:pt x="0" y="2307"/>
                    </a:lnTo>
                    <a:lnTo>
                      <a:pt x="778" y="16812"/>
                    </a:lnTo>
                    <a:lnTo>
                      <a:pt x="21600" y="21600"/>
                    </a:lnTo>
                    <a:lnTo>
                      <a:pt x="21586"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6" name="Google Shape;313;p25"/>
              <p:cNvSpPr/>
              <p:nvPr/>
            </p:nvSpPr>
            <p:spPr>
              <a:xfrm>
                <a:off x="707351" y="1518837"/>
                <a:ext cx="349867" cy="41811"/>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83" y="0"/>
                    </a:moveTo>
                    <a:cubicBezTo>
                      <a:pt x="346" y="0"/>
                      <a:pt x="-4" y="2996"/>
                      <a:pt x="0" y="6619"/>
                    </a:cubicBezTo>
                    <a:lnTo>
                      <a:pt x="13" y="21600"/>
                    </a:lnTo>
                    <a:lnTo>
                      <a:pt x="21596" y="20032"/>
                    </a:lnTo>
                    <a:lnTo>
                      <a:pt x="21584" y="11253"/>
                    </a:lnTo>
                    <a:cubicBezTo>
                      <a:pt x="21584" y="8396"/>
                      <a:pt x="21313" y="6097"/>
                      <a:pt x="20972" y="5992"/>
                    </a:cubicBezTo>
                    <a:lnTo>
                      <a:pt x="808" y="35"/>
                    </a:lnTo>
                    <a:cubicBezTo>
                      <a:pt x="799" y="35"/>
                      <a:pt x="791" y="0"/>
                      <a:pt x="783"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7" name="Google Shape;314;p25"/>
              <p:cNvSpPr/>
              <p:nvPr/>
            </p:nvSpPr>
            <p:spPr>
              <a:xfrm>
                <a:off x="1706640" y="2111254"/>
                <a:ext cx="651110" cy="519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37" y="0"/>
                    </a:moveTo>
                    <a:cubicBezTo>
                      <a:pt x="15023" y="0"/>
                      <a:pt x="14819" y="0"/>
                      <a:pt x="14622" y="3"/>
                    </a:cubicBezTo>
                    <a:cubicBezTo>
                      <a:pt x="12020" y="31"/>
                      <a:pt x="7841" y="191"/>
                      <a:pt x="4443" y="334"/>
                    </a:cubicBezTo>
                    <a:lnTo>
                      <a:pt x="4441" y="339"/>
                    </a:lnTo>
                    <a:cubicBezTo>
                      <a:pt x="3244" y="1976"/>
                      <a:pt x="1716" y="4045"/>
                      <a:pt x="0" y="6347"/>
                    </a:cubicBezTo>
                    <a:cubicBezTo>
                      <a:pt x="177" y="7519"/>
                      <a:pt x="371" y="8904"/>
                      <a:pt x="573" y="10538"/>
                    </a:cubicBezTo>
                    <a:cubicBezTo>
                      <a:pt x="984" y="13840"/>
                      <a:pt x="1803" y="17961"/>
                      <a:pt x="2611" y="21600"/>
                    </a:cubicBezTo>
                    <a:cubicBezTo>
                      <a:pt x="3745" y="20165"/>
                      <a:pt x="4609" y="19094"/>
                      <a:pt x="4962" y="18715"/>
                    </a:cubicBezTo>
                    <a:cubicBezTo>
                      <a:pt x="6327" y="17260"/>
                      <a:pt x="6443" y="15497"/>
                      <a:pt x="6443" y="15497"/>
                    </a:cubicBezTo>
                    <a:cubicBezTo>
                      <a:pt x="6443" y="15497"/>
                      <a:pt x="8380" y="15191"/>
                      <a:pt x="9958" y="12921"/>
                    </a:cubicBezTo>
                    <a:cubicBezTo>
                      <a:pt x="12611" y="9097"/>
                      <a:pt x="21600" y="42"/>
                      <a:pt x="21600" y="42"/>
                    </a:cubicBezTo>
                    <a:cubicBezTo>
                      <a:pt x="21367" y="42"/>
                      <a:pt x="21135" y="42"/>
                      <a:pt x="20902" y="42"/>
                    </a:cubicBezTo>
                    <a:cubicBezTo>
                      <a:pt x="18765" y="42"/>
                      <a:pt x="16768" y="0"/>
                      <a:pt x="15237"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8" name="Google Shape;315;p25"/>
              <p:cNvSpPr/>
              <p:nvPr/>
            </p:nvSpPr>
            <p:spPr>
              <a:xfrm>
                <a:off x="1746051" y="2151782"/>
                <a:ext cx="277304" cy="301907"/>
              </a:xfrm>
              <a:custGeom>
                <a:avLst/>
                <a:gdLst/>
                <a:ahLst/>
                <a:cxnLst>
                  <a:cxn ang="0">
                    <a:pos x="wd2" y="hd2"/>
                  </a:cxn>
                  <a:cxn ang="5400000">
                    <a:pos x="wd2" y="hd2"/>
                  </a:cxn>
                  <a:cxn ang="10800000">
                    <a:pos x="wd2" y="hd2"/>
                  </a:cxn>
                  <a:cxn ang="16200000">
                    <a:pos x="wd2" y="hd2"/>
                  </a:cxn>
                </a:cxnLst>
                <a:rect l="0" t="0" r="r" b="b"/>
                <a:pathLst>
                  <a:path w="21590" h="21600" fill="norm" stroke="1" extrusionOk="0">
                    <a:moveTo>
                      <a:pt x="21540" y="0"/>
                    </a:moveTo>
                    <a:cubicBezTo>
                      <a:pt x="21530" y="0"/>
                      <a:pt x="21514" y="5"/>
                      <a:pt x="21509" y="19"/>
                    </a:cubicBezTo>
                    <a:cubicBezTo>
                      <a:pt x="21451" y="116"/>
                      <a:pt x="15670" y="9398"/>
                      <a:pt x="14584" y="9630"/>
                    </a:cubicBezTo>
                    <a:cubicBezTo>
                      <a:pt x="14573" y="9635"/>
                      <a:pt x="14568" y="9635"/>
                      <a:pt x="14563" y="9635"/>
                    </a:cubicBezTo>
                    <a:cubicBezTo>
                      <a:pt x="14542" y="9635"/>
                      <a:pt x="14526" y="9630"/>
                      <a:pt x="14510" y="9625"/>
                    </a:cubicBezTo>
                    <a:cubicBezTo>
                      <a:pt x="14153" y="9398"/>
                      <a:pt x="14142" y="9032"/>
                      <a:pt x="14127" y="8680"/>
                    </a:cubicBezTo>
                    <a:cubicBezTo>
                      <a:pt x="14121" y="8308"/>
                      <a:pt x="14111" y="7956"/>
                      <a:pt x="13649" y="7855"/>
                    </a:cubicBezTo>
                    <a:cubicBezTo>
                      <a:pt x="13638" y="7850"/>
                      <a:pt x="13623" y="7850"/>
                      <a:pt x="13612" y="7850"/>
                    </a:cubicBezTo>
                    <a:cubicBezTo>
                      <a:pt x="13218" y="7850"/>
                      <a:pt x="12168" y="9022"/>
                      <a:pt x="10094" y="11362"/>
                    </a:cubicBezTo>
                    <a:cubicBezTo>
                      <a:pt x="7464" y="14339"/>
                      <a:pt x="3862" y="18416"/>
                      <a:pt x="14" y="21537"/>
                    </a:cubicBezTo>
                    <a:cubicBezTo>
                      <a:pt x="-2" y="21552"/>
                      <a:pt x="-2" y="21571"/>
                      <a:pt x="3" y="21595"/>
                    </a:cubicBezTo>
                    <a:cubicBezTo>
                      <a:pt x="14" y="21600"/>
                      <a:pt x="30" y="21600"/>
                      <a:pt x="35" y="21600"/>
                    </a:cubicBezTo>
                    <a:cubicBezTo>
                      <a:pt x="51" y="21600"/>
                      <a:pt x="61" y="21600"/>
                      <a:pt x="66" y="21595"/>
                    </a:cubicBezTo>
                    <a:cubicBezTo>
                      <a:pt x="3925" y="18464"/>
                      <a:pt x="7527" y="14387"/>
                      <a:pt x="10157" y="11405"/>
                    </a:cubicBezTo>
                    <a:cubicBezTo>
                      <a:pt x="11880" y="9461"/>
                      <a:pt x="13245" y="7927"/>
                      <a:pt x="13612" y="7927"/>
                    </a:cubicBezTo>
                    <a:cubicBezTo>
                      <a:pt x="13617" y="7927"/>
                      <a:pt x="13628" y="7927"/>
                      <a:pt x="13633" y="7927"/>
                    </a:cubicBezTo>
                    <a:cubicBezTo>
                      <a:pt x="14027" y="8014"/>
                      <a:pt x="14032" y="8327"/>
                      <a:pt x="14048" y="8680"/>
                    </a:cubicBezTo>
                    <a:cubicBezTo>
                      <a:pt x="14058" y="9037"/>
                      <a:pt x="14064" y="9432"/>
                      <a:pt x="14468" y="9683"/>
                    </a:cubicBezTo>
                    <a:cubicBezTo>
                      <a:pt x="14489" y="9702"/>
                      <a:pt x="14521" y="9707"/>
                      <a:pt x="14552" y="9707"/>
                    </a:cubicBezTo>
                    <a:cubicBezTo>
                      <a:pt x="14568" y="9707"/>
                      <a:pt x="14589" y="9707"/>
                      <a:pt x="14605" y="9702"/>
                    </a:cubicBezTo>
                    <a:cubicBezTo>
                      <a:pt x="15728" y="9461"/>
                      <a:pt x="21341" y="439"/>
                      <a:pt x="21582" y="58"/>
                    </a:cubicBezTo>
                    <a:cubicBezTo>
                      <a:pt x="21598" y="34"/>
                      <a:pt x="21587" y="14"/>
                      <a:pt x="21561" y="5"/>
                    </a:cubicBezTo>
                    <a:cubicBezTo>
                      <a:pt x="21556" y="0"/>
                      <a:pt x="21551" y="0"/>
                      <a:pt x="2154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9" name="Google Shape;316;p25"/>
              <p:cNvSpPr/>
              <p:nvPr/>
            </p:nvSpPr>
            <p:spPr>
              <a:xfrm>
                <a:off x="636224" y="0"/>
                <a:ext cx="2130059" cy="3258795"/>
              </a:xfrm>
              <a:custGeom>
                <a:avLst/>
                <a:gdLst/>
                <a:ahLst/>
                <a:cxnLst>
                  <a:cxn ang="0">
                    <a:pos x="wd2" y="hd2"/>
                  </a:cxn>
                  <a:cxn ang="5400000">
                    <a:pos x="wd2" y="hd2"/>
                  </a:cxn>
                  <a:cxn ang="10800000">
                    <a:pos x="wd2" y="hd2"/>
                  </a:cxn>
                  <a:cxn ang="16200000">
                    <a:pos x="wd2" y="hd2"/>
                  </a:cxn>
                </a:cxnLst>
                <a:rect l="0" t="0" r="r" b="b"/>
                <a:pathLst>
                  <a:path w="21515" h="21600" fill="norm" stroke="1" extrusionOk="0">
                    <a:moveTo>
                      <a:pt x="14389" y="8175"/>
                    </a:moveTo>
                    <a:cubicBezTo>
                      <a:pt x="14395" y="8197"/>
                      <a:pt x="14409" y="8247"/>
                      <a:pt x="14430" y="8317"/>
                    </a:cubicBezTo>
                    <a:cubicBezTo>
                      <a:pt x="14160" y="8653"/>
                      <a:pt x="13786" y="9102"/>
                      <a:pt x="13524" y="9342"/>
                    </a:cubicBezTo>
                    <a:cubicBezTo>
                      <a:pt x="13278" y="9359"/>
                      <a:pt x="12754" y="9389"/>
                      <a:pt x="11964" y="9430"/>
                    </a:cubicBezTo>
                    <a:cubicBezTo>
                      <a:pt x="12188" y="9273"/>
                      <a:pt x="12383" y="9123"/>
                      <a:pt x="12550" y="8984"/>
                    </a:cubicBezTo>
                    <a:cubicBezTo>
                      <a:pt x="12550" y="8984"/>
                      <a:pt x="12550" y="8983"/>
                      <a:pt x="12550" y="8983"/>
                    </a:cubicBezTo>
                    <a:cubicBezTo>
                      <a:pt x="12555" y="8979"/>
                      <a:pt x="12559" y="8976"/>
                      <a:pt x="12563" y="8972"/>
                    </a:cubicBezTo>
                    <a:cubicBezTo>
                      <a:pt x="12780" y="9110"/>
                      <a:pt x="13042" y="9113"/>
                      <a:pt x="13072" y="9113"/>
                    </a:cubicBezTo>
                    <a:cubicBezTo>
                      <a:pt x="13074" y="9113"/>
                      <a:pt x="13075" y="9113"/>
                      <a:pt x="13075" y="9113"/>
                    </a:cubicBezTo>
                    <a:cubicBezTo>
                      <a:pt x="13078" y="9113"/>
                      <a:pt x="13081" y="9112"/>
                      <a:pt x="13083" y="9111"/>
                    </a:cubicBezTo>
                    <a:lnTo>
                      <a:pt x="14389" y="8175"/>
                    </a:lnTo>
                    <a:close/>
                    <a:moveTo>
                      <a:pt x="14397" y="8152"/>
                    </a:moveTo>
                    <a:cubicBezTo>
                      <a:pt x="14393" y="8152"/>
                      <a:pt x="14391" y="8153"/>
                      <a:pt x="14388" y="8155"/>
                    </a:cubicBezTo>
                    <a:lnTo>
                      <a:pt x="13070" y="9099"/>
                    </a:lnTo>
                    <a:cubicBezTo>
                      <a:pt x="13032" y="9099"/>
                      <a:pt x="12778" y="9093"/>
                      <a:pt x="12569" y="8957"/>
                    </a:cubicBezTo>
                    <a:cubicBezTo>
                      <a:pt x="12568" y="8956"/>
                      <a:pt x="12566" y="8955"/>
                      <a:pt x="12563" y="8955"/>
                    </a:cubicBezTo>
                    <a:cubicBezTo>
                      <a:pt x="12562" y="8955"/>
                      <a:pt x="12562" y="8955"/>
                      <a:pt x="12561" y="8955"/>
                    </a:cubicBezTo>
                    <a:cubicBezTo>
                      <a:pt x="12558" y="8955"/>
                      <a:pt x="12555" y="8956"/>
                      <a:pt x="12553" y="8958"/>
                    </a:cubicBezTo>
                    <a:cubicBezTo>
                      <a:pt x="12547" y="8963"/>
                      <a:pt x="12539" y="8969"/>
                      <a:pt x="12532" y="8975"/>
                    </a:cubicBezTo>
                    <a:cubicBezTo>
                      <a:pt x="12532" y="8975"/>
                      <a:pt x="12532" y="8975"/>
                      <a:pt x="12531" y="8975"/>
                    </a:cubicBezTo>
                    <a:cubicBezTo>
                      <a:pt x="12362" y="9118"/>
                      <a:pt x="12160" y="9272"/>
                      <a:pt x="11930" y="9434"/>
                    </a:cubicBezTo>
                    <a:cubicBezTo>
                      <a:pt x="11926" y="9437"/>
                      <a:pt x="11926" y="9439"/>
                      <a:pt x="11928" y="9442"/>
                    </a:cubicBezTo>
                    <a:cubicBezTo>
                      <a:pt x="11930" y="9445"/>
                      <a:pt x="11934" y="9446"/>
                      <a:pt x="11938" y="9446"/>
                    </a:cubicBezTo>
                    <a:lnTo>
                      <a:pt x="11939" y="9446"/>
                    </a:lnTo>
                    <a:cubicBezTo>
                      <a:pt x="12749" y="9404"/>
                      <a:pt x="13284" y="9373"/>
                      <a:pt x="13531" y="9355"/>
                    </a:cubicBezTo>
                    <a:cubicBezTo>
                      <a:pt x="13534" y="9355"/>
                      <a:pt x="13537" y="9354"/>
                      <a:pt x="13538" y="9352"/>
                    </a:cubicBezTo>
                    <a:cubicBezTo>
                      <a:pt x="13802" y="9112"/>
                      <a:pt x="14180" y="8659"/>
                      <a:pt x="14450" y="8321"/>
                    </a:cubicBezTo>
                    <a:cubicBezTo>
                      <a:pt x="14451" y="8320"/>
                      <a:pt x="14451" y="8318"/>
                      <a:pt x="14451" y="8317"/>
                    </a:cubicBezTo>
                    <a:cubicBezTo>
                      <a:pt x="14422" y="8217"/>
                      <a:pt x="14407" y="8159"/>
                      <a:pt x="14407" y="8158"/>
                    </a:cubicBezTo>
                    <a:cubicBezTo>
                      <a:pt x="14406" y="8156"/>
                      <a:pt x="14403" y="8153"/>
                      <a:pt x="14400" y="8153"/>
                    </a:cubicBezTo>
                    <a:cubicBezTo>
                      <a:pt x="14399" y="8153"/>
                      <a:pt x="14397" y="8152"/>
                      <a:pt x="14397" y="8152"/>
                    </a:cubicBezTo>
                    <a:close/>
                    <a:moveTo>
                      <a:pt x="12133" y="14055"/>
                    </a:moveTo>
                    <a:lnTo>
                      <a:pt x="12035" y="14130"/>
                    </a:lnTo>
                    <a:cubicBezTo>
                      <a:pt x="11714" y="14360"/>
                      <a:pt x="11304" y="14649"/>
                      <a:pt x="10819" y="14991"/>
                    </a:cubicBezTo>
                    <a:cubicBezTo>
                      <a:pt x="10643" y="14384"/>
                      <a:pt x="10516" y="14143"/>
                      <a:pt x="10489" y="14094"/>
                    </a:cubicBezTo>
                    <a:cubicBezTo>
                      <a:pt x="10599" y="14092"/>
                      <a:pt x="11287" y="14074"/>
                      <a:pt x="12133" y="14055"/>
                    </a:cubicBezTo>
                    <a:close/>
                    <a:moveTo>
                      <a:pt x="12158" y="14040"/>
                    </a:moveTo>
                    <a:cubicBezTo>
                      <a:pt x="11227" y="14061"/>
                      <a:pt x="10481" y="14081"/>
                      <a:pt x="10473" y="14081"/>
                    </a:cubicBezTo>
                    <a:cubicBezTo>
                      <a:pt x="10470" y="14081"/>
                      <a:pt x="10467" y="14082"/>
                      <a:pt x="10465" y="14084"/>
                    </a:cubicBezTo>
                    <a:cubicBezTo>
                      <a:pt x="10462" y="14085"/>
                      <a:pt x="10462" y="14088"/>
                      <a:pt x="10463" y="14090"/>
                    </a:cubicBezTo>
                    <a:cubicBezTo>
                      <a:pt x="10465" y="14093"/>
                      <a:pt x="10603" y="14314"/>
                      <a:pt x="10802" y="15007"/>
                    </a:cubicBezTo>
                    <a:cubicBezTo>
                      <a:pt x="10803" y="15010"/>
                      <a:pt x="10805" y="15012"/>
                      <a:pt x="10808" y="15013"/>
                    </a:cubicBezTo>
                    <a:cubicBezTo>
                      <a:pt x="10810" y="15013"/>
                      <a:pt x="10811" y="15013"/>
                      <a:pt x="10812" y="15013"/>
                    </a:cubicBezTo>
                    <a:cubicBezTo>
                      <a:pt x="10815" y="15013"/>
                      <a:pt x="10819" y="15013"/>
                      <a:pt x="10821" y="15010"/>
                    </a:cubicBezTo>
                    <a:cubicBezTo>
                      <a:pt x="11313" y="14664"/>
                      <a:pt x="11726" y="14372"/>
                      <a:pt x="12050" y="14140"/>
                    </a:cubicBezTo>
                    <a:lnTo>
                      <a:pt x="12166" y="14052"/>
                    </a:lnTo>
                    <a:cubicBezTo>
                      <a:pt x="12169" y="14050"/>
                      <a:pt x="12169" y="14047"/>
                      <a:pt x="12167" y="14044"/>
                    </a:cubicBezTo>
                    <a:cubicBezTo>
                      <a:pt x="12166" y="14042"/>
                      <a:pt x="12162" y="14040"/>
                      <a:pt x="12158" y="14040"/>
                    </a:cubicBezTo>
                    <a:close/>
                    <a:moveTo>
                      <a:pt x="12967" y="13"/>
                    </a:moveTo>
                    <a:cubicBezTo>
                      <a:pt x="13331" y="13"/>
                      <a:pt x="13743" y="63"/>
                      <a:pt x="14199" y="162"/>
                    </a:cubicBezTo>
                    <a:cubicBezTo>
                      <a:pt x="14199" y="162"/>
                      <a:pt x="14201" y="162"/>
                      <a:pt x="14202" y="162"/>
                    </a:cubicBezTo>
                    <a:cubicBezTo>
                      <a:pt x="14203" y="162"/>
                      <a:pt x="14205" y="162"/>
                      <a:pt x="14205" y="162"/>
                    </a:cubicBezTo>
                    <a:cubicBezTo>
                      <a:pt x="14298" y="144"/>
                      <a:pt x="14388" y="135"/>
                      <a:pt x="14476" y="135"/>
                    </a:cubicBezTo>
                    <a:cubicBezTo>
                      <a:pt x="14622" y="135"/>
                      <a:pt x="14761" y="160"/>
                      <a:pt x="14893" y="209"/>
                    </a:cubicBezTo>
                    <a:cubicBezTo>
                      <a:pt x="15288" y="358"/>
                      <a:pt x="15607" y="732"/>
                      <a:pt x="15816" y="1289"/>
                    </a:cubicBezTo>
                    <a:cubicBezTo>
                      <a:pt x="15833" y="1333"/>
                      <a:pt x="15848" y="1378"/>
                      <a:pt x="15863" y="1423"/>
                    </a:cubicBezTo>
                    <a:cubicBezTo>
                      <a:pt x="15995" y="1885"/>
                      <a:pt x="15608" y="2267"/>
                      <a:pt x="15486" y="2373"/>
                    </a:cubicBezTo>
                    <a:cubicBezTo>
                      <a:pt x="15406" y="2442"/>
                      <a:pt x="15474" y="2647"/>
                      <a:pt x="15582" y="2750"/>
                    </a:cubicBezTo>
                    <a:cubicBezTo>
                      <a:pt x="15628" y="2795"/>
                      <a:pt x="15660" y="2940"/>
                      <a:pt x="15558" y="3070"/>
                    </a:cubicBezTo>
                    <a:cubicBezTo>
                      <a:pt x="15558" y="3070"/>
                      <a:pt x="15557" y="3071"/>
                      <a:pt x="15557" y="3071"/>
                    </a:cubicBezTo>
                    <a:cubicBezTo>
                      <a:pt x="15556" y="3074"/>
                      <a:pt x="15557" y="3076"/>
                      <a:pt x="15560" y="3078"/>
                    </a:cubicBezTo>
                    <a:cubicBezTo>
                      <a:pt x="15865" y="3316"/>
                      <a:pt x="16200" y="3516"/>
                      <a:pt x="16330" y="3590"/>
                    </a:cubicBezTo>
                    <a:cubicBezTo>
                      <a:pt x="16332" y="3591"/>
                      <a:pt x="16336" y="3592"/>
                      <a:pt x="16339" y="3592"/>
                    </a:cubicBezTo>
                    <a:cubicBezTo>
                      <a:pt x="16366" y="3589"/>
                      <a:pt x="16393" y="3586"/>
                      <a:pt x="16420" y="3583"/>
                    </a:cubicBezTo>
                    <a:lnTo>
                      <a:pt x="16421" y="3583"/>
                    </a:lnTo>
                    <a:cubicBezTo>
                      <a:pt x="16466" y="3578"/>
                      <a:pt x="16512" y="3573"/>
                      <a:pt x="16559" y="3569"/>
                    </a:cubicBezTo>
                    <a:lnTo>
                      <a:pt x="16791" y="3806"/>
                    </a:lnTo>
                    <a:cubicBezTo>
                      <a:pt x="16793" y="3809"/>
                      <a:pt x="16797" y="3810"/>
                      <a:pt x="16801" y="3810"/>
                    </a:cubicBezTo>
                    <a:cubicBezTo>
                      <a:pt x="16801" y="3810"/>
                      <a:pt x="16802" y="3810"/>
                      <a:pt x="16803" y="3810"/>
                    </a:cubicBezTo>
                    <a:cubicBezTo>
                      <a:pt x="16906" y="3793"/>
                      <a:pt x="17029" y="3788"/>
                      <a:pt x="17149" y="3788"/>
                    </a:cubicBezTo>
                    <a:cubicBezTo>
                      <a:pt x="17291" y="3788"/>
                      <a:pt x="17428" y="3796"/>
                      <a:pt x="17521" y="3803"/>
                    </a:cubicBezTo>
                    <a:cubicBezTo>
                      <a:pt x="17636" y="3811"/>
                      <a:pt x="17745" y="3841"/>
                      <a:pt x="17837" y="3890"/>
                    </a:cubicBezTo>
                    <a:cubicBezTo>
                      <a:pt x="19990" y="5041"/>
                      <a:pt x="20169" y="6461"/>
                      <a:pt x="20265" y="7225"/>
                    </a:cubicBezTo>
                    <a:cubicBezTo>
                      <a:pt x="20277" y="7323"/>
                      <a:pt x="20289" y="7409"/>
                      <a:pt x="20302" y="7481"/>
                    </a:cubicBezTo>
                    <a:cubicBezTo>
                      <a:pt x="20817" y="9321"/>
                      <a:pt x="20841" y="10105"/>
                      <a:pt x="20841" y="10113"/>
                    </a:cubicBezTo>
                    <a:cubicBezTo>
                      <a:pt x="20841" y="10114"/>
                      <a:pt x="20842" y="10116"/>
                      <a:pt x="20844" y="10117"/>
                    </a:cubicBezTo>
                    <a:cubicBezTo>
                      <a:pt x="20847" y="10119"/>
                      <a:pt x="21215" y="10390"/>
                      <a:pt x="21251" y="10591"/>
                    </a:cubicBezTo>
                    <a:cubicBezTo>
                      <a:pt x="21281" y="10766"/>
                      <a:pt x="21085" y="10973"/>
                      <a:pt x="20939" y="11051"/>
                    </a:cubicBezTo>
                    <a:cubicBezTo>
                      <a:pt x="20935" y="11052"/>
                      <a:pt x="20934" y="11057"/>
                      <a:pt x="20937" y="11060"/>
                    </a:cubicBezTo>
                    <a:cubicBezTo>
                      <a:pt x="20972" y="11095"/>
                      <a:pt x="21057" y="11192"/>
                      <a:pt x="21101" y="11322"/>
                    </a:cubicBezTo>
                    <a:cubicBezTo>
                      <a:pt x="21101" y="11323"/>
                      <a:pt x="21101" y="11324"/>
                      <a:pt x="21102" y="11325"/>
                    </a:cubicBezTo>
                    <a:cubicBezTo>
                      <a:pt x="21104" y="11327"/>
                      <a:pt x="21106" y="11331"/>
                      <a:pt x="21108" y="11333"/>
                    </a:cubicBezTo>
                    <a:lnTo>
                      <a:pt x="21111" y="11337"/>
                    </a:lnTo>
                    <a:cubicBezTo>
                      <a:pt x="21119" y="11348"/>
                      <a:pt x="21127" y="11359"/>
                      <a:pt x="21136" y="11370"/>
                    </a:cubicBezTo>
                    <a:lnTo>
                      <a:pt x="21140" y="11375"/>
                    </a:lnTo>
                    <a:cubicBezTo>
                      <a:pt x="21141" y="11378"/>
                      <a:pt x="21143" y="11380"/>
                      <a:pt x="21145" y="11382"/>
                    </a:cubicBezTo>
                    <a:cubicBezTo>
                      <a:pt x="21149" y="11388"/>
                      <a:pt x="21152" y="11393"/>
                      <a:pt x="21157" y="11399"/>
                    </a:cubicBezTo>
                    <a:lnTo>
                      <a:pt x="21168" y="11414"/>
                    </a:lnTo>
                    <a:cubicBezTo>
                      <a:pt x="21172" y="11421"/>
                      <a:pt x="21177" y="11428"/>
                      <a:pt x="21181" y="11434"/>
                    </a:cubicBezTo>
                    <a:lnTo>
                      <a:pt x="21189" y="11446"/>
                    </a:lnTo>
                    <a:cubicBezTo>
                      <a:pt x="21193" y="11453"/>
                      <a:pt x="21199" y="11460"/>
                      <a:pt x="21203" y="11468"/>
                    </a:cubicBezTo>
                    <a:lnTo>
                      <a:pt x="21209" y="11477"/>
                    </a:lnTo>
                    <a:cubicBezTo>
                      <a:pt x="21214" y="11485"/>
                      <a:pt x="21219" y="11493"/>
                      <a:pt x="21223" y="11500"/>
                    </a:cubicBezTo>
                    <a:lnTo>
                      <a:pt x="21227" y="11507"/>
                    </a:lnTo>
                    <a:cubicBezTo>
                      <a:pt x="21253" y="11545"/>
                      <a:pt x="21274" y="11586"/>
                      <a:pt x="21295" y="11625"/>
                    </a:cubicBezTo>
                    <a:cubicBezTo>
                      <a:pt x="21296" y="11625"/>
                      <a:pt x="21296" y="11626"/>
                      <a:pt x="21296" y="11626"/>
                    </a:cubicBezTo>
                    <a:lnTo>
                      <a:pt x="21297" y="11628"/>
                    </a:lnTo>
                    <a:cubicBezTo>
                      <a:pt x="21304" y="11641"/>
                      <a:pt x="21310" y="11654"/>
                      <a:pt x="21317" y="11668"/>
                    </a:cubicBezTo>
                    <a:cubicBezTo>
                      <a:pt x="21323" y="11681"/>
                      <a:pt x="21329" y="11694"/>
                      <a:pt x="21335" y="11707"/>
                    </a:cubicBezTo>
                    <a:cubicBezTo>
                      <a:pt x="21349" y="11735"/>
                      <a:pt x="21361" y="11765"/>
                      <a:pt x="21372" y="11795"/>
                    </a:cubicBezTo>
                    <a:cubicBezTo>
                      <a:pt x="21373" y="11795"/>
                      <a:pt x="21373" y="11795"/>
                      <a:pt x="21373" y="11795"/>
                    </a:cubicBezTo>
                    <a:cubicBezTo>
                      <a:pt x="21375" y="11799"/>
                      <a:pt x="21375" y="11802"/>
                      <a:pt x="21377" y="11805"/>
                    </a:cubicBezTo>
                    <a:lnTo>
                      <a:pt x="21379" y="11813"/>
                    </a:lnTo>
                    <a:cubicBezTo>
                      <a:pt x="21381" y="11817"/>
                      <a:pt x="21383" y="11821"/>
                      <a:pt x="21383" y="11825"/>
                    </a:cubicBezTo>
                    <a:cubicBezTo>
                      <a:pt x="21385" y="11829"/>
                      <a:pt x="21387" y="11832"/>
                      <a:pt x="21387" y="11837"/>
                    </a:cubicBezTo>
                    <a:lnTo>
                      <a:pt x="21390" y="11841"/>
                    </a:lnTo>
                    <a:cubicBezTo>
                      <a:pt x="21392" y="11845"/>
                      <a:pt x="21393" y="11850"/>
                      <a:pt x="21395" y="11855"/>
                    </a:cubicBezTo>
                    <a:cubicBezTo>
                      <a:pt x="21396" y="11858"/>
                      <a:pt x="21397" y="11862"/>
                      <a:pt x="21398" y="11866"/>
                    </a:cubicBezTo>
                    <a:lnTo>
                      <a:pt x="21399" y="11868"/>
                    </a:lnTo>
                    <a:cubicBezTo>
                      <a:pt x="21404" y="11885"/>
                      <a:pt x="21411" y="11902"/>
                      <a:pt x="21415" y="11918"/>
                    </a:cubicBezTo>
                    <a:lnTo>
                      <a:pt x="21417" y="11924"/>
                    </a:lnTo>
                    <a:cubicBezTo>
                      <a:pt x="21419" y="11929"/>
                      <a:pt x="21419" y="11934"/>
                      <a:pt x="21422" y="11940"/>
                    </a:cubicBezTo>
                    <a:cubicBezTo>
                      <a:pt x="21563" y="12433"/>
                      <a:pt x="21464" y="12939"/>
                      <a:pt x="21393" y="13196"/>
                    </a:cubicBezTo>
                    <a:cubicBezTo>
                      <a:pt x="21375" y="13258"/>
                      <a:pt x="21355" y="13319"/>
                      <a:pt x="21335" y="13377"/>
                    </a:cubicBezTo>
                    <a:cubicBezTo>
                      <a:pt x="21323" y="13411"/>
                      <a:pt x="21311" y="13443"/>
                      <a:pt x="21298" y="13474"/>
                    </a:cubicBezTo>
                    <a:cubicBezTo>
                      <a:pt x="21265" y="13554"/>
                      <a:pt x="21203" y="13630"/>
                      <a:pt x="21118" y="13692"/>
                    </a:cubicBezTo>
                    <a:cubicBezTo>
                      <a:pt x="21115" y="13693"/>
                      <a:pt x="21112" y="13696"/>
                      <a:pt x="21110" y="13698"/>
                    </a:cubicBezTo>
                    <a:lnTo>
                      <a:pt x="21105" y="13701"/>
                    </a:lnTo>
                    <a:cubicBezTo>
                      <a:pt x="21103" y="13702"/>
                      <a:pt x="21102" y="13703"/>
                      <a:pt x="21101" y="13704"/>
                    </a:cubicBezTo>
                    <a:cubicBezTo>
                      <a:pt x="21007" y="13769"/>
                      <a:pt x="20890" y="13818"/>
                      <a:pt x="20759" y="13845"/>
                    </a:cubicBezTo>
                    <a:cubicBezTo>
                      <a:pt x="20069" y="13992"/>
                      <a:pt x="18967" y="13992"/>
                      <a:pt x="17801" y="13993"/>
                    </a:cubicBezTo>
                    <a:lnTo>
                      <a:pt x="17384" y="13993"/>
                    </a:lnTo>
                    <a:cubicBezTo>
                      <a:pt x="17382" y="13993"/>
                      <a:pt x="17380" y="13993"/>
                      <a:pt x="17378" y="13995"/>
                    </a:cubicBezTo>
                    <a:cubicBezTo>
                      <a:pt x="17375" y="13996"/>
                      <a:pt x="17374" y="13997"/>
                      <a:pt x="17374" y="13999"/>
                    </a:cubicBezTo>
                    <a:cubicBezTo>
                      <a:pt x="17356" y="14009"/>
                      <a:pt x="17306" y="14035"/>
                      <a:pt x="17232" y="14074"/>
                    </a:cubicBezTo>
                    <a:cubicBezTo>
                      <a:pt x="16610" y="14406"/>
                      <a:pt x="14526" y="15529"/>
                      <a:pt x="13836" y="16049"/>
                    </a:cubicBezTo>
                    <a:cubicBezTo>
                      <a:pt x="13363" y="16404"/>
                      <a:pt x="12778" y="16457"/>
                      <a:pt x="12772" y="16458"/>
                    </a:cubicBezTo>
                    <a:cubicBezTo>
                      <a:pt x="12767" y="16458"/>
                      <a:pt x="12763" y="16461"/>
                      <a:pt x="12762" y="16464"/>
                    </a:cubicBezTo>
                    <a:cubicBezTo>
                      <a:pt x="12762" y="16467"/>
                      <a:pt x="12723" y="16745"/>
                      <a:pt x="12315" y="16972"/>
                    </a:cubicBezTo>
                    <a:cubicBezTo>
                      <a:pt x="12218" y="17027"/>
                      <a:pt x="11984" y="17178"/>
                      <a:pt x="11599" y="17433"/>
                    </a:cubicBezTo>
                    <a:cubicBezTo>
                      <a:pt x="11597" y="17435"/>
                      <a:pt x="11595" y="17437"/>
                      <a:pt x="11597" y="17440"/>
                    </a:cubicBezTo>
                    <a:cubicBezTo>
                      <a:pt x="11908" y="18175"/>
                      <a:pt x="12216" y="18797"/>
                      <a:pt x="12251" y="18866"/>
                    </a:cubicBezTo>
                    <a:cubicBezTo>
                      <a:pt x="12210" y="18876"/>
                      <a:pt x="12040" y="18919"/>
                      <a:pt x="11801" y="18971"/>
                    </a:cubicBezTo>
                    <a:cubicBezTo>
                      <a:pt x="11690" y="18995"/>
                      <a:pt x="11578" y="19017"/>
                      <a:pt x="11469" y="19038"/>
                    </a:cubicBezTo>
                    <a:cubicBezTo>
                      <a:pt x="11467" y="19038"/>
                      <a:pt x="11466" y="19038"/>
                      <a:pt x="11465" y="19039"/>
                    </a:cubicBezTo>
                    <a:cubicBezTo>
                      <a:pt x="11459" y="19040"/>
                      <a:pt x="11456" y="19044"/>
                      <a:pt x="11458" y="19048"/>
                    </a:cubicBezTo>
                    <a:cubicBezTo>
                      <a:pt x="11459" y="19050"/>
                      <a:pt x="11464" y="19053"/>
                      <a:pt x="11469" y="19053"/>
                    </a:cubicBezTo>
                    <a:cubicBezTo>
                      <a:pt x="11470" y="19053"/>
                      <a:pt x="11471" y="19052"/>
                      <a:pt x="11471" y="19052"/>
                    </a:cubicBezTo>
                    <a:cubicBezTo>
                      <a:pt x="11579" y="19032"/>
                      <a:pt x="11688" y="19010"/>
                      <a:pt x="11796" y="18987"/>
                    </a:cubicBezTo>
                    <a:cubicBezTo>
                      <a:pt x="11817" y="19034"/>
                      <a:pt x="11841" y="19091"/>
                      <a:pt x="11866" y="19152"/>
                    </a:cubicBezTo>
                    <a:cubicBezTo>
                      <a:pt x="11975" y="19410"/>
                      <a:pt x="12118" y="19748"/>
                      <a:pt x="12118" y="19752"/>
                    </a:cubicBezTo>
                    <a:cubicBezTo>
                      <a:pt x="12120" y="19754"/>
                      <a:pt x="12122" y="19756"/>
                      <a:pt x="12124" y="19757"/>
                    </a:cubicBezTo>
                    <a:cubicBezTo>
                      <a:pt x="12126" y="19757"/>
                      <a:pt x="12127" y="19757"/>
                      <a:pt x="12129" y="19757"/>
                    </a:cubicBezTo>
                    <a:cubicBezTo>
                      <a:pt x="12131" y="19757"/>
                      <a:pt x="12132" y="19757"/>
                      <a:pt x="12134" y="19757"/>
                    </a:cubicBezTo>
                    <a:cubicBezTo>
                      <a:pt x="12201" y="19732"/>
                      <a:pt x="12253" y="19725"/>
                      <a:pt x="12289" y="19725"/>
                    </a:cubicBezTo>
                    <a:cubicBezTo>
                      <a:pt x="12340" y="19725"/>
                      <a:pt x="12364" y="19739"/>
                      <a:pt x="12370" y="19743"/>
                    </a:cubicBezTo>
                    <a:cubicBezTo>
                      <a:pt x="12387" y="19785"/>
                      <a:pt x="12724" y="20598"/>
                      <a:pt x="12820" y="20937"/>
                    </a:cubicBezTo>
                    <a:cubicBezTo>
                      <a:pt x="12838" y="20996"/>
                      <a:pt x="12846" y="21038"/>
                      <a:pt x="12846" y="21061"/>
                    </a:cubicBezTo>
                    <a:cubicBezTo>
                      <a:pt x="12848" y="21224"/>
                      <a:pt x="12679" y="21434"/>
                      <a:pt x="12653" y="21464"/>
                    </a:cubicBezTo>
                    <a:lnTo>
                      <a:pt x="11758" y="21469"/>
                    </a:lnTo>
                    <a:lnTo>
                      <a:pt x="11369" y="21344"/>
                    </a:lnTo>
                    <a:cubicBezTo>
                      <a:pt x="11368" y="21343"/>
                      <a:pt x="11366" y="21343"/>
                      <a:pt x="11365" y="21343"/>
                    </a:cubicBezTo>
                    <a:cubicBezTo>
                      <a:pt x="11363" y="21343"/>
                      <a:pt x="11361" y="21344"/>
                      <a:pt x="11359" y="21344"/>
                    </a:cubicBezTo>
                    <a:lnTo>
                      <a:pt x="11098" y="21442"/>
                    </a:lnTo>
                    <a:lnTo>
                      <a:pt x="7668" y="21461"/>
                    </a:lnTo>
                    <a:cubicBezTo>
                      <a:pt x="7598" y="21429"/>
                      <a:pt x="7542" y="21389"/>
                      <a:pt x="7502" y="21343"/>
                    </a:cubicBezTo>
                    <a:cubicBezTo>
                      <a:pt x="7458" y="21292"/>
                      <a:pt x="7432" y="21234"/>
                      <a:pt x="7426" y="21170"/>
                    </a:cubicBezTo>
                    <a:cubicBezTo>
                      <a:pt x="7414" y="21064"/>
                      <a:pt x="7540" y="20970"/>
                      <a:pt x="7704" y="20962"/>
                    </a:cubicBezTo>
                    <a:cubicBezTo>
                      <a:pt x="8644" y="20916"/>
                      <a:pt x="9336" y="20658"/>
                      <a:pt x="9751" y="20451"/>
                    </a:cubicBezTo>
                    <a:cubicBezTo>
                      <a:pt x="10208" y="20222"/>
                      <a:pt x="10468" y="19982"/>
                      <a:pt x="10473" y="19924"/>
                    </a:cubicBezTo>
                    <a:cubicBezTo>
                      <a:pt x="10477" y="19871"/>
                      <a:pt x="10523" y="19813"/>
                      <a:pt x="10585" y="19782"/>
                    </a:cubicBezTo>
                    <a:cubicBezTo>
                      <a:pt x="10606" y="19772"/>
                      <a:pt x="10638" y="19761"/>
                      <a:pt x="10674" y="19761"/>
                    </a:cubicBezTo>
                    <a:cubicBezTo>
                      <a:pt x="10682" y="19761"/>
                      <a:pt x="10691" y="19762"/>
                      <a:pt x="10701" y="19763"/>
                    </a:cubicBezTo>
                    <a:cubicBezTo>
                      <a:pt x="10702" y="19763"/>
                      <a:pt x="10702" y="19763"/>
                      <a:pt x="10703" y="19763"/>
                    </a:cubicBezTo>
                    <a:cubicBezTo>
                      <a:pt x="10706" y="19763"/>
                      <a:pt x="10710" y="19762"/>
                      <a:pt x="10712" y="19761"/>
                    </a:cubicBezTo>
                    <a:cubicBezTo>
                      <a:pt x="10715" y="19758"/>
                      <a:pt x="10715" y="19756"/>
                      <a:pt x="10715" y="19754"/>
                    </a:cubicBezTo>
                    <a:cubicBezTo>
                      <a:pt x="10586" y="19545"/>
                      <a:pt x="10428" y="19293"/>
                      <a:pt x="10366" y="19193"/>
                    </a:cubicBezTo>
                    <a:cubicBezTo>
                      <a:pt x="10366" y="19193"/>
                      <a:pt x="10366" y="19193"/>
                      <a:pt x="10364" y="19192"/>
                    </a:cubicBezTo>
                    <a:cubicBezTo>
                      <a:pt x="10362" y="19190"/>
                      <a:pt x="10358" y="19189"/>
                      <a:pt x="10355" y="19189"/>
                    </a:cubicBezTo>
                    <a:cubicBezTo>
                      <a:pt x="10245" y="19196"/>
                      <a:pt x="10141" y="19199"/>
                      <a:pt x="10045" y="19199"/>
                    </a:cubicBezTo>
                    <a:cubicBezTo>
                      <a:pt x="9863" y="19199"/>
                      <a:pt x="9706" y="19187"/>
                      <a:pt x="9577" y="19161"/>
                    </a:cubicBezTo>
                    <a:cubicBezTo>
                      <a:pt x="9547" y="19103"/>
                      <a:pt x="9500" y="19019"/>
                      <a:pt x="9431" y="18903"/>
                    </a:cubicBezTo>
                    <a:cubicBezTo>
                      <a:pt x="9430" y="18901"/>
                      <a:pt x="9426" y="18899"/>
                      <a:pt x="9424" y="18898"/>
                    </a:cubicBezTo>
                    <a:cubicBezTo>
                      <a:pt x="9420" y="18898"/>
                      <a:pt x="9416" y="18898"/>
                      <a:pt x="9414" y="18900"/>
                    </a:cubicBezTo>
                    <a:cubicBezTo>
                      <a:pt x="9413" y="18901"/>
                      <a:pt x="9413" y="18901"/>
                      <a:pt x="9413" y="18901"/>
                    </a:cubicBezTo>
                    <a:cubicBezTo>
                      <a:pt x="9127" y="19092"/>
                      <a:pt x="8815" y="19261"/>
                      <a:pt x="8563" y="19396"/>
                    </a:cubicBezTo>
                    <a:cubicBezTo>
                      <a:pt x="8412" y="19477"/>
                      <a:pt x="8282" y="19547"/>
                      <a:pt x="8195" y="19602"/>
                    </a:cubicBezTo>
                    <a:cubicBezTo>
                      <a:pt x="7402" y="20104"/>
                      <a:pt x="5874" y="20710"/>
                      <a:pt x="5309" y="20746"/>
                    </a:cubicBezTo>
                    <a:cubicBezTo>
                      <a:pt x="5275" y="20637"/>
                      <a:pt x="5189" y="20529"/>
                      <a:pt x="5055" y="20426"/>
                    </a:cubicBezTo>
                    <a:cubicBezTo>
                      <a:pt x="5055" y="20426"/>
                      <a:pt x="5054" y="20425"/>
                      <a:pt x="5054" y="20425"/>
                    </a:cubicBezTo>
                    <a:cubicBezTo>
                      <a:pt x="5052" y="20424"/>
                      <a:pt x="5049" y="20424"/>
                      <a:pt x="5047" y="20424"/>
                    </a:cubicBezTo>
                    <a:cubicBezTo>
                      <a:pt x="5045" y="20424"/>
                      <a:pt x="5043" y="20424"/>
                      <a:pt x="5041" y="20425"/>
                    </a:cubicBezTo>
                    <a:lnTo>
                      <a:pt x="4617" y="20622"/>
                    </a:lnTo>
                    <a:cubicBezTo>
                      <a:pt x="4613" y="20624"/>
                      <a:pt x="4611" y="20627"/>
                      <a:pt x="4613" y="20630"/>
                    </a:cubicBezTo>
                    <a:cubicBezTo>
                      <a:pt x="4613" y="20633"/>
                      <a:pt x="4617" y="20635"/>
                      <a:pt x="4621" y="20635"/>
                    </a:cubicBezTo>
                    <a:cubicBezTo>
                      <a:pt x="4642" y="20639"/>
                      <a:pt x="4666" y="20641"/>
                      <a:pt x="4692" y="20644"/>
                    </a:cubicBezTo>
                    <a:cubicBezTo>
                      <a:pt x="4685" y="20704"/>
                      <a:pt x="4624" y="21163"/>
                      <a:pt x="4502" y="21300"/>
                    </a:cubicBezTo>
                    <a:cubicBezTo>
                      <a:pt x="4491" y="21312"/>
                      <a:pt x="4481" y="21323"/>
                      <a:pt x="4467" y="21335"/>
                    </a:cubicBezTo>
                    <a:cubicBezTo>
                      <a:pt x="4335" y="21457"/>
                      <a:pt x="4092" y="21567"/>
                      <a:pt x="4054" y="21584"/>
                    </a:cubicBezTo>
                    <a:lnTo>
                      <a:pt x="3321" y="21325"/>
                    </a:lnTo>
                    <a:lnTo>
                      <a:pt x="3322" y="21325"/>
                    </a:lnTo>
                    <a:lnTo>
                      <a:pt x="3351" y="21245"/>
                    </a:lnTo>
                    <a:cubicBezTo>
                      <a:pt x="3352" y="21243"/>
                      <a:pt x="3352" y="21241"/>
                      <a:pt x="3350" y="21240"/>
                    </a:cubicBezTo>
                    <a:cubicBezTo>
                      <a:pt x="3348" y="21238"/>
                      <a:pt x="3345" y="21237"/>
                      <a:pt x="3342" y="21237"/>
                    </a:cubicBezTo>
                    <a:lnTo>
                      <a:pt x="2956" y="21196"/>
                    </a:lnTo>
                    <a:lnTo>
                      <a:pt x="33" y="20160"/>
                    </a:lnTo>
                    <a:cubicBezTo>
                      <a:pt x="27" y="20148"/>
                      <a:pt x="11" y="20094"/>
                      <a:pt x="35" y="20014"/>
                    </a:cubicBezTo>
                    <a:cubicBezTo>
                      <a:pt x="50" y="19962"/>
                      <a:pt x="79" y="19910"/>
                      <a:pt x="120" y="19858"/>
                    </a:cubicBezTo>
                    <a:cubicBezTo>
                      <a:pt x="184" y="19778"/>
                      <a:pt x="307" y="19732"/>
                      <a:pt x="435" y="19732"/>
                    </a:cubicBezTo>
                    <a:cubicBezTo>
                      <a:pt x="480" y="19732"/>
                      <a:pt x="526" y="19737"/>
                      <a:pt x="570" y="19749"/>
                    </a:cubicBezTo>
                    <a:cubicBezTo>
                      <a:pt x="1157" y="19905"/>
                      <a:pt x="2212" y="20084"/>
                      <a:pt x="2857" y="20084"/>
                    </a:cubicBezTo>
                    <a:cubicBezTo>
                      <a:pt x="2956" y="20084"/>
                      <a:pt x="3043" y="20079"/>
                      <a:pt x="3120" y="20070"/>
                    </a:cubicBezTo>
                    <a:cubicBezTo>
                      <a:pt x="3280" y="20053"/>
                      <a:pt x="3411" y="20029"/>
                      <a:pt x="3513" y="20011"/>
                    </a:cubicBezTo>
                    <a:cubicBezTo>
                      <a:pt x="3627" y="19991"/>
                      <a:pt x="3711" y="19976"/>
                      <a:pt x="3777" y="19976"/>
                    </a:cubicBezTo>
                    <a:cubicBezTo>
                      <a:pt x="3835" y="19976"/>
                      <a:pt x="3880" y="19988"/>
                      <a:pt x="3919" y="20018"/>
                    </a:cubicBezTo>
                    <a:cubicBezTo>
                      <a:pt x="3921" y="20019"/>
                      <a:pt x="3923" y="20020"/>
                      <a:pt x="3926" y="20020"/>
                    </a:cubicBezTo>
                    <a:cubicBezTo>
                      <a:pt x="3930" y="20020"/>
                      <a:pt x="3932" y="20020"/>
                      <a:pt x="3934" y="20019"/>
                    </a:cubicBezTo>
                    <a:lnTo>
                      <a:pt x="4222" y="19846"/>
                    </a:lnTo>
                    <a:lnTo>
                      <a:pt x="4223" y="19845"/>
                    </a:lnTo>
                    <a:lnTo>
                      <a:pt x="4245" y="19832"/>
                    </a:lnTo>
                    <a:cubicBezTo>
                      <a:pt x="4248" y="19830"/>
                      <a:pt x="4249" y="19828"/>
                      <a:pt x="4248" y="19825"/>
                    </a:cubicBezTo>
                    <a:cubicBezTo>
                      <a:pt x="4201" y="19734"/>
                      <a:pt x="4172" y="19656"/>
                      <a:pt x="4165" y="19639"/>
                    </a:cubicBezTo>
                    <a:cubicBezTo>
                      <a:pt x="4266" y="19569"/>
                      <a:pt x="6168" y="18255"/>
                      <a:pt x="8162" y="16868"/>
                    </a:cubicBezTo>
                    <a:cubicBezTo>
                      <a:pt x="8165" y="16866"/>
                      <a:pt x="8166" y="16863"/>
                      <a:pt x="8164" y="16861"/>
                    </a:cubicBezTo>
                    <a:cubicBezTo>
                      <a:pt x="7642" y="16015"/>
                      <a:pt x="6918" y="14815"/>
                      <a:pt x="6662" y="14170"/>
                    </a:cubicBezTo>
                    <a:cubicBezTo>
                      <a:pt x="6432" y="13594"/>
                      <a:pt x="6391" y="13177"/>
                      <a:pt x="6534" y="12896"/>
                    </a:cubicBezTo>
                    <a:cubicBezTo>
                      <a:pt x="6658" y="12657"/>
                      <a:pt x="6912" y="12501"/>
                      <a:pt x="7363" y="12391"/>
                    </a:cubicBezTo>
                    <a:cubicBezTo>
                      <a:pt x="8877" y="12101"/>
                      <a:pt x="10889" y="11895"/>
                      <a:pt x="12310" y="11772"/>
                    </a:cubicBezTo>
                    <a:cubicBezTo>
                      <a:pt x="13850" y="11640"/>
                      <a:pt x="15047" y="11574"/>
                      <a:pt x="15059" y="11574"/>
                    </a:cubicBezTo>
                    <a:cubicBezTo>
                      <a:pt x="15064" y="11574"/>
                      <a:pt x="15068" y="11571"/>
                      <a:pt x="15069" y="11569"/>
                    </a:cubicBezTo>
                    <a:cubicBezTo>
                      <a:pt x="15069" y="11565"/>
                      <a:pt x="15067" y="11562"/>
                      <a:pt x="15062" y="11561"/>
                    </a:cubicBezTo>
                    <a:cubicBezTo>
                      <a:pt x="15060" y="11560"/>
                      <a:pt x="14798" y="11486"/>
                      <a:pt x="14809" y="11269"/>
                    </a:cubicBezTo>
                    <a:cubicBezTo>
                      <a:pt x="14820" y="11048"/>
                      <a:pt x="15279" y="10735"/>
                      <a:pt x="15283" y="10732"/>
                    </a:cubicBezTo>
                    <a:cubicBezTo>
                      <a:pt x="15286" y="10730"/>
                      <a:pt x="15287" y="10727"/>
                      <a:pt x="15286" y="10724"/>
                    </a:cubicBezTo>
                    <a:cubicBezTo>
                      <a:pt x="15278" y="10706"/>
                      <a:pt x="15269" y="10688"/>
                      <a:pt x="15261" y="10670"/>
                    </a:cubicBezTo>
                    <a:lnTo>
                      <a:pt x="15254" y="10654"/>
                    </a:lnTo>
                    <a:cubicBezTo>
                      <a:pt x="15249" y="10640"/>
                      <a:pt x="15243" y="10627"/>
                      <a:pt x="15237" y="10614"/>
                    </a:cubicBezTo>
                    <a:lnTo>
                      <a:pt x="15229" y="10594"/>
                    </a:lnTo>
                    <a:cubicBezTo>
                      <a:pt x="15224" y="10582"/>
                      <a:pt x="15219" y="10570"/>
                      <a:pt x="15214" y="10558"/>
                    </a:cubicBezTo>
                    <a:lnTo>
                      <a:pt x="15205" y="10536"/>
                    </a:lnTo>
                    <a:cubicBezTo>
                      <a:pt x="15199" y="10524"/>
                      <a:pt x="15194" y="10511"/>
                      <a:pt x="15189" y="10499"/>
                    </a:cubicBezTo>
                    <a:lnTo>
                      <a:pt x="15181" y="10477"/>
                    </a:lnTo>
                    <a:cubicBezTo>
                      <a:pt x="15175" y="10465"/>
                      <a:pt x="15171" y="10453"/>
                      <a:pt x="15165" y="10441"/>
                    </a:cubicBezTo>
                    <a:lnTo>
                      <a:pt x="15156" y="10418"/>
                    </a:lnTo>
                    <a:cubicBezTo>
                      <a:pt x="15152" y="10406"/>
                      <a:pt x="15147" y="10394"/>
                      <a:pt x="15141" y="10381"/>
                    </a:cubicBezTo>
                    <a:lnTo>
                      <a:pt x="15132" y="10358"/>
                    </a:lnTo>
                    <a:cubicBezTo>
                      <a:pt x="15128" y="10347"/>
                      <a:pt x="15123" y="10335"/>
                      <a:pt x="15119" y="10323"/>
                    </a:cubicBezTo>
                    <a:lnTo>
                      <a:pt x="15117" y="10322"/>
                    </a:lnTo>
                    <a:cubicBezTo>
                      <a:pt x="15111" y="10302"/>
                      <a:pt x="15103" y="10284"/>
                      <a:pt x="15096" y="10265"/>
                    </a:cubicBezTo>
                    <a:lnTo>
                      <a:pt x="15087" y="10242"/>
                    </a:lnTo>
                    <a:cubicBezTo>
                      <a:pt x="15083" y="10231"/>
                      <a:pt x="15079" y="10220"/>
                      <a:pt x="15075" y="10209"/>
                    </a:cubicBezTo>
                    <a:lnTo>
                      <a:pt x="15065" y="10183"/>
                    </a:lnTo>
                    <a:cubicBezTo>
                      <a:pt x="15059" y="10169"/>
                      <a:pt x="15053" y="10154"/>
                      <a:pt x="15049" y="10140"/>
                    </a:cubicBezTo>
                    <a:lnTo>
                      <a:pt x="15043" y="10125"/>
                    </a:lnTo>
                    <a:cubicBezTo>
                      <a:pt x="15037" y="10109"/>
                      <a:pt x="15031" y="10094"/>
                      <a:pt x="15025" y="10078"/>
                    </a:cubicBezTo>
                    <a:lnTo>
                      <a:pt x="15021" y="10068"/>
                    </a:lnTo>
                    <a:cubicBezTo>
                      <a:pt x="15015" y="10051"/>
                      <a:pt x="15008" y="10033"/>
                      <a:pt x="15002" y="10015"/>
                    </a:cubicBezTo>
                    <a:cubicBezTo>
                      <a:pt x="14974" y="9939"/>
                      <a:pt x="14946" y="9861"/>
                      <a:pt x="14919" y="9782"/>
                    </a:cubicBezTo>
                    <a:cubicBezTo>
                      <a:pt x="14917" y="9780"/>
                      <a:pt x="14915" y="9778"/>
                      <a:pt x="14911" y="9778"/>
                    </a:cubicBezTo>
                    <a:cubicBezTo>
                      <a:pt x="14910" y="9778"/>
                      <a:pt x="14909" y="9778"/>
                      <a:pt x="14908" y="9778"/>
                    </a:cubicBezTo>
                    <a:cubicBezTo>
                      <a:pt x="14906" y="9778"/>
                      <a:pt x="14904" y="9778"/>
                      <a:pt x="14901" y="9779"/>
                    </a:cubicBezTo>
                    <a:cubicBezTo>
                      <a:pt x="14652" y="9939"/>
                      <a:pt x="14432" y="10070"/>
                      <a:pt x="14291" y="10153"/>
                    </a:cubicBezTo>
                    <a:cubicBezTo>
                      <a:pt x="14173" y="10222"/>
                      <a:pt x="14019" y="10262"/>
                      <a:pt x="13860" y="10263"/>
                    </a:cubicBezTo>
                    <a:lnTo>
                      <a:pt x="8606" y="10292"/>
                    </a:lnTo>
                    <a:cubicBezTo>
                      <a:pt x="8606" y="10292"/>
                      <a:pt x="8574" y="10292"/>
                      <a:pt x="8514" y="10293"/>
                    </a:cubicBezTo>
                    <a:lnTo>
                      <a:pt x="5096" y="10312"/>
                    </a:lnTo>
                    <a:cubicBezTo>
                      <a:pt x="5094" y="10312"/>
                      <a:pt x="5006" y="10313"/>
                      <a:pt x="4848" y="10313"/>
                    </a:cubicBezTo>
                    <a:cubicBezTo>
                      <a:pt x="4663" y="10313"/>
                      <a:pt x="4385" y="10312"/>
                      <a:pt x="4038" y="10306"/>
                    </a:cubicBezTo>
                    <a:cubicBezTo>
                      <a:pt x="3394" y="10220"/>
                      <a:pt x="3225" y="10104"/>
                      <a:pt x="3223" y="10103"/>
                    </a:cubicBezTo>
                    <a:cubicBezTo>
                      <a:pt x="3220" y="10102"/>
                      <a:pt x="3218" y="10101"/>
                      <a:pt x="3215" y="10101"/>
                    </a:cubicBezTo>
                    <a:cubicBezTo>
                      <a:pt x="3213" y="10101"/>
                      <a:pt x="3211" y="10101"/>
                      <a:pt x="3210" y="10102"/>
                    </a:cubicBezTo>
                    <a:lnTo>
                      <a:pt x="2874" y="10250"/>
                    </a:lnTo>
                    <a:cubicBezTo>
                      <a:pt x="2860" y="10256"/>
                      <a:pt x="2844" y="10259"/>
                      <a:pt x="2829" y="10259"/>
                    </a:cubicBezTo>
                    <a:cubicBezTo>
                      <a:pt x="2808" y="10259"/>
                      <a:pt x="2787" y="10254"/>
                      <a:pt x="2771" y="10243"/>
                    </a:cubicBezTo>
                    <a:lnTo>
                      <a:pt x="2710" y="10204"/>
                    </a:lnTo>
                    <a:cubicBezTo>
                      <a:pt x="2695" y="10193"/>
                      <a:pt x="2685" y="10179"/>
                      <a:pt x="2686" y="10164"/>
                    </a:cubicBezTo>
                    <a:cubicBezTo>
                      <a:pt x="2687" y="10149"/>
                      <a:pt x="2697" y="10136"/>
                      <a:pt x="2714" y="10126"/>
                    </a:cubicBezTo>
                    <a:cubicBezTo>
                      <a:pt x="2718" y="10124"/>
                      <a:pt x="2719" y="10119"/>
                      <a:pt x="2716" y="10117"/>
                    </a:cubicBezTo>
                    <a:cubicBezTo>
                      <a:pt x="2714" y="10115"/>
                      <a:pt x="2711" y="10114"/>
                      <a:pt x="2708" y="10114"/>
                    </a:cubicBezTo>
                    <a:cubicBezTo>
                      <a:pt x="2706" y="10114"/>
                      <a:pt x="2704" y="10114"/>
                      <a:pt x="2703" y="10114"/>
                    </a:cubicBezTo>
                    <a:lnTo>
                      <a:pt x="2693" y="10118"/>
                    </a:lnTo>
                    <a:cubicBezTo>
                      <a:pt x="2678" y="10122"/>
                      <a:pt x="2662" y="10124"/>
                      <a:pt x="2646" y="10124"/>
                    </a:cubicBezTo>
                    <a:cubicBezTo>
                      <a:pt x="2614" y="10124"/>
                      <a:pt x="2582" y="10115"/>
                      <a:pt x="2561" y="10098"/>
                    </a:cubicBezTo>
                    <a:lnTo>
                      <a:pt x="2548" y="10086"/>
                    </a:lnTo>
                    <a:cubicBezTo>
                      <a:pt x="2517" y="10060"/>
                      <a:pt x="2518" y="10023"/>
                      <a:pt x="2552" y="9997"/>
                    </a:cubicBezTo>
                    <a:cubicBezTo>
                      <a:pt x="2556" y="9994"/>
                      <a:pt x="2555" y="9990"/>
                      <a:pt x="2552" y="9988"/>
                    </a:cubicBezTo>
                    <a:cubicBezTo>
                      <a:pt x="2550" y="9986"/>
                      <a:pt x="2547" y="9985"/>
                      <a:pt x="2545" y="9985"/>
                    </a:cubicBezTo>
                    <a:cubicBezTo>
                      <a:pt x="2542" y="9985"/>
                      <a:pt x="2539" y="9986"/>
                      <a:pt x="2537" y="9988"/>
                    </a:cubicBezTo>
                    <a:cubicBezTo>
                      <a:pt x="2519" y="9997"/>
                      <a:pt x="2496" y="10003"/>
                      <a:pt x="2473" y="10003"/>
                    </a:cubicBezTo>
                    <a:cubicBezTo>
                      <a:pt x="2470" y="10003"/>
                      <a:pt x="2467" y="10002"/>
                      <a:pt x="2464" y="10002"/>
                    </a:cubicBezTo>
                    <a:cubicBezTo>
                      <a:pt x="2439" y="10001"/>
                      <a:pt x="2414" y="9993"/>
                      <a:pt x="2397" y="9980"/>
                    </a:cubicBezTo>
                    <a:lnTo>
                      <a:pt x="2351" y="9943"/>
                    </a:lnTo>
                    <a:cubicBezTo>
                      <a:pt x="2317" y="9917"/>
                      <a:pt x="2321" y="9878"/>
                      <a:pt x="2360" y="9855"/>
                    </a:cubicBezTo>
                    <a:lnTo>
                      <a:pt x="2410" y="9825"/>
                    </a:lnTo>
                    <a:cubicBezTo>
                      <a:pt x="2414" y="9823"/>
                      <a:pt x="2414" y="9818"/>
                      <a:pt x="2411" y="9816"/>
                    </a:cubicBezTo>
                    <a:lnTo>
                      <a:pt x="2355" y="9772"/>
                    </a:lnTo>
                    <a:cubicBezTo>
                      <a:pt x="2312" y="9738"/>
                      <a:pt x="2308" y="9691"/>
                      <a:pt x="2345" y="9655"/>
                    </a:cubicBezTo>
                    <a:cubicBezTo>
                      <a:pt x="2412" y="9588"/>
                      <a:pt x="2533" y="9479"/>
                      <a:pt x="2735" y="9338"/>
                    </a:cubicBezTo>
                    <a:cubicBezTo>
                      <a:pt x="2782" y="9305"/>
                      <a:pt x="2847" y="9286"/>
                      <a:pt x="2915" y="9286"/>
                    </a:cubicBezTo>
                    <a:cubicBezTo>
                      <a:pt x="2921" y="9286"/>
                      <a:pt x="2927" y="9287"/>
                      <a:pt x="2933" y="9287"/>
                    </a:cubicBezTo>
                    <a:cubicBezTo>
                      <a:pt x="3949" y="9331"/>
                      <a:pt x="4948" y="9634"/>
                      <a:pt x="4957" y="9636"/>
                    </a:cubicBezTo>
                    <a:cubicBezTo>
                      <a:pt x="4959" y="9637"/>
                      <a:pt x="4961" y="9637"/>
                      <a:pt x="4962" y="9637"/>
                    </a:cubicBezTo>
                    <a:cubicBezTo>
                      <a:pt x="4966" y="9637"/>
                      <a:pt x="5347" y="9618"/>
                      <a:pt x="5894" y="9592"/>
                    </a:cubicBezTo>
                    <a:cubicBezTo>
                      <a:pt x="5897" y="9592"/>
                      <a:pt x="5900" y="9591"/>
                      <a:pt x="5902" y="9589"/>
                    </a:cubicBezTo>
                    <a:cubicBezTo>
                      <a:pt x="5994" y="9504"/>
                      <a:pt x="6109" y="9412"/>
                      <a:pt x="6245" y="9318"/>
                    </a:cubicBezTo>
                    <a:cubicBezTo>
                      <a:pt x="6292" y="9285"/>
                      <a:pt x="6358" y="9266"/>
                      <a:pt x="6427" y="9266"/>
                    </a:cubicBezTo>
                    <a:cubicBezTo>
                      <a:pt x="6432" y="9266"/>
                      <a:pt x="6437" y="9266"/>
                      <a:pt x="6442" y="9267"/>
                    </a:cubicBezTo>
                    <a:cubicBezTo>
                      <a:pt x="7025" y="9292"/>
                      <a:pt x="7596" y="9401"/>
                      <a:pt x="7974" y="9488"/>
                    </a:cubicBezTo>
                    <a:lnTo>
                      <a:pt x="7979" y="9488"/>
                    </a:lnTo>
                    <a:cubicBezTo>
                      <a:pt x="9047" y="9434"/>
                      <a:pt x="9736" y="9396"/>
                      <a:pt x="10027" y="9375"/>
                    </a:cubicBezTo>
                    <a:cubicBezTo>
                      <a:pt x="10030" y="9375"/>
                      <a:pt x="10033" y="9373"/>
                      <a:pt x="10034" y="9372"/>
                    </a:cubicBezTo>
                    <a:cubicBezTo>
                      <a:pt x="10390" y="9049"/>
                      <a:pt x="10948" y="8345"/>
                      <a:pt x="11250" y="7954"/>
                    </a:cubicBezTo>
                    <a:cubicBezTo>
                      <a:pt x="11252" y="7951"/>
                      <a:pt x="11251" y="7949"/>
                      <a:pt x="11249" y="7946"/>
                    </a:cubicBezTo>
                    <a:cubicBezTo>
                      <a:pt x="11124" y="7825"/>
                      <a:pt x="11082" y="7706"/>
                      <a:pt x="11123" y="7594"/>
                    </a:cubicBezTo>
                    <a:lnTo>
                      <a:pt x="11124" y="7591"/>
                    </a:lnTo>
                    <a:cubicBezTo>
                      <a:pt x="12432" y="6393"/>
                      <a:pt x="13110" y="5112"/>
                      <a:pt x="13116" y="5100"/>
                    </a:cubicBezTo>
                    <a:cubicBezTo>
                      <a:pt x="13118" y="5097"/>
                      <a:pt x="13345" y="4759"/>
                      <a:pt x="13951" y="4539"/>
                    </a:cubicBezTo>
                    <a:cubicBezTo>
                      <a:pt x="13954" y="4537"/>
                      <a:pt x="13957" y="4536"/>
                      <a:pt x="13960" y="4535"/>
                    </a:cubicBezTo>
                    <a:cubicBezTo>
                      <a:pt x="13965" y="4533"/>
                      <a:pt x="13967" y="4529"/>
                      <a:pt x="13965" y="4526"/>
                    </a:cubicBezTo>
                    <a:lnTo>
                      <a:pt x="13800" y="4254"/>
                    </a:lnTo>
                    <a:cubicBezTo>
                      <a:pt x="13821" y="4245"/>
                      <a:pt x="13887" y="4215"/>
                      <a:pt x="13993" y="4172"/>
                    </a:cubicBezTo>
                    <a:lnTo>
                      <a:pt x="13994" y="4172"/>
                    </a:lnTo>
                    <a:cubicBezTo>
                      <a:pt x="14027" y="4159"/>
                      <a:pt x="14061" y="4145"/>
                      <a:pt x="14096" y="4132"/>
                    </a:cubicBezTo>
                    <a:cubicBezTo>
                      <a:pt x="14101" y="4130"/>
                      <a:pt x="14103" y="4127"/>
                      <a:pt x="14101" y="4124"/>
                    </a:cubicBezTo>
                    <a:cubicBezTo>
                      <a:pt x="14041" y="3982"/>
                      <a:pt x="13919" y="3837"/>
                      <a:pt x="13827" y="3741"/>
                    </a:cubicBezTo>
                    <a:cubicBezTo>
                      <a:pt x="13825" y="3739"/>
                      <a:pt x="13821" y="3738"/>
                      <a:pt x="13818" y="3738"/>
                    </a:cubicBezTo>
                    <a:cubicBezTo>
                      <a:pt x="13816" y="3738"/>
                      <a:pt x="13814" y="3738"/>
                      <a:pt x="13812" y="3738"/>
                    </a:cubicBezTo>
                    <a:lnTo>
                      <a:pt x="12915" y="4084"/>
                    </a:lnTo>
                    <a:cubicBezTo>
                      <a:pt x="12827" y="4117"/>
                      <a:pt x="12728" y="4135"/>
                      <a:pt x="12627" y="4135"/>
                    </a:cubicBezTo>
                    <a:lnTo>
                      <a:pt x="12483" y="4137"/>
                    </a:lnTo>
                    <a:cubicBezTo>
                      <a:pt x="12483" y="4136"/>
                      <a:pt x="12481" y="4136"/>
                      <a:pt x="12481" y="4136"/>
                    </a:cubicBezTo>
                    <a:lnTo>
                      <a:pt x="12469" y="4136"/>
                    </a:lnTo>
                    <a:cubicBezTo>
                      <a:pt x="12461" y="4137"/>
                      <a:pt x="12453" y="4137"/>
                      <a:pt x="12445" y="4137"/>
                    </a:cubicBezTo>
                    <a:cubicBezTo>
                      <a:pt x="12425" y="4137"/>
                      <a:pt x="12404" y="4137"/>
                      <a:pt x="12383" y="4136"/>
                    </a:cubicBezTo>
                    <a:lnTo>
                      <a:pt x="12383" y="4136"/>
                    </a:lnTo>
                    <a:cubicBezTo>
                      <a:pt x="12321" y="4135"/>
                      <a:pt x="12264" y="4132"/>
                      <a:pt x="12212" y="4127"/>
                    </a:cubicBezTo>
                    <a:cubicBezTo>
                      <a:pt x="12073" y="4113"/>
                      <a:pt x="11958" y="4050"/>
                      <a:pt x="11914" y="3962"/>
                    </a:cubicBezTo>
                    <a:cubicBezTo>
                      <a:pt x="11757" y="3653"/>
                      <a:pt x="11667" y="3267"/>
                      <a:pt x="11665" y="3263"/>
                    </a:cubicBezTo>
                    <a:cubicBezTo>
                      <a:pt x="11665" y="3261"/>
                      <a:pt x="11663" y="3259"/>
                      <a:pt x="11661" y="3258"/>
                    </a:cubicBezTo>
                    <a:cubicBezTo>
                      <a:pt x="11585" y="3224"/>
                      <a:pt x="11382" y="3127"/>
                      <a:pt x="11356" y="3093"/>
                    </a:cubicBezTo>
                    <a:cubicBezTo>
                      <a:pt x="11343" y="3074"/>
                      <a:pt x="11340" y="3061"/>
                      <a:pt x="11351" y="3053"/>
                    </a:cubicBezTo>
                    <a:cubicBezTo>
                      <a:pt x="11357" y="3049"/>
                      <a:pt x="11371" y="3043"/>
                      <a:pt x="11406" y="3043"/>
                    </a:cubicBezTo>
                    <a:cubicBezTo>
                      <a:pt x="11439" y="3043"/>
                      <a:pt x="11489" y="3048"/>
                      <a:pt x="11567" y="3063"/>
                    </a:cubicBezTo>
                    <a:cubicBezTo>
                      <a:pt x="11569" y="3063"/>
                      <a:pt x="11569" y="3063"/>
                      <a:pt x="11571" y="3063"/>
                    </a:cubicBezTo>
                    <a:cubicBezTo>
                      <a:pt x="11573" y="3063"/>
                      <a:pt x="11575" y="3063"/>
                      <a:pt x="11578" y="3061"/>
                    </a:cubicBezTo>
                    <a:cubicBezTo>
                      <a:pt x="11581" y="3060"/>
                      <a:pt x="11582" y="3057"/>
                      <a:pt x="11581" y="3055"/>
                    </a:cubicBezTo>
                    <a:cubicBezTo>
                      <a:pt x="11488" y="2704"/>
                      <a:pt x="11461" y="2351"/>
                      <a:pt x="11455" y="2117"/>
                    </a:cubicBezTo>
                    <a:cubicBezTo>
                      <a:pt x="11455" y="2114"/>
                      <a:pt x="11453" y="2112"/>
                      <a:pt x="11450" y="2111"/>
                    </a:cubicBezTo>
                    <a:cubicBezTo>
                      <a:pt x="11427" y="2103"/>
                      <a:pt x="11413" y="2087"/>
                      <a:pt x="11414" y="2071"/>
                    </a:cubicBezTo>
                    <a:cubicBezTo>
                      <a:pt x="11415" y="2057"/>
                      <a:pt x="11418" y="2043"/>
                      <a:pt x="11421" y="2031"/>
                    </a:cubicBezTo>
                    <a:cubicBezTo>
                      <a:pt x="11423" y="2026"/>
                      <a:pt x="11429" y="2022"/>
                      <a:pt x="11437" y="2022"/>
                    </a:cubicBezTo>
                    <a:lnTo>
                      <a:pt x="11443" y="2022"/>
                    </a:lnTo>
                    <a:cubicBezTo>
                      <a:pt x="11445" y="2022"/>
                      <a:pt x="11449" y="2022"/>
                      <a:pt x="11451" y="2020"/>
                    </a:cubicBezTo>
                    <a:cubicBezTo>
                      <a:pt x="11453" y="2019"/>
                      <a:pt x="11454" y="2017"/>
                      <a:pt x="11454" y="2015"/>
                    </a:cubicBezTo>
                    <a:cubicBezTo>
                      <a:pt x="11454" y="1955"/>
                      <a:pt x="11455" y="1919"/>
                      <a:pt x="11455" y="1919"/>
                    </a:cubicBezTo>
                    <a:cubicBezTo>
                      <a:pt x="11455" y="1917"/>
                      <a:pt x="11454" y="1914"/>
                      <a:pt x="11452" y="1913"/>
                    </a:cubicBezTo>
                    <a:cubicBezTo>
                      <a:pt x="11449" y="1912"/>
                      <a:pt x="11225" y="1772"/>
                      <a:pt x="11152" y="1476"/>
                    </a:cubicBezTo>
                    <a:cubicBezTo>
                      <a:pt x="11152" y="1475"/>
                      <a:pt x="11152" y="1475"/>
                      <a:pt x="11152" y="1475"/>
                    </a:cubicBezTo>
                    <a:cubicBezTo>
                      <a:pt x="11123" y="1356"/>
                      <a:pt x="11120" y="1227"/>
                      <a:pt x="11148" y="1092"/>
                    </a:cubicBezTo>
                    <a:cubicBezTo>
                      <a:pt x="11225" y="690"/>
                      <a:pt x="11509" y="370"/>
                      <a:pt x="11944" y="190"/>
                    </a:cubicBezTo>
                    <a:cubicBezTo>
                      <a:pt x="12228" y="72"/>
                      <a:pt x="12570" y="13"/>
                      <a:pt x="12967" y="13"/>
                    </a:cubicBezTo>
                    <a:close/>
                    <a:moveTo>
                      <a:pt x="12965" y="0"/>
                    </a:moveTo>
                    <a:cubicBezTo>
                      <a:pt x="12928" y="0"/>
                      <a:pt x="12892" y="0"/>
                      <a:pt x="12856" y="1"/>
                    </a:cubicBezTo>
                    <a:cubicBezTo>
                      <a:pt x="12501" y="12"/>
                      <a:pt x="12190" y="71"/>
                      <a:pt x="11932" y="177"/>
                    </a:cubicBezTo>
                    <a:cubicBezTo>
                      <a:pt x="11491" y="360"/>
                      <a:pt x="11204" y="684"/>
                      <a:pt x="11126" y="1091"/>
                    </a:cubicBezTo>
                    <a:cubicBezTo>
                      <a:pt x="11099" y="1227"/>
                      <a:pt x="11100" y="1357"/>
                      <a:pt x="11130" y="1478"/>
                    </a:cubicBezTo>
                    <a:cubicBezTo>
                      <a:pt x="11130" y="1478"/>
                      <a:pt x="11130" y="1479"/>
                      <a:pt x="11130" y="1479"/>
                    </a:cubicBezTo>
                    <a:cubicBezTo>
                      <a:pt x="11200" y="1759"/>
                      <a:pt x="11403" y="1902"/>
                      <a:pt x="11432" y="1922"/>
                    </a:cubicBezTo>
                    <a:cubicBezTo>
                      <a:pt x="11432" y="1931"/>
                      <a:pt x="11431" y="1961"/>
                      <a:pt x="11431" y="2009"/>
                    </a:cubicBezTo>
                    <a:cubicBezTo>
                      <a:pt x="11416" y="2010"/>
                      <a:pt x="11402" y="2018"/>
                      <a:pt x="11399" y="2028"/>
                    </a:cubicBezTo>
                    <a:cubicBezTo>
                      <a:pt x="11395" y="2041"/>
                      <a:pt x="11393" y="2056"/>
                      <a:pt x="11392" y="2070"/>
                    </a:cubicBezTo>
                    <a:cubicBezTo>
                      <a:pt x="11391" y="2091"/>
                      <a:pt x="11407" y="2111"/>
                      <a:pt x="11433" y="2122"/>
                    </a:cubicBezTo>
                    <a:cubicBezTo>
                      <a:pt x="11439" y="2353"/>
                      <a:pt x="11466" y="2700"/>
                      <a:pt x="11557" y="3047"/>
                    </a:cubicBezTo>
                    <a:cubicBezTo>
                      <a:pt x="11492" y="3035"/>
                      <a:pt x="11442" y="3029"/>
                      <a:pt x="11405" y="3029"/>
                    </a:cubicBezTo>
                    <a:cubicBezTo>
                      <a:pt x="11370" y="3029"/>
                      <a:pt x="11346" y="3035"/>
                      <a:pt x="11333" y="3044"/>
                    </a:cubicBezTo>
                    <a:cubicBezTo>
                      <a:pt x="11318" y="3056"/>
                      <a:pt x="11319" y="3074"/>
                      <a:pt x="11336" y="3099"/>
                    </a:cubicBezTo>
                    <a:cubicBezTo>
                      <a:pt x="11367" y="3141"/>
                      <a:pt x="11610" y="3253"/>
                      <a:pt x="11645" y="3268"/>
                    </a:cubicBezTo>
                    <a:cubicBezTo>
                      <a:pt x="11653" y="3305"/>
                      <a:pt x="11744" y="3671"/>
                      <a:pt x="11894" y="3967"/>
                    </a:cubicBezTo>
                    <a:cubicBezTo>
                      <a:pt x="11941" y="4060"/>
                      <a:pt x="12062" y="4127"/>
                      <a:pt x="12209" y="4141"/>
                    </a:cubicBezTo>
                    <a:cubicBezTo>
                      <a:pt x="12262" y="4146"/>
                      <a:pt x="12319" y="4149"/>
                      <a:pt x="12381" y="4150"/>
                    </a:cubicBezTo>
                    <a:lnTo>
                      <a:pt x="12383" y="4150"/>
                    </a:lnTo>
                    <a:cubicBezTo>
                      <a:pt x="12404" y="4151"/>
                      <a:pt x="12425" y="4151"/>
                      <a:pt x="12445" y="4151"/>
                    </a:cubicBezTo>
                    <a:cubicBezTo>
                      <a:pt x="12453" y="4151"/>
                      <a:pt x="12462" y="4150"/>
                      <a:pt x="12469" y="4150"/>
                    </a:cubicBezTo>
                    <a:lnTo>
                      <a:pt x="12481" y="4150"/>
                    </a:lnTo>
                    <a:lnTo>
                      <a:pt x="12627" y="4149"/>
                    </a:lnTo>
                    <a:cubicBezTo>
                      <a:pt x="12732" y="4149"/>
                      <a:pt x="12836" y="4130"/>
                      <a:pt x="12926" y="4095"/>
                    </a:cubicBezTo>
                    <a:lnTo>
                      <a:pt x="13814" y="3754"/>
                    </a:lnTo>
                    <a:cubicBezTo>
                      <a:pt x="13903" y="3849"/>
                      <a:pt x="14018" y="3987"/>
                      <a:pt x="14079" y="4122"/>
                    </a:cubicBezTo>
                    <a:cubicBezTo>
                      <a:pt x="14046" y="4135"/>
                      <a:pt x="14013" y="4148"/>
                      <a:pt x="13982" y="4160"/>
                    </a:cubicBezTo>
                    <a:lnTo>
                      <a:pt x="13981" y="4161"/>
                    </a:lnTo>
                    <a:cubicBezTo>
                      <a:pt x="13852" y="4212"/>
                      <a:pt x="13780" y="4246"/>
                      <a:pt x="13780" y="4246"/>
                    </a:cubicBezTo>
                    <a:cubicBezTo>
                      <a:pt x="13776" y="4248"/>
                      <a:pt x="13774" y="4251"/>
                      <a:pt x="13776" y="4254"/>
                    </a:cubicBezTo>
                    <a:lnTo>
                      <a:pt x="13942" y="4525"/>
                    </a:lnTo>
                    <a:cubicBezTo>
                      <a:pt x="13942" y="4526"/>
                      <a:pt x="13940" y="4526"/>
                      <a:pt x="13940" y="4526"/>
                    </a:cubicBezTo>
                    <a:cubicBezTo>
                      <a:pt x="13327" y="4750"/>
                      <a:pt x="13099" y="5091"/>
                      <a:pt x="13096" y="5095"/>
                    </a:cubicBezTo>
                    <a:cubicBezTo>
                      <a:pt x="13089" y="5108"/>
                      <a:pt x="12413" y="6388"/>
                      <a:pt x="11105" y="7585"/>
                    </a:cubicBezTo>
                    <a:cubicBezTo>
                      <a:pt x="11104" y="7586"/>
                      <a:pt x="11104" y="7586"/>
                      <a:pt x="11103" y="7587"/>
                    </a:cubicBezTo>
                    <a:lnTo>
                      <a:pt x="11102" y="7590"/>
                    </a:lnTo>
                    <a:cubicBezTo>
                      <a:pt x="11060" y="7706"/>
                      <a:pt x="11102" y="7827"/>
                      <a:pt x="11228" y="7951"/>
                    </a:cubicBezTo>
                    <a:cubicBezTo>
                      <a:pt x="10927" y="8341"/>
                      <a:pt x="10374" y="9038"/>
                      <a:pt x="10020" y="9361"/>
                    </a:cubicBezTo>
                    <a:cubicBezTo>
                      <a:pt x="9727" y="9382"/>
                      <a:pt x="9040" y="9420"/>
                      <a:pt x="7979" y="9474"/>
                    </a:cubicBezTo>
                    <a:cubicBezTo>
                      <a:pt x="7600" y="9387"/>
                      <a:pt x="7027" y="9278"/>
                      <a:pt x="6444" y="9252"/>
                    </a:cubicBezTo>
                    <a:cubicBezTo>
                      <a:pt x="6438" y="9252"/>
                      <a:pt x="6432" y="9252"/>
                      <a:pt x="6427" y="9252"/>
                    </a:cubicBezTo>
                    <a:cubicBezTo>
                      <a:pt x="6352" y="9252"/>
                      <a:pt x="6281" y="9272"/>
                      <a:pt x="6229" y="9308"/>
                    </a:cubicBezTo>
                    <a:cubicBezTo>
                      <a:pt x="6095" y="9402"/>
                      <a:pt x="5980" y="9493"/>
                      <a:pt x="5888" y="9579"/>
                    </a:cubicBezTo>
                    <a:cubicBezTo>
                      <a:pt x="5367" y="9604"/>
                      <a:pt x="5000" y="9621"/>
                      <a:pt x="4964" y="9622"/>
                    </a:cubicBezTo>
                    <a:cubicBezTo>
                      <a:pt x="4906" y="9606"/>
                      <a:pt x="3930" y="9316"/>
                      <a:pt x="2934" y="9272"/>
                    </a:cubicBezTo>
                    <a:cubicBezTo>
                      <a:pt x="2928" y="9272"/>
                      <a:pt x="2922" y="9272"/>
                      <a:pt x="2917" y="9272"/>
                    </a:cubicBezTo>
                    <a:cubicBezTo>
                      <a:pt x="2842" y="9272"/>
                      <a:pt x="2771" y="9292"/>
                      <a:pt x="2719" y="9328"/>
                    </a:cubicBezTo>
                    <a:cubicBezTo>
                      <a:pt x="2517" y="9470"/>
                      <a:pt x="2394" y="9580"/>
                      <a:pt x="2327" y="9647"/>
                    </a:cubicBezTo>
                    <a:cubicBezTo>
                      <a:pt x="2286" y="9688"/>
                      <a:pt x="2290" y="9743"/>
                      <a:pt x="2338" y="9781"/>
                    </a:cubicBezTo>
                    <a:lnTo>
                      <a:pt x="2387" y="9820"/>
                    </a:lnTo>
                    <a:lnTo>
                      <a:pt x="2346" y="9845"/>
                    </a:lnTo>
                    <a:cubicBezTo>
                      <a:pt x="2298" y="9872"/>
                      <a:pt x="2293" y="9920"/>
                      <a:pt x="2334" y="9952"/>
                    </a:cubicBezTo>
                    <a:lnTo>
                      <a:pt x="2381" y="9989"/>
                    </a:lnTo>
                    <a:cubicBezTo>
                      <a:pt x="2402" y="10005"/>
                      <a:pt x="2430" y="10014"/>
                      <a:pt x="2462" y="10017"/>
                    </a:cubicBezTo>
                    <a:cubicBezTo>
                      <a:pt x="2466" y="10017"/>
                      <a:pt x="2470" y="10017"/>
                      <a:pt x="2473" y="10017"/>
                    </a:cubicBezTo>
                    <a:cubicBezTo>
                      <a:pt x="2487" y="10017"/>
                      <a:pt x="2500" y="10015"/>
                      <a:pt x="2513" y="10013"/>
                    </a:cubicBezTo>
                    <a:cubicBezTo>
                      <a:pt x="2496" y="10039"/>
                      <a:pt x="2503" y="10072"/>
                      <a:pt x="2531" y="10096"/>
                    </a:cubicBezTo>
                    <a:lnTo>
                      <a:pt x="2545" y="10107"/>
                    </a:lnTo>
                    <a:cubicBezTo>
                      <a:pt x="2569" y="10127"/>
                      <a:pt x="2607" y="10139"/>
                      <a:pt x="2646" y="10139"/>
                    </a:cubicBezTo>
                    <a:cubicBezTo>
                      <a:pt x="2656" y="10139"/>
                      <a:pt x="2665" y="10138"/>
                      <a:pt x="2675" y="10136"/>
                    </a:cubicBezTo>
                    <a:cubicBezTo>
                      <a:pt x="2669" y="10145"/>
                      <a:pt x="2665" y="10154"/>
                      <a:pt x="2665" y="10164"/>
                    </a:cubicBezTo>
                    <a:cubicBezTo>
                      <a:pt x="2663" y="10183"/>
                      <a:pt x="2675" y="10201"/>
                      <a:pt x="2695" y="10214"/>
                    </a:cubicBezTo>
                    <a:lnTo>
                      <a:pt x="2757" y="10254"/>
                    </a:lnTo>
                    <a:cubicBezTo>
                      <a:pt x="2776" y="10267"/>
                      <a:pt x="2802" y="10274"/>
                      <a:pt x="2828" y="10274"/>
                    </a:cubicBezTo>
                    <a:cubicBezTo>
                      <a:pt x="2848" y="10274"/>
                      <a:pt x="2868" y="10270"/>
                      <a:pt x="2885" y="10262"/>
                    </a:cubicBezTo>
                    <a:lnTo>
                      <a:pt x="3214" y="10117"/>
                    </a:lnTo>
                    <a:cubicBezTo>
                      <a:pt x="3250" y="10140"/>
                      <a:pt x="3443" y="10242"/>
                      <a:pt x="4034" y="10321"/>
                    </a:cubicBezTo>
                    <a:lnTo>
                      <a:pt x="4036" y="10321"/>
                    </a:lnTo>
                    <a:cubicBezTo>
                      <a:pt x="4383" y="10326"/>
                      <a:pt x="4663" y="10327"/>
                      <a:pt x="4848" y="10327"/>
                    </a:cubicBezTo>
                    <a:cubicBezTo>
                      <a:pt x="5006" y="10327"/>
                      <a:pt x="5094" y="10326"/>
                      <a:pt x="5096" y="10326"/>
                    </a:cubicBezTo>
                    <a:lnTo>
                      <a:pt x="8514" y="10307"/>
                    </a:lnTo>
                    <a:cubicBezTo>
                      <a:pt x="8574" y="10307"/>
                      <a:pt x="8606" y="10306"/>
                      <a:pt x="8606" y="10306"/>
                    </a:cubicBezTo>
                    <a:lnTo>
                      <a:pt x="13860" y="10277"/>
                    </a:lnTo>
                    <a:cubicBezTo>
                      <a:pt x="14024" y="10276"/>
                      <a:pt x="14183" y="10236"/>
                      <a:pt x="14306" y="10164"/>
                    </a:cubicBezTo>
                    <a:cubicBezTo>
                      <a:pt x="14444" y="10083"/>
                      <a:pt x="14658" y="9955"/>
                      <a:pt x="14902" y="9798"/>
                    </a:cubicBezTo>
                    <a:cubicBezTo>
                      <a:pt x="14928" y="9872"/>
                      <a:pt x="14955" y="9947"/>
                      <a:pt x="14981" y="10019"/>
                    </a:cubicBezTo>
                    <a:cubicBezTo>
                      <a:pt x="14987" y="10036"/>
                      <a:pt x="14994" y="10055"/>
                      <a:pt x="15000" y="10072"/>
                    </a:cubicBezTo>
                    <a:lnTo>
                      <a:pt x="15004" y="10081"/>
                    </a:lnTo>
                    <a:cubicBezTo>
                      <a:pt x="15009" y="10097"/>
                      <a:pt x="15015" y="10113"/>
                      <a:pt x="15021" y="10128"/>
                    </a:cubicBezTo>
                    <a:lnTo>
                      <a:pt x="15027" y="10143"/>
                    </a:lnTo>
                    <a:cubicBezTo>
                      <a:pt x="15032" y="10158"/>
                      <a:pt x="15038" y="10172"/>
                      <a:pt x="15043" y="10187"/>
                    </a:cubicBezTo>
                    <a:lnTo>
                      <a:pt x="15053" y="10213"/>
                    </a:lnTo>
                    <a:cubicBezTo>
                      <a:pt x="15058" y="10224"/>
                      <a:pt x="15062" y="10235"/>
                      <a:pt x="15066" y="10246"/>
                    </a:cubicBezTo>
                    <a:lnTo>
                      <a:pt x="15075" y="10268"/>
                    </a:lnTo>
                    <a:cubicBezTo>
                      <a:pt x="15081" y="10288"/>
                      <a:pt x="15089" y="10306"/>
                      <a:pt x="15096" y="10325"/>
                    </a:cubicBezTo>
                    <a:lnTo>
                      <a:pt x="15097" y="10327"/>
                    </a:lnTo>
                    <a:cubicBezTo>
                      <a:pt x="15102" y="10338"/>
                      <a:pt x="15107" y="10351"/>
                      <a:pt x="15111" y="10362"/>
                    </a:cubicBezTo>
                    <a:lnTo>
                      <a:pt x="15121" y="10385"/>
                    </a:lnTo>
                    <a:cubicBezTo>
                      <a:pt x="15125" y="10397"/>
                      <a:pt x="15130" y="10410"/>
                      <a:pt x="15135" y="10422"/>
                    </a:cubicBezTo>
                    <a:lnTo>
                      <a:pt x="15145" y="10444"/>
                    </a:lnTo>
                    <a:cubicBezTo>
                      <a:pt x="15149" y="10457"/>
                      <a:pt x="15154" y="10469"/>
                      <a:pt x="15159" y="10481"/>
                    </a:cubicBezTo>
                    <a:lnTo>
                      <a:pt x="15169" y="10503"/>
                    </a:lnTo>
                    <a:cubicBezTo>
                      <a:pt x="15173" y="10516"/>
                      <a:pt x="15177" y="10528"/>
                      <a:pt x="15183" y="10539"/>
                    </a:cubicBezTo>
                    <a:lnTo>
                      <a:pt x="15192" y="10561"/>
                    </a:lnTo>
                    <a:cubicBezTo>
                      <a:pt x="15197" y="10574"/>
                      <a:pt x="15203" y="10586"/>
                      <a:pt x="15207" y="10598"/>
                    </a:cubicBezTo>
                    <a:lnTo>
                      <a:pt x="15216" y="10618"/>
                    </a:lnTo>
                    <a:cubicBezTo>
                      <a:pt x="15222" y="10631"/>
                      <a:pt x="15228" y="10644"/>
                      <a:pt x="15233" y="10658"/>
                    </a:cubicBezTo>
                    <a:lnTo>
                      <a:pt x="15241" y="10674"/>
                    </a:lnTo>
                    <a:cubicBezTo>
                      <a:pt x="15248" y="10691"/>
                      <a:pt x="15255" y="10708"/>
                      <a:pt x="15263" y="10725"/>
                    </a:cubicBezTo>
                    <a:cubicBezTo>
                      <a:pt x="15213" y="10760"/>
                      <a:pt x="14798" y="11051"/>
                      <a:pt x="14788" y="11269"/>
                    </a:cubicBezTo>
                    <a:cubicBezTo>
                      <a:pt x="14778" y="11448"/>
                      <a:pt x="14946" y="11533"/>
                      <a:pt x="15021" y="11562"/>
                    </a:cubicBezTo>
                    <a:cubicBezTo>
                      <a:pt x="14807" y="11574"/>
                      <a:pt x="13697" y="11639"/>
                      <a:pt x="12307" y="11759"/>
                    </a:cubicBezTo>
                    <a:cubicBezTo>
                      <a:pt x="10885" y="11881"/>
                      <a:pt x="8873" y="12088"/>
                      <a:pt x="7356" y="12378"/>
                    </a:cubicBezTo>
                    <a:cubicBezTo>
                      <a:pt x="6898" y="12489"/>
                      <a:pt x="6638" y="12648"/>
                      <a:pt x="6514" y="12891"/>
                    </a:cubicBezTo>
                    <a:cubicBezTo>
                      <a:pt x="6369" y="13176"/>
                      <a:pt x="6411" y="13595"/>
                      <a:pt x="6641" y="14174"/>
                    </a:cubicBezTo>
                    <a:cubicBezTo>
                      <a:pt x="6898" y="14819"/>
                      <a:pt x="7619" y="16016"/>
                      <a:pt x="8141" y="16862"/>
                    </a:cubicBezTo>
                    <a:cubicBezTo>
                      <a:pt x="6105" y="18279"/>
                      <a:pt x="4165" y="19619"/>
                      <a:pt x="4145" y="19631"/>
                    </a:cubicBezTo>
                    <a:cubicBezTo>
                      <a:pt x="4143" y="19633"/>
                      <a:pt x="4142" y="19636"/>
                      <a:pt x="4143" y="19638"/>
                    </a:cubicBezTo>
                    <a:cubicBezTo>
                      <a:pt x="4143" y="19639"/>
                      <a:pt x="4173" y="19724"/>
                      <a:pt x="4224" y="19826"/>
                    </a:cubicBezTo>
                    <a:lnTo>
                      <a:pt x="4208" y="19835"/>
                    </a:lnTo>
                    <a:lnTo>
                      <a:pt x="4207" y="19836"/>
                    </a:lnTo>
                    <a:lnTo>
                      <a:pt x="3928" y="20003"/>
                    </a:lnTo>
                    <a:cubicBezTo>
                      <a:pt x="3885" y="19974"/>
                      <a:pt x="3837" y="19962"/>
                      <a:pt x="3776" y="19962"/>
                    </a:cubicBezTo>
                    <a:cubicBezTo>
                      <a:pt x="3707" y="19962"/>
                      <a:pt x="3621" y="19977"/>
                      <a:pt x="3509" y="19998"/>
                    </a:cubicBezTo>
                    <a:cubicBezTo>
                      <a:pt x="3404" y="20016"/>
                      <a:pt x="3275" y="20039"/>
                      <a:pt x="3116" y="20057"/>
                    </a:cubicBezTo>
                    <a:cubicBezTo>
                      <a:pt x="3041" y="20066"/>
                      <a:pt x="2953" y="20070"/>
                      <a:pt x="2857" y="20070"/>
                    </a:cubicBezTo>
                    <a:cubicBezTo>
                      <a:pt x="2216" y="20070"/>
                      <a:pt x="1164" y="19892"/>
                      <a:pt x="578" y="19736"/>
                    </a:cubicBezTo>
                    <a:cubicBezTo>
                      <a:pt x="531" y="19724"/>
                      <a:pt x="482" y="19717"/>
                      <a:pt x="435" y="19717"/>
                    </a:cubicBezTo>
                    <a:cubicBezTo>
                      <a:pt x="298" y="19717"/>
                      <a:pt x="168" y="19767"/>
                      <a:pt x="101" y="19851"/>
                    </a:cubicBezTo>
                    <a:cubicBezTo>
                      <a:pt x="59" y="19905"/>
                      <a:pt x="29" y="19958"/>
                      <a:pt x="14" y="20011"/>
                    </a:cubicBezTo>
                    <a:cubicBezTo>
                      <a:pt x="-15" y="20106"/>
                      <a:pt x="11" y="20165"/>
                      <a:pt x="12" y="20167"/>
                    </a:cubicBezTo>
                    <a:cubicBezTo>
                      <a:pt x="13" y="20169"/>
                      <a:pt x="15" y="20171"/>
                      <a:pt x="17" y="20171"/>
                    </a:cubicBezTo>
                    <a:lnTo>
                      <a:pt x="2946" y="21209"/>
                    </a:lnTo>
                    <a:cubicBezTo>
                      <a:pt x="2947" y="21210"/>
                      <a:pt x="2948" y="21210"/>
                      <a:pt x="2949" y="21211"/>
                    </a:cubicBezTo>
                    <a:lnTo>
                      <a:pt x="3327" y="21250"/>
                    </a:lnTo>
                    <a:lnTo>
                      <a:pt x="3298" y="21327"/>
                    </a:lnTo>
                    <a:cubicBezTo>
                      <a:pt x="3297" y="21330"/>
                      <a:pt x="3299" y="21333"/>
                      <a:pt x="3303" y="21334"/>
                    </a:cubicBezTo>
                    <a:lnTo>
                      <a:pt x="4049" y="21599"/>
                    </a:lnTo>
                    <a:cubicBezTo>
                      <a:pt x="4051" y="21600"/>
                      <a:pt x="4052" y="21600"/>
                      <a:pt x="4054" y="21600"/>
                    </a:cubicBezTo>
                    <a:lnTo>
                      <a:pt x="4054" y="21600"/>
                    </a:lnTo>
                    <a:cubicBezTo>
                      <a:pt x="4056" y="21600"/>
                      <a:pt x="4058" y="21600"/>
                      <a:pt x="4060" y="21598"/>
                    </a:cubicBezTo>
                    <a:cubicBezTo>
                      <a:pt x="4064" y="21597"/>
                      <a:pt x="4339" y="21477"/>
                      <a:pt x="4485" y="21343"/>
                    </a:cubicBezTo>
                    <a:cubicBezTo>
                      <a:pt x="4498" y="21331"/>
                      <a:pt x="4511" y="21318"/>
                      <a:pt x="4521" y="21306"/>
                    </a:cubicBezTo>
                    <a:cubicBezTo>
                      <a:pt x="4653" y="21159"/>
                      <a:pt x="4712" y="20660"/>
                      <a:pt x="4714" y="20639"/>
                    </a:cubicBezTo>
                    <a:cubicBezTo>
                      <a:pt x="4714" y="20635"/>
                      <a:pt x="4710" y="20632"/>
                      <a:pt x="4705" y="20631"/>
                    </a:cubicBezTo>
                    <a:cubicBezTo>
                      <a:pt x="4686" y="20629"/>
                      <a:pt x="4667" y="20626"/>
                      <a:pt x="4650" y="20624"/>
                    </a:cubicBezTo>
                    <a:lnTo>
                      <a:pt x="5045" y="20440"/>
                    </a:lnTo>
                    <a:cubicBezTo>
                      <a:pt x="5176" y="20541"/>
                      <a:pt x="5258" y="20647"/>
                      <a:pt x="5290" y="20755"/>
                    </a:cubicBezTo>
                    <a:cubicBezTo>
                      <a:pt x="5291" y="20758"/>
                      <a:pt x="5295" y="20761"/>
                      <a:pt x="5300" y="20761"/>
                    </a:cubicBezTo>
                    <a:cubicBezTo>
                      <a:pt x="5301" y="20761"/>
                      <a:pt x="5301" y="20761"/>
                      <a:pt x="5301" y="20761"/>
                    </a:cubicBezTo>
                    <a:cubicBezTo>
                      <a:pt x="5861" y="20731"/>
                      <a:pt x="7410" y="20119"/>
                      <a:pt x="8209" y="19612"/>
                    </a:cubicBezTo>
                    <a:cubicBezTo>
                      <a:pt x="8297" y="19557"/>
                      <a:pt x="8427" y="19487"/>
                      <a:pt x="8578" y="19406"/>
                    </a:cubicBezTo>
                    <a:cubicBezTo>
                      <a:pt x="8825" y="19273"/>
                      <a:pt x="9134" y="19107"/>
                      <a:pt x="9418" y="18918"/>
                    </a:cubicBezTo>
                    <a:cubicBezTo>
                      <a:pt x="9483" y="19031"/>
                      <a:pt x="9530" y="19113"/>
                      <a:pt x="9559" y="19169"/>
                    </a:cubicBezTo>
                    <a:cubicBezTo>
                      <a:pt x="9560" y="19171"/>
                      <a:pt x="9563" y="19173"/>
                      <a:pt x="9566" y="19173"/>
                    </a:cubicBezTo>
                    <a:cubicBezTo>
                      <a:pt x="9698" y="19200"/>
                      <a:pt x="9858" y="19213"/>
                      <a:pt x="10043" y="19213"/>
                    </a:cubicBezTo>
                    <a:cubicBezTo>
                      <a:pt x="10138" y="19213"/>
                      <a:pt x="10240" y="19210"/>
                      <a:pt x="10349" y="19203"/>
                    </a:cubicBezTo>
                    <a:cubicBezTo>
                      <a:pt x="10412" y="19303"/>
                      <a:pt x="10563" y="19544"/>
                      <a:pt x="10687" y="19747"/>
                    </a:cubicBezTo>
                    <a:cubicBezTo>
                      <a:pt x="10682" y="19747"/>
                      <a:pt x="10677" y="19746"/>
                      <a:pt x="10672" y="19746"/>
                    </a:cubicBezTo>
                    <a:cubicBezTo>
                      <a:pt x="10638" y="19746"/>
                      <a:pt x="10604" y="19755"/>
                      <a:pt x="10573" y="19771"/>
                    </a:cubicBezTo>
                    <a:cubicBezTo>
                      <a:pt x="10505" y="19803"/>
                      <a:pt x="10456" y="19865"/>
                      <a:pt x="10451" y="19923"/>
                    </a:cubicBezTo>
                    <a:cubicBezTo>
                      <a:pt x="10447" y="19973"/>
                      <a:pt x="10200" y="20209"/>
                      <a:pt x="9737" y="20440"/>
                    </a:cubicBezTo>
                    <a:cubicBezTo>
                      <a:pt x="9326" y="20645"/>
                      <a:pt x="8637" y="20900"/>
                      <a:pt x="7702" y="20947"/>
                    </a:cubicBezTo>
                    <a:cubicBezTo>
                      <a:pt x="7526" y="20956"/>
                      <a:pt x="7392" y="21056"/>
                      <a:pt x="7404" y="21171"/>
                    </a:cubicBezTo>
                    <a:cubicBezTo>
                      <a:pt x="7410" y="21237"/>
                      <a:pt x="7438" y="21297"/>
                      <a:pt x="7484" y="21350"/>
                    </a:cubicBezTo>
                    <a:cubicBezTo>
                      <a:pt x="7526" y="21398"/>
                      <a:pt x="7585" y="21440"/>
                      <a:pt x="7658" y="21474"/>
                    </a:cubicBezTo>
                    <a:cubicBezTo>
                      <a:pt x="7660" y="21475"/>
                      <a:pt x="7662" y="21475"/>
                      <a:pt x="7666" y="21475"/>
                    </a:cubicBezTo>
                    <a:lnTo>
                      <a:pt x="11101" y="21456"/>
                    </a:lnTo>
                    <a:cubicBezTo>
                      <a:pt x="11103" y="21456"/>
                      <a:pt x="11104" y="21456"/>
                      <a:pt x="11106" y="21455"/>
                    </a:cubicBezTo>
                    <a:lnTo>
                      <a:pt x="11365" y="21358"/>
                    </a:lnTo>
                    <a:lnTo>
                      <a:pt x="11751" y="21482"/>
                    </a:lnTo>
                    <a:cubicBezTo>
                      <a:pt x="11753" y="21482"/>
                      <a:pt x="11754" y="21483"/>
                      <a:pt x="11756" y="21483"/>
                    </a:cubicBezTo>
                    <a:lnTo>
                      <a:pt x="12660" y="21478"/>
                    </a:lnTo>
                    <a:cubicBezTo>
                      <a:pt x="12664" y="21478"/>
                      <a:pt x="12667" y="21476"/>
                      <a:pt x="12669" y="21474"/>
                    </a:cubicBezTo>
                    <a:cubicBezTo>
                      <a:pt x="12671" y="21472"/>
                      <a:pt x="12870" y="21239"/>
                      <a:pt x="12868" y="21061"/>
                    </a:cubicBezTo>
                    <a:cubicBezTo>
                      <a:pt x="12868" y="21036"/>
                      <a:pt x="12859" y="20995"/>
                      <a:pt x="12842" y="20934"/>
                    </a:cubicBezTo>
                    <a:cubicBezTo>
                      <a:pt x="12744" y="20588"/>
                      <a:pt x="12394" y="19746"/>
                      <a:pt x="12391" y="19737"/>
                    </a:cubicBezTo>
                    <a:cubicBezTo>
                      <a:pt x="12389" y="19736"/>
                      <a:pt x="12389" y="19736"/>
                      <a:pt x="12389" y="19735"/>
                    </a:cubicBezTo>
                    <a:cubicBezTo>
                      <a:pt x="12387" y="19733"/>
                      <a:pt x="12357" y="19710"/>
                      <a:pt x="12289" y="19710"/>
                    </a:cubicBezTo>
                    <a:cubicBezTo>
                      <a:pt x="12251" y="19710"/>
                      <a:pt x="12201" y="19717"/>
                      <a:pt x="12136" y="19740"/>
                    </a:cubicBezTo>
                    <a:cubicBezTo>
                      <a:pt x="12113" y="19686"/>
                      <a:pt x="11986" y="19383"/>
                      <a:pt x="11887" y="19148"/>
                    </a:cubicBezTo>
                    <a:cubicBezTo>
                      <a:pt x="11862" y="19087"/>
                      <a:pt x="11837" y="19029"/>
                      <a:pt x="11817" y="18982"/>
                    </a:cubicBezTo>
                    <a:cubicBezTo>
                      <a:pt x="12086" y="18924"/>
                      <a:pt x="12267" y="18877"/>
                      <a:pt x="12268" y="18876"/>
                    </a:cubicBezTo>
                    <a:cubicBezTo>
                      <a:pt x="12273" y="18875"/>
                      <a:pt x="12276" y="18872"/>
                      <a:pt x="12274" y="18868"/>
                    </a:cubicBezTo>
                    <a:cubicBezTo>
                      <a:pt x="12271" y="18861"/>
                      <a:pt x="11946" y="18214"/>
                      <a:pt x="11618" y="17440"/>
                    </a:cubicBezTo>
                    <a:cubicBezTo>
                      <a:pt x="12001" y="17187"/>
                      <a:pt x="12233" y="17037"/>
                      <a:pt x="12329" y="16983"/>
                    </a:cubicBezTo>
                    <a:cubicBezTo>
                      <a:pt x="12712" y="16770"/>
                      <a:pt x="12776" y="16512"/>
                      <a:pt x="12783" y="16471"/>
                    </a:cubicBezTo>
                    <a:cubicBezTo>
                      <a:pt x="12857" y="16463"/>
                      <a:pt x="13405" y="16395"/>
                      <a:pt x="13852" y="16058"/>
                    </a:cubicBezTo>
                    <a:cubicBezTo>
                      <a:pt x="14540" y="15539"/>
                      <a:pt x="16623" y="14417"/>
                      <a:pt x="17245" y="14085"/>
                    </a:cubicBezTo>
                    <a:cubicBezTo>
                      <a:pt x="17328" y="14041"/>
                      <a:pt x="17380" y="14014"/>
                      <a:pt x="17392" y="14007"/>
                    </a:cubicBezTo>
                    <a:lnTo>
                      <a:pt x="17568" y="14007"/>
                    </a:lnTo>
                    <a:cubicBezTo>
                      <a:pt x="17645" y="14006"/>
                      <a:pt x="17723" y="14006"/>
                      <a:pt x="17801" y="14006"/>
                    </a:cubicBezTo>
                    <a:cubicBezTo>
                      <a:pt x="18968" y="14006"/>
                      <a:pt x="20072" y="14006"/>
                      <a:pt x="20766" y="13858"/>
                    </a:cubicBezTo>
                    <a:cubicBezTo>
                      <a:pt x="20898" y="13830"/>
                      <a:pt x="21020" y="13780"/>
                      <a:pt x="21116" y="13713"/>
                    </a:cubicBezTo>
                    <a:cubicBezTo>
                      <a:pt x="21117" y="13713"/>
                      <a:pt x="21119" y="13711"/>
                      <a:pt x="21120" y="13710"/>
                    </a:cubicBezTo>
                    <a:lnTo>
                      <a:pt x="21125" y="13707"/>
                    </a:lnTo>
                    <a:cubicBezTo>
                      <a:pt x="21129" y="13705"/>
                      <a:pt x="21131" y="13703"/>
                      <a:pt x="21134" y="13701"/>
                    </a:cubicBezTo>
                    <a:cubicBezTo>
                      <a:pt x="21221" y="13638"/>
                      <a:pt x="21285" y="13559"/>
                      <a:pt x="21319" y="13477"/>
                    </a:cubicBezTo>
                    <a:cubicBezTo>
                      <a:pt x="21332" y="13446"/>
                      <a:pt x="21345" y="13413"/>
                      <a:pt x="21355" y="13380"/>
                    </a:cubicBezTo>
                    <a:cubicBezTo>
                      <a:pt x="21377" y="13322"/>
                      <a:pt x="21396" y="13260"/>
                      <a:pt x="21413" y="13198"/>
                    </a:cubicBezTo>
                    <a:cubicBezTo>
                      <a:pt x="21486" y="12940"/>
                      <a:pt x="21585" y="12433"/>
                      <a:pt x="21442" y="11936"/>
                    </a:cubicBezTo>
                    <a:cubicBezTo>
                      <a:pt x="21441" y="11932"/>
                      <a:pt x="21439" y="11926"/>
                      <a:pt x="21438" y="11920"/>
                    </a:cubicBezTo>
                    <a:lnTo>
                      <a:pt x="21436" y="11915"/>
                    </a:lnTo>
                    <a:cubicBezTo>
                      <a:pt x="21431" y="11898"/>
                      <a:pt x="21426" y="11882"/>
                      <a:pt x="21421" y="11865"/>
                    </a:cubicBezTo>
                    <a:lnTo>
                      <a:pt x="21419" y="11862"/>
                    </a:lnTo>
                    <a:cubicBezTo>
                      <a:pt x="21417" y="11858"/>
                      <a:pt x="21417" y="11855"/>
                      <a:pt x="21415" y="11852"/>
                    </a:cubicBezTo>
                    <a:cubicBezTo>
                      <a:pt x="21415" y="11847"/>
                      <a:pt x="21413" y="11842"/>
                      <a:pt x="21411" y="11837"/>
                    </a:cubicBezTo>
                    <a:lnTo>
                      <a:pt x="21409" y="11832"/>
                    </a:lnTo>
                    <a:cubicBezTo>
                      <a:pt x="21407" y="11829"/>
                      <a:pt x="21406" y="11825"/>
                      <a:pt x="21405" y="11821"/>
                    </a:cubicBezTo>
                    <a:cubicBezTo>
                      <a:pt x="21403" y="11817"/>
                      <a:pt x="21402" y="11813"/>
                      <a:pt x="21400" y="11809"/>
                    </a:cubicBezTo>
                    <a:lnTo>
                      <a:pt x="21397" y="11801"/>
                    </a:lnTo>
                    <a:cubicBezTo>
                      <a:pt x="21396" y="11799"/>
                      <a:pt x="21395" y="11795"/>
                      <a:pt x="21394" y="11792"/>
                    </a:cubicBezTo>
                    <a:cubicBezTo>
                      <a:pt x="21381" y="11761"/>
                      <a:pt x="21369" y="11732"/>
                      <a:pt x="21355" y="11703"/>
                    </a:cubicBezTo>
                    <a:cubicBezTo>
                      <a:pt x="21349" y="11690"/>
                      <a:pt x="21343" y="11677"/>
                      <a:pt x="21337" y="11662"/>
                    </a:cubicBezTo>
                    <a:cubicBezTo>
                      <a:pt x="21331" y="11649"/>
                      <a:pt x="21323" y="11637"/>
                      <a:pt x="21317" y="11624"/>
                    </a:cubicBezTo>
                    <a:lnTo>
                      <a:pt x="21315" y="11620"/>
                    </a:lnTo>
                    <a:cubicBezTo>
                      <a:pt x="21315" y="11620"/>
                      <a:pt x="21315" y="11620"/>
                      <a:pt x="21315" y="11620"/>
                    </a:cubicBezTo>
                    <a:cubicBezTo>
                      <a:pt x="21295" y="11580"/>
                      <a:pt x="21272" y="11540"/>
                      <a:pt x="21249" y="11502"/>
                    </a:cubicBezTo>
                    <a:lnTo>
                      <a:pt x="21244" y="11495"/>
                    </a:lnTo>
                    <a:cubicBezTo>
                      <a:pt x="21239" y="11486"/>
                      <a:pt x="21234" y="11479"/>
                      <a:pt x="21229" y="11472"/>
                    </a:cubicBezTo>
                    <a:lnTo>
                      <a:pt x="21223" y="11461"/>
                    </a:lnTo>
                    <a:cubicBezTo>
                      <a:pt x="21219" y="11454"/>
                      <a:pt x="21213" y="11447"/>
                      <a:pt x="21209" y="11440"/>
                    </a:cubicBezTo>
                    <a:lnTo>
                      <a:pt x="21201" y="11429"/>
                    </a:lnTo>
                    <a:cubicBezTo>
                      <a:pt x="21197" y="11422"/>
                      <a:pt x="21191" y="11415"/>
                      <a:pt x="21187" y="11408"/>
                    </a:cubicBezTo>
                    <a:lnTo>
                      <a:pt x="21176" y="11392"/>
                    </a:lnTo>
                    <a:cubicBezTo>
                      <a:pt x="21172" y="11387"/>
                      <a:pt x="21169" y="11382"/>
                      <a:pt x="21165" y="11376"/>
                    </a:cubicBezTo>
                    <a:cubicBezTo>
                      <a:pt x="21163" y="11373"/>
                      <a:pt x="21161" y="11371"/>
                      <a:pt x="21159" y="11369"/>
                    </a:cubicBezTo>
                    <a:lnTo>
                      <a:pt x="21155" y="11364"/>
                    </a:lnTo>
                    <a:cubicBezTo>
                      <a:pt x="21147" y="11353"/>
                      <a:pt x="21139" y="11342"/>
                      <a:pt x="21131" y="11331"/>
                    </a:cubicBezTo>
                    <a:lnTo>
                      <a:pt x="21127" y="11327"/>
                    </a:lnTo>
                    <a:cubicBezTo>
                      <a:pt x="21125" y="11324"/>
                      <a:pt x="21123" y="11322"/>
                      <a:pt x="21121" y="11319"/>
                    </a:cubicBezTo>
                    <a:cubicBezTo>
                      <a:pt x="21081" y="11196"/>
                      <a:pt x="21005" y="11104"/>
                      <a:pt x="20960" y="11057"/>
                    </a:cubicBezTo>
                    <a:cubicBezTo>
                      <a:pt x="21109" y="10975"/>
                      <a:pt x="21302" y="10766"/>
                      <a:pt x="21271" y="10589"/>
                    </a:cubicBezTo>
                    <a:cubicBezTo>
                      <a:pt x="21237" y="10390"/>
                      <a:pt x="20898" y="10136"/>
                      <a:pt x="20862" y="10109"/>
                    </a:cubicBezTo>
                    <a:cubicBezTo>
                      <a:pt x="20860" y="10058"/>
                      <a:pt x="20824" y="9267"/>
                      <a:pt x="20324" y="7478"/>
                    </a:cubicBezTo>
                    <a:cubicBezTo>
                      <a:pt x="20309" y="7407"/>
                      <a:pt x="20299" y="7322"/>
                      <a:pt x="20287" y="7224"/>
                    </a:cubicBezTo>
                    <a:cubicBezTo>
                      <a:pt x="20240" y="6858"/>
                      <a:pt x="20171" y="6306"/>
                      <a:pt x="19844" y="5707"/>
                    </a:cubicBezTo>
                    <a:cubicBezTo>
                      <a:pt x="19663" y="5378"/>
                      <a:pt x="19423" y="5067"/>
                      <a:pt x="19129" y="4784"/>
                    </a:cubicBezTo>
                    <a:cubicBezTo>
                      <a:pt x="18783" y="4453"/>
                      <a:pt x="18353" y="4147"/>
                      <a:pt x="17850" y="3879"/>
                    </a:cubicBezTo>
                    <a:cubicBezTo>
                      <a:pt x="17756" y="3829"/>
                      <a:pt x="17642" y="3797"/>
                      <a:pt x="17523" y="3789"/>
                    </a:cubicBezTo>
                    <a:cubicBezTo>
                      <a:pt x="17414" y="3781"/>
                      <a:pt x="17282" y="3774"/>
                      <a:pt x="17149" y="3774"/>
                    </a:cubicBezTo>
                    <a:cubicBezTo>
                      <a:pt x="17029" y="3774"/>
                      <a:pt x="16909" y="3779"/>
                      <a:pt x="16805" y="3795"/>
                    </a:cubicBezTo>
                    <a:lnTo>
                      <a:pt x="16572" y="3558"/>
                    </a:lnTo>
                    <a:cubicBezTo>
                      <a:pt x="16570" y="3555"/>
                      <a:pt x="16566" y="3554"/>
                      <a:pt x="16562" y="3554"/>
                    </a:cubicBezTo>
                    <a:cubicBezTo>
                      <a:pt x="16512" y="3559"/>
                      <a:pt x="16464" y="3564"/>
                      <a:pt x="16416" y="3569"/>
                    </a:cubicBezTo>
                    <a:cubicBezTo>
                      <a:pt x="16416" y="3569"/>
                      <a:pt x="16416" y="3569"/>
                      <a:pt x="16416" y="3569"/>
                    </a:cubicBezTo>
                    <a:cubicBezTo>
                      <a:pt x="16390" y="3572"/>
                      <a:pt x="16365" y="3575"/>
                      <a:pt x="16340" y="3578"/>
                    </a:cubicBezTo>
                    <a:cubicBezTo>
                      <a:pt x="16208" y="3502"/>
                      <a:pt x="15881" y="3306"/>
                      <a:pt x="15580" y="3072"/>
                    </a:cubicBezTo>
                    <a:cubicBezTo>
                      <a:pt x="15679" y="2942"/>
                      <a:pt x="15655" y="2795"/>
                      <a:pt x="15600" y="2742"/>
                    </a:cubicBezTo>
                    <a:cubicBezTo>
                      <a:pt x="15498" y="2645"/>
                      <a:pt x="15429" y="2445"/>
                      <a:pt x="15502" y="2382"/>
                    </a:cubicBezTo>
                    <a:cubicBezTo>
                      <a:pt x="15626" y="2275"/>
                      <a:pt x="16019" y="1888"/>
                      <a:pt x="15883" y="1420"/>
                    </a:cubicBezTo>
                    <a:cubicBezTo>
                      <a:pt x="15869" y="1375"/>
                      <a:pt x="15853" y="1330"/>
                      <a:pt x="15837" y="1285"/>
                    </a:cubicBezTo>
                    <a:cubicBezTo>
                      <a:pt x="15626" y="725"/>
                      <a:pt x="15303" y="348"/>
                      <a:pt x="14903" y="197"/>
                    </a:cubicBezTo>
                    <a:cubicBezTo>
                      <a:pt x="14768" y="146"/>
                      <a:pt x="14625" y="121"/>
                      <a:pt x="14475" y="121"/>
                    </a:cubicBezTo>
                    <a:cubicBezTo>
                      <a:pt x="14386" y="121"/>
                      <a:pt x="14295" y="130"/>
                      <a:pt x="14201" y="148"/>
                    </a:cubicBezTo>
                    <a:cubicBezTo>
                      <a:pt x="13748" y="49"/>
                      <a:pt x="13333" y="0"/>
                      <a:pt x="1296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0" name="Google Shape;317;p25"/>
              <p:cNvSpPr/>
              <p:nvPr/>
            </p:nvSpPr>
            <p:spPr>
              <a:xfrm>
                <a:off x="1736912" y="1146"/>
                <a:ext cx="473630" cy="494569"/>
              </a:xfrm>
              <a:custGeom>
                <a:avLst/>
                <a:gdLst/>
                <a:ahLst/>
                <a:cxnLst>
                  <a:cxn ang="0">
                    <a:pos x="wd2" y="hd2"/>
                  </a:cxn>
                  <a:cxn ang="5400000">
                    <a:pos x="wd2" y="hd2"/>
                  </a:cxn>
                  <a:cxn ang="10800000">
                    <a:pos x="wd2" y="hd2"/>
                  </a:cxn>
                  <a:cxn ang="16200000">
                    <a:pos x="wd2" y="hd2"/>
                  </a:cxn>
                </a:cxnLst>
                <a:rect l="0" t="0" r="r" b="b"/>
                <a:pathLst>
                  <a:path w="21055" h="21600" fill="norm" stroke="1" extrusionOk="0">
                    <a:moveTo>
                      <a:pt x="8145" y="0"/>
                    </a:moveTo>
                    <a:cubicBezTo>
                      <a:pt x="2791" y="0"/>
                      <a:pt x="543" y="3584"/>
                      <a:pt x="81" y="7142"/>
                    </a:cubicBezTo>
                    <a:cubicBezTo>
                      <a:pt x="-45" y="8132"/>
                      <a:pt x="-15" y="8974"/>
                      <a:pt x="105" y="9684"/>
                    </a:cubicBezTo>
                    <a:cubicBezTo>
                      <a:pt x="432" y="11678"/>
                      <a:pt x="1433" y="12594"/>
                      <a:pt x="1433" y="12594"/>
                    </a:cubicBezTo>
                    <a:cubicBezTo>
                      <a:pt x="1727" y="12791"/>
                      <a:pt x="1922" y="12853"/>
                      <a:pt x="2311" y="12853"/>
                    </a:cubicBezTo>
                    <a:cubicBezTo>
                      <a:pt x="2584" y="12853"/>
                      <a:pt x="2953" y="12823"/>
                      <a:pt x="3514" y="12788"/>
                    </a:cubicBezTo>
                    <a:cubicBezTo>
                      <a:pt x="3678" y="12779"/>
                      <a:pt x="3825" y="12770"/>
                      <a:pt x="3951" y="12770"/>
                    </a:cubicBezTo>
                    <a:cubicBezTo>
                      <a:pt x="4875" y="12770"/>
                      <a:pt x="4875" y="13121"/>
                      <a:pt x="5453" y="14962"/>
                    </a:cubicBezTo>
                    <a:cubicBezTo>
                      <a:pt x="5828" y="16148"/>
                      <a:pt x="7090" y="16405"/>
                      <a:pt x="8115" y="16405"/>
                    </a:cubicBezTo>
                    <a:cubicBezTo>
                      <a:pt x="8898" y="16405"/>
                      <a:pt x="9539" y="16254"/>
                      <a:pt x="9539" y="16254"/>
                    </a:cubicBezTo>
                    <a:cubicBezTo>
                      <a:pt x="9539" y="16095"/>
                      <a:pt x="9545" y="15933"/>
                      <a:pt x="9557" y="15769"/>
                    </a:cubicBezTo>
                    <a:cubicBezTo>
                      <a:pt x="9692" y="14143"/>
                      <a:pt x="11377" y="13194"/>
                      <a:pt x="12369" y="13194"/>
                    </a:cubicBezTo>
                    <a:cubicBezTo>
                      <a:pt x="12447" y="13194"/>
                      <a:pt x="12519" y="13200"/>
                      <a:pt x="12588" y="13212"/>
                    </a:cubicBezTo>
                    <a:cubicBezTo>
                      <a:pt x="13515" y="13368"/>
                      <a:pt x="13766" y="14549"/>
                      <a:pt x="12969" y="16655"/>
                    </a:cubicBezTo>
                    <a:cubicBezTo>
                      <a:pt x="12819" y="17044"/>
                      <a:pt x="12672" y="17380"/>
                      <a:pt x="12528" y="17665"/>
                    </a:cubicBezTo>
                    <a:cubicBezTo>
                      <a:pt x="12333" y="18045"/>
                      <a:pt x="12142" y="18334"/>
                      <a:pt x="11956" y="18552"/>
                    </a:cubicBezTo>
                    <a:cubicBezTo>
                      <a:pt x="12483" y="19762"/>
                      <a:pt x="13614" y="21261"/>
                      <a:pt x="16003" y="21550"/>
                    </a:cubicBezTo>
                    <a:cubicBezTo>
                      <a:pt x="16288" y="21585"/>
                      <a:pt x="16554" y="21600"/>
                      <a:pt x="16803" y="21600"/>
                    </a:cubicBezTo>
                    <a:cubicBezTo>
                      <a:pt x="18365" y="21600"/>
                      <a:pt x="19193" y="20955"/>
                      <a:pt x="19585" y="20204"/>
                    </a:cubicBezTo>
                    <a:cubicBezTo>
                      <a:pt x="20029" y="19356"/>
                      <a:pt x="19921" y="18378"/>
                      <a:pt x="19684" y="18048"/>
                    </a:cubicBezTo>
                    <a:lnTo>
                      <a:pt x="19690" y="18048"/>
                    </a:lnTo>
                    <a:cubicBezTo>
                      <a:pt x="19217" y="17374"/>
                      <a:pt x="18935" y="16045"/>
                      <a:pt x="19262" y="15618"/>
                    </a:cubicBezTo>
                    <a:cubicBezTo>
                      <a:pt x="19588" y="15194"/>
                      <a:pt x="21555" y="12570"/>
                      <a:pt x="20934" y="9319"/>
                    </a:cubicBezTo>
                    <a:cubicBezTo>
                      <a:pt x="20865" y="9018"/>
                      <a:pt x="20797" y="8724"/>
                      <a:pt x="20725" y="8435"/>
                    </a:cubicBezTo>
                    <a:cubicBezTo>
                      <a:pt x="19558" y="3773"/>
                      <a:pt x="17547" y="795"/>
                      <a:pt x="14780" y="795"/>
                    </a:cubicBezTo>
                    <a:cubicBezTo>
                      <a:pt x="14393" y="795"/>
                      <a:pt x="13991" y="854"/>
                      <a:pt x="13572" y="975"/>
                    </a:cubicBezTo>
                    <a:cubicBezTo>
                      <a:pt x="11485" y="295"/>
                      <a:pt x="9686" y="0"/>
                      <a:pt x="814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1" name="Google Shape;318;p25"/>
              <p:cNvSpPr/>
              <p:nvPr/>
            </p:nvSpPr>
            <p:spPr>
              <a:xfrm>
                <a:off x="1736912" y="1146"/>
                <a:ext cx="466204" cy="221727"/>
              </a:xfrm>
              <a:custGeom>
                <a:avLst/>
                <a:gdLst/>
                <a:ahLst/>
                <a:cxnLst>
                  <a:cxn ang="0">
                    <a:pos x="wd2" y="hd2"/>
                  </a:cxn>
                  <a:cxn ang="5400000">
                    <a:pos x="wd2" y="hd2"/>
                  </a:cxn>
                  <a:cxn ang="10800000">
                    <a:pos x="wd2" y="hd2"/>
                  </a:cxn>
                  <a:cxn ang="16200000">
                    <a:pos x="wd2" y="hd2"/>
                  </a:cxn>
                </a:cxnLst>
                <a:rect l="0" t="0" r="r" b="b"/>
                <a:pathLst>
                  <a:path w="21554" h="21600" fill="norm" stroke="1" extrusionOk="0">
                    <a:moveTo>
                      <a:pt x="8472" y="0"/>
                    </a:moveTo>
                    <a:cubicBezTo>
                      <a:pt x="2903" y="0"/>
                      <a:pt x="565" y="7995"/>
                      <a:pt x="85" y="15931"/>
                    </a:cubicBezTo>
                    <a:cubicBezTo>
                      <a:pt x="-46" y="18138"/>
                      <a:pt x="-15" y="20017"/>
                      <a:pt x="110" y="21600"/>
                    </a:cubicBezTo>
                    <a:cubicBezTo>
                      <a:pt x="110" y="21600"/>
                      <a:pt x="830" y="8901"/>
                      <a:pt x="6158" y="6333"/>
                    </a:cubicBezTo>
                    <a:cubicBezTo>
                      <a:pt x="4179" y="11391"/>
                      <a:pt x="4883" y="17199"/>
                      <a:pt x="4883" y="17199"/>
                    </a:cubicBezTo>
                    <a:cubicBezTo>
                      <a:pt x="4883" y="17199"/>
                      <a:pt x="6102" y="9926"/>
                      <a:pt x="9351" y="8028"/>
                    </a:cubicBezTo>
                    <a:cubicBezTo>
                      <a:pt x="8606" y="10432"/>
                      <a:pt x="9647" y="16154"/>
                      <a:pt x="9647" y="16154"/>
                    </a:cubicBezTo>
                    <a:cubicBezTo>
                      <a:pt x="9647" y="16154"/>
                      <a:pt x="10717" y="8803"/>
                      <a:pt x="16877" y="7009"/>
                    </a:cubicBezTo>
                    <a:cubicBezTo>
                      <a:pt x="19961" y="10662"/>
                      <a:pt x="21520" y="18644"/>
                      <a:pt x="21554" y="18821"/>
                    </a:cubicBezTo>
                    <a:cubicBezTo>
                      <a:pt x="21554" y="18821"/>
                      <a:pt x="21554" y="18821"/>
                      <a:pt x="21554" y="18815"/>
                    </a:cubicBezTo>
                    <a:cubicBezTo>
                      <a:pt x="20341" y="8415"/>
                      <a:pt x="18249" y="1774"/>
                      <a:pt x="15371" y="1774"/>
                    </a:cubicBezTo>
                    <a:cubicBezTo>
                      <a:pt x="14969" y="1774"/>
                      <a:pt x="14551" y="1905"/>
                      <a:pt x="14115" y="2174"/>
                    </a:cubicBezTo>
                    <a:cubicBezTo>
                      <a:pt x="11945" y="657"/>
                      <a:pt x="10074" y="0"/>
                      <a:pt x="8472" y="0"/>
                    </a:cubicBezTo>
                    <a:close/>
                  </a:path>
                </a:pathLst>
              </a:custGeom>
              <a:solidFill>
                <a:schemeClr val="accent4">
                  <a:lumOff val="44000"/>
                  <a:alpha val="2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2" name="Google Shape;319;p25"/>
              <p:cNvSpPr/>
              <p:nvPr/>
            </p:nvSpPr>
            <p:spPr>
              <a:xfrm>
                <a:off x="1951506" y="303187"/>
                <a:ext cx="87891" cy="135276"/>
              </a:xfrm>
              <a:custGeom>
                <a:avLst/>
                <a:gdLst/>
                <a:ahLst/>
                <a:cxnLst>
                  <a:cxn ang="0">
                    <a:pos x="wd2" y="hd2"/>
                  </a:cxn>
                  <a:cxn ang="5400000">
                    <a:pos x="wd2" y="hd2"/>
                  </a:cxn>
                  <a:cxn ang="10800000">
                    <a:pos x="wd2" y="hd2"/>
                  </a:cxn>
                  <a:cxn ang="16200000">
                    <a:pos x="wd2" y="hd2"/>
                  </a:cxn>
                </a:cxnLst>
                <a:rect l="0" t="0" r="r" b="b"/>
                <a:pathLst>
                  <a:path w="19965" h="21600" fill="norm" stroke="1" extrusionOk="0">
                    <a:moveTo>
                      <a:pt x="14492" y="0"/>
                    </a:moveTo>
                    <a:cubicBezTo>
                      <a:pt x="9421" y="0"/>
                      <a:pt x="781" y="3467"/>
                      <a:pt x="92" y="9422"/>
                    </a:cubicBezTo>
                    <a:cubicBezTo>
                      <a:pt x="31" y="10025"/>
                      <a:pt x="0" y="10617"/>
                      <a:pt x="0" y="11198"/>
                    </a:cubicBezTo>
                    <a:cubicBezTo>
                      <a:pt x="46" y="14450"/>
                      <a:pt x="1210" y="17239"/>
                      <a:pt x="2696" y="19091"/>
                    </a:cubicBezTo>
                    <a:cubicBezTo>
                      <a:pt x="3738" y="20416"/>
                      <a:pt x="4917" y="21266"/>
                      <a:pt x="5990" y="21460"/>
                    </a:cubicBezTo>
                    <a:cubicBezTo>
                      <a:pt x="6449" y="21546"/>
                      <a:pt x="6909" y="21600"/>
                      <a:pt x="7369" y="21600"/>
                    </a:cubicBezTo>
                    <a:cubicBezTo>
                      <a:pt x="7660" y="21600"/>
                      <a:pt x="7951" y="21578"/>
                      <a:pt x="8242" y="21535"/>
                    </a:cubicBezTo>
                    <a:cubicBezTo>
                      <a:pt x="9590" y="21363"/>
                      <a:pt x="10953" y="20760"/>
                      <a:pt x="12347" y="19597"/>
                    </a:cubicBezTo>
                    <a:cubicBezTo>
                      <a:pt x="13297" y="18800"/>
                      <a:pt x="14277" y="17724"/>
                      <a:pt x="15273" y="16356"/>
                    </a:cubicBezTo>
                    <a:cubicBezTo>
                      <a:pt x="16009" y="15312"/>
                      <a:pt x="16759" y="14084"/>
                      <a:pt x="17525" y="12663"/>
                    </a:cubicBezTo>
                    <a:cubicBezTo>
                      <a:pt x="21600" y="4964"/>
                      <a:pt x="20313" y="646"/>
                      <a:pt x="15580" y="65"/>
                    </a:cubicBezTo>
                    <a:cubicBezTo>
                      <a:pt x="15227" y="22"/>
                      <a:pt x="14875" y="0"/>
                      <a:pt x="14492"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3" name="Google Shape;320;p25"/>
              <p:cNvSpPr/>
              <p:nvPr/>
            </p:nvSpPr>
            <p:spPr>
              <a:xfrm>
                <a:off x="1973431" y="319911"/>
                <a:ext cx="38037" cy="109178"/>
              </a:xfrm>
              <a:custGeom>
                <a:avLst/>
                <a:gdLst/>
                <a:ahLst/>
                <a:cxnLst>
                  <a:cxn ang="0">
                    <a:pos x="wd2" y="hd2"/>
                  </a:cxn>
                  <a:cxn ang="5400000">
                    <a:pos x="wd2" y="hd2"/>
                  </a:cxn>
                  <a:cxn ang="10800000">
                    <a:pos x="wd2" y="hd2"/>
                  </a:cxn>
                  <a:cxn ang="16200000">
                    <a:pos x="wd2" y="hd2"/>
                  </a:cxn>
                </a:cxnLst>
                <a:rect l="0" t="0" r="r" b="b"/>
                <a:pathLst>
                  <a:path w="18403" h="21600" fill="norm" stroke="1" extrusionOk="0">
                    <a:moveTo>
                      <a:pt x="17877" y="0"/>
                    </a:moveTo>
                    <a:cubicBezTo>
                      <a:pt x="17811" y="0"/>
                      <a:pt x="17746" y="13"/>
                      <a:pt x="17681" y="13"/>
                    </a:cubicBezTo>
                    <a:cubicBezTo>
                      <a:pt x="-3136" y="3976"/>
                      <a:pt x="-721" y="8632"/>
                      <a:pt x="1269" y="12368"/>
                    </a:cubicBezTo>
                    <a:cubicBezTo>
                      <a:pt x="1693" y="13235"/>
                      <a:pt x="2150" y="14062"/>
                      <a:pt x="2248" y="14836"/>
                    </a:cubicBezTo>
                    <a:cubicBezTo>
                      <a:pt x="2248" y="14889"/>
                      <a:pt x="2313" y="14956"/>
                      <a:pt x="2411" y="14969"/>
                    </a:cubicBezTo>
                    <a:cubicBezTo>
                      <a:pt x="2509" y="15009"/>
                      <a:pt x="2639" y="15036"/>
                      <a:pt x="2802" y="15036"/>
                    </a:cubicBezTo>
                    <a:cubicBezTo>
                      <a:pt x="2998" y="15023"/>
                      <a:pt x="3194" y="15023"/>
                      <a:pt x="3357" y="15023"/>
                    </a:cubicBezTo>
                    <a:cubicBezTo>
                      <a:pt x="4793" y="15023"/>
                      <a:pt x="5739" y="15223"/>
                      <a:pt x="6000" y="15623"/>
                    </a:cubicBezTo>
                    <a:cubicBezTo>
                      <a:pt x="6555" y="16330"/>
                      <a:pt x="5054" y="17584"/>
                      <a:pt x="1693" y="18371"/>
                    </a:cubicBezTo>
                    <a:cubicBezTo>
                      <a:pt x="1497" y="18425"/>
                      <a:pt x="1399" y="18531"/>
                      <a:pt x="1497" y="18625"/>
                    </a:cubicBezTo>
                    <a:cubicBezTo>
                      <a:pt x="3618" y="20733"/>
                      <a:pt x="7338" y="21547"/>
                      <a:pt x="7501" y="21560"/>
                    </a:cubicBezTo>
                    <a:cubicBezTo>
                      <a:pt x="7533" y="21587"/>
                      <a:pt x="7631" y="21600"/>
                      <a:pt x="7729" y="21600"/>
                    </a:cubicBezTo>
                    <a:cubicBezTo>
                      <a:pt x="7892" y="21600"/>
                      <a:pt x="8088" y="21547"/>
                      <a:pt x="8186" y="21480"/>
                    </a:cubicBezTo>
                    <a:cubicBezTo>
                      <a:pt x="8284" y="21373"/>
                      <a:pt x="8186" y="21240"/>
                      <a:pt x="7925" y="21200"/>
                    </a:cubicBezTo>
                    <a:cubicBezTo>
                      <a:pt x="7925" y="21200"/>
                      <a:pt x="4630" y="20466"/>
                      <a:pt x="2607" y="18625"/>
                    </a:cubicBezTo>
                    <a:cubicBezTo>
                      <a:pt x="5804" y="17798"/>
                      <a:pt x="7729" y="16450"/>
                      <a:pt x="6979" y="15503"/>
                    </a:cubicBezTo>
                    <a:cubicBezTo>
                      <a:pt x="6555" y="14929"/>
                      <a:pt x="5249" y="14609"/>
                      <a:pt x="3390" y="14609"/>
                    </a:cubicBezTo>
                    <a:cubicBezTo>
                      <a:pt x="3357" y="14609"/>
                      <a:pt x="3292" y="14609"/>
                      <a:pt x="3227" y="14609"/>
                    </a:cubicBezTo>
                    <a:cubicBezTo>
                      <a:pt x="3096" y="13862"/>
                      <a:pt x="2704" y="13088"/>
                      <a:pt x="2248" y="12261"/>
                    </a:cubicBezTo>
                    <a:cubicBezTo>
                      <a:pt x="257" y="8512"/>
                      <a:pt x="-1961" y="4216"/>
                      <a:pt x="18105" y="400"/>
                    </a:cubicBezTo>
                    <a:cubicBezTo>
                      <a:pt x="18366" y="360"/>
                      <a:pt x="18464" y="227"/>
                      <a:pt x="18366" y="120"/>
                    </a:cubicBezTo>
                    <a:cubicBezTo>
                      <a:pt x="18236" y="40"/>
                      <a:pt x="18072" y="0"/>
                      <a:pt x="17877"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4" name="Google Shape;321;p25"/>
              <p:cNvSpPr/>
              <p:nvPr/>
            </p:nvSpPr>
            <p:spPr>
              <a:xfrm>
                <a:off x="1758319" y="289498"/>
                <a:ext cx="230785" cy="335625"/>
              </a:xfrm>
              <a:custGeom>
                <a:avLst/>
                <a:gdLst/>
                <a:ahLst/>
                <a:cxnLst>
                  <a:cxn ang="0">
                    <a:pos x="wd2" y="hd2"/>
                  </a:cxn>
                  <a:cxn ang="5400000">
                    <a:pos x="wd2" y="hd2"/>
                  </a:cxn>
                  <a:cxn ang="10800000">
                    <a:pos x="wd2" y="hd2"/>
                  </a:cxn>
                  <a:cxn ang="16200000">
                    <a:pos x="wd2" y="hd2"/>
                  </a:cxn>
                </a:cxnLst>
                <a:rect l="0" t="0" r="r" b="b"/>
                <a:pathLst>
                  <a:path w="21476" h="21600" fill="norm" stroke="1" extrusionOk="0">
                    <a:moveTo>
                      <a:pt x="1008" y="0"/>
                    </a:moveTo>
                    <a:cubicBezTo>
                      <a:pt x="1008" y="0"/>
                      <a:pt x="1002" y="386"/>
                      <a:pt x="1002" y="1063"/>
                    </a:cubicBezTo>
                    <a:cubicBezTo>
                      <a:pt x="1008" y="2938"/>
                      <a:pt x="1165" y="7013"/>
                      <a:pt x="2182" y="11041"/>
                    </a:cubicBezTo>
                    <a:cubicBezTo>
                      <a:pt x="1479" y="10906"/>
                      <a:pt x="990" y="10850"/>
                      <a:pt x="651" y="10850"/>
                    </a:cubicBezTo>
                    <a:cubicBezTo>
                      <a:pt x="-96" y="10850"/>
                      <a:pt x="-83" y="11128"/>
                      <a:pt x="117" y="11423"/>
                    </a:cubicBezTo>
                    <a:cubicBezTo>
                      <a:pt x="412" y="11852"/>
                      <a:pt x="2948" y="13059"/>
                      <a:pt x="2948" y="13059"/>
                    </a:cubicBezTo>
                    <a:cubicBezTo>
                      <a:pt x="2948" y="13059"/>
                      <a:pt x="3788" y="16822"/>
                      <a:pt x="5251" y="19855"/>
                    </a:cubicBezTo>
                    <a:cubicBezTo>
                      <a:pt x="5671" y="20732"/>
                      <a:pt x="6763" y="21374"/>
                      <a:pt x="8081" y="21509"/>
                    </a:cubicBezTo>
                    <a:cubicBezTo>
                      <a:pt x="8727" y="21578"/>
                      <a:pt x="9399" y="21600"/>
                      <a:pt x="10001" y="21600"/>
                    </a:cubicBezTo>
                    <a:cubicBezTo>
                      <a:pt x="10076" y="21600"/>
                      <a:pt x="10158" y="21600"/>
                      <a:pt x="10233" y="21600"/>
                    </a:cubicBezTo>
                    <a:cubicBezTo>
                      <a:pt x="10346" y="21600"/>
                      <a:pt x="10453" y="21600"/>
                      <a:pt x="10553" y="21591"/>
                    </a:cubicBezTo>
                    <a:cubicBezTo>
                      <a:pt x="11608" y="21539"/>
                      <a:pt x="12618" y="21244"/>
                      <a:pt x="13409" y="20749"/>
                    </a:cubicBezTo>
                    <a:cubicBezTo>
                      <a:pt x="15003" y="19760"/>
                      <a:pt x="17814" y="18041"/>
                      <a:pt x="19803" y="16978"/>
                    </a:cubicBezTo>
                    <a:cubicBezTo>
                      <a:pt x="20374" y="16674"/>
                      <a:pt x="20820" y="16279"/>
                      <a:pt x="21109" y="15832"/>
                    </a:cubicBezTo>
                    <a:cubicBezTo>
                      <a:pt x="21284" y="15546"/>
                      <a:pt x="21410" y="15229"/>
                      <a:pt x="21448" y="14912"/>
                    </a:cubicBezTo>
                    <a:cubicBezTo>
                      <a:pt x="21460" y="14843"/>
                      <a:pt x="21460" y="14769"/>
                      <a:pt x="21466" y="14695"/>
                    </a:cubicBezTo>
                    <a:cubicBezTo>
                      <a:pt x="21504" y="12799"/>
                      <a:pt x="21422" y="10733"/>
                      <a:pt x="21353" y="9557"/>
                    </a:cubicBezTo>
                    <a:cubicBezTo>
                      <a:pt x="21228" y="9574"/>
                      <a:pt x="21096" y="9583"/>
                      <a:pt x="20971" y="9583"/>
                    </a:cubicBezTo>
                    <a:cubicBezTo>
                      <a:pt x="20789" y="9583"/>
                      <a:pt x="20613" y="9565"/>
                      <a:pt x="20431" y="9531"/>
                    </a:cubicBezTo>
                    <a:cubicBezTo>
                      <a:pt x="20004" y="9444"/>
                      <a:pt x="19508" y="9101"/>
                      <a:pt x="19082" y="8576"/>
                    </a:cubicBezTo>
                    <a:cubicBezTo>
                      <a:pt x="18768" y="8181"/>
                      <a:pt x="18479" y="7695"/>
                      <a:pt x="18291" y="7131"/>
                    </a:cubicBezTo>
                    <a:cubicBezTo>
                      <a:pt x="18103" y="6610"/>
                      <a:pt x="17990" y="6020"/>
                      <a:pt x="17977" y="5390"/>
                    </a:cubicBezTo>
                    <a:cubicBezTo>
                      <a:pt x="17977" y="5390"/>
                      <a:pt x="16628" y="5612"/>
                      <a:pt x="14984" y="5612"/>
                    </a:cubicBezTo>
                    <a:cubicBezTo>
                      <a:pt x="12838" y="5612"/>
                      <a:pt x="10202" y="5234"/>
                      <a:pt x="9424" y="3489"/>
                    </a:cubicBezTo>
                    <a:cubicBezTo>
                      <a:pt x="8213" y="777"/>
                      <a:pt x="8213" y="260"/>
                      <a:pt x="6286" y="260"/>
                    </a:cubicBezTo>
                    <a:cubicBezTo>
                      <a:pt x="6016" y="260"/>
                      <a:pt x="5715" y="273"/>
                      <a:pt x="5364" y="286"/>
                    </a:cubicBezTo>
                    <a:cubicBezTo>
                      <a:pt x="4196" y="334"/>
                      <a:pt x="3425" y="378"/>
                      <a:pt x="2860" y="378"/>
                    </a:cubicBezTo>
                    <a:cubicBezTo>
                      <a:pt x="2038" y="378"/>
                      <a:pt x="1630" y="291"/>
                      <a:pt x="100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5" name="Google Shape;322;p25"/>
              <p:cNvSpPr/>
              <p:nvPr/>
            </p:nvSpPr>
            <p:spPr>
              <a:xfrm>
                <a:off x="2112784" y="218287"/>
                <a:ext cx="97709" cy="193337"/>
              </a:xfrm>
              <a:custGeom>
                <a:avLst/>
                <a:gdLst/>
                <a:ahLst/>
                <a:cxnLst>
                  <a:cxn ang="0">
                    <a:pos x="wd2" y="hd2"/>
                  </a:cxn>
                  <a:cxn ang="5400000">
                    <a:pos x="wd2" y="hd2"/>
                  </a:cxn>
                  <a:cxn ang="10800000">
                    <a:pos x="wd2" y="hd2"/>
                  </a:cxn>
                  <a:cxn ang="16200000">
                    <a:pos x="wd2" y="hd2"/>
                  </a:cxn>
                </a:cxnLst>
                <a:rect l="0" t="0" r="r" b="b"/>
                <a:pathLst>
                  <a:path w="20152" h="21600" fill="norm" stroke="1" extrusionOk="0">
                    <a:moveTo>
                      <a:pt x="19729" y="0"/>
                    </a:moveTo>
                    <a:cubicBezTo>
                      <a:pt x="19660" y="0"/>
                      <a:pt x="19618" y="23"/>
                      <a:pt x="19618" y="53"/>
                    </a:cubicBezTo>
                    <a:cubicBezTo>
                      <a:pt x="19646" y="121"/>
                      <a:pt x="19660" y="241"/>
                      <a:pt x="19687" y="377"/>
                    </a:cubicBezTo>
                    <a:cubicBezTo>
                      <a:pt x="21343" y="8672"/>
                      <a:pt x="14374" y="16168"/>
                      <a:pt x="49" y="21487"/>
                    </a:cubicBezTo>
                    <a:cubicBezTo>
                      <a:pt x="7" y="21510"/>
                      <a:pt x="-21" y="21547"/>
                      <a:pt x="21" y="21577"/>
                    </a:cubicBezTo>
                    <a:cubicBezTo>
                      <a:pt x="49" y="21592"/>
                      <a:pt x="90" y="21600"/>
                      <a:pt x="104" y="21600"/>
                    </a:cubicBezTo>
                    <a:cubicBezTo>
                      <a:pt x="132" y="21600"/>
                      <a:pt x="160" y="21600"/>
                      <a:pt x="174" y="21592"/>
                    </a:cubicBezTo>
                    <a:cubicBezTo>
                      <a:pt x="14569" y="16251"/>
                      <a:pt x="21579" y="8709"/>
                      <a:pt x="19910" y="362"/>
                    </a:cubicBezTo>
                    <a:cubicBezTo>
                      <a:pt x="19868" y="226"/>
                      <a:pt x="19854" y="121"/>
                      <a:pt x="19854" y="53"/>
                    </a:cubicBezTo>
                    <a:cubicBezTo>
                      <a:pt x="19854" y="23"/>
                      <a:pt x="19785" y="0"/>
                      <a:pt x="1972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6" name="Google Shape;323;p25"/>
              <p:cNvSpPr/>
              <p:nvPr/>
            </p:nvSpPr>
            <p:spPr>
              <a:xfrm>
                <a:off x="1956285" y="18949"/>
                <a:ext cx="127197" cy="61232"/>
              </a:xfrm>
              <a:custGeom>
                <a:avLst/>
                <a:gdLst/>
                <a:ahLst/>
                <a:cxnLst>
                  <a:cxn ang="0">
                    <a:pos x="wd2" y="hd2"/>
                  </a:cxn>
                  <a:cxn ang="5400000">
                    <a:pos x="wd2" y="hd2"/>
                  </a:cxn>
                  <a:cxn ang="10800000">
                    <a:pos x="wd2" y="hd2"/>
                  </a:cxn>
                  <a:cxn ang="16200000">
                    <a:pos x="wd2" y="hd2"/>
                  </a:cxn>
                </a:cxnLst>
                <a:rect l="0" t="0" r="r" b="b"/>
                <a:pathLst>
                  <a:path w="21590" h="21600" fill="norm" stroke="1" extrusionOk="0">
                    <a:moveTo>
                      <a:pt x="19266" y="0"/>
                    </a:moveTo>
                    <a:cubicBezTo>
                      <a:pt x="14218" y="0"/>
                      <a:pt x="9617" y="4996"/>
                      <a:pt x="6469" y="9492"/>
                    </a:cubicBezTo>
                    <a:cubicBezTo>
                      <a:pt x="2588" y="15106"/>
                      <a:pt x="59" y="21243"/>
                      <a:pt x="24" y="21267"/>
                    </a:cubicBezTo>
                    <a:cubicBezTo>
                      <a:pt x="-10" y="21386"/>
                      <a:pt x="-10" y="21481"/>
                      <a:pt x="36" y="21552"/>
                    </a:cubicBezTo>
                    <a:cubicBezTo>
                      <a:pt x="59" y="21600"/>
                      <a:pt x="70" y="21600"/>
                      <a:pt x="93" y="21600"/>
                    </a:cubicBezTo>
                    <a:cubicBezTo>
                      <a:pt x="104" y="21600"/>
                      <a:pt x="139" y="21552"/>
                      <a:pt x="162" y="21529"/>
                    </a:cubicBezTo>
                    <a:cubicBezTo>
                      <a:pt x="253" y="21291"/>
                      <a:pt x="8976" y="404"/>
                      <a:pt x="19243" y="404"/>
                    </a:cubicBezTo>
                    <a:cubicBezTo>
                      <a:pt x="19987" y="404"/>
                      <a:pt x="20731" y="500"/>
                      <a:pt x="21487" y="737"/>
                    </a:cubicBezTo>
                    <a:cubicBezTo>
                      <a:pt x="21544" y="737"/>
                      <a:pt x="21579" y="666"/>
                      <a:pt x="21590" y="547"/>
                    </a:cubicBezTo>
                    <a:cubicBezTo>
                      <a:pt x="21590" y="452"/>
                      <a:pt x="21556" y="381"/>
                      <a:pt x="21510" y="333"/>
                    </a:cubicBezTo>
                    <a:cubicBezTo>
                      <a:pt x="20754" y="119"/>
                      <a:pt x="20010" y="0"/>
                      <a:pt x="1926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7" name="Google Shape;324;p25"/>
              <p:cNvSpPr/>
              <p:nvPr/>
            </p:nvSpPr>
            <p:spPr>
              <a:xfrm>
                <a:off x="1778177" y="334814"/>
                <a:ext cx="12701" cy="47408"/>
              </a:xfrm>
              <a:custGeom>
                <a:avLst/>
                <a:gdLst/>
                <a:ahLst/>
                <a:cxnLst>
                  <a:cxn ang="0">
                    <a:pos x="wd2" y="hd2"/>
                  </a:cxn>
                  <a:cxn ang="5400000">
                    <a:pos x="wd2" y="hd2"/>
                  </a:cxn>
                  <a:cxn ang="10800000">
                    <a:pos x="wd2" y="hd2"/>
                  </a:cxn>
                  <a:cxn ang="16200000">
                    <a:pos x="wd2" y="hd2"/>
                  </a:cxn>
                </a:cxnLst>
                <a:rect l="0" t="0" r="r" b="b"/>
                <a:pathLst>
                  <a:path w="21065" h="21600" fill="norm" stroke="1" extrusionOk="0">
                    <a:moveTo>
                      <a:pt x="9977" y="0"/>
                    </a:moveTo>
                    <a:cubicBezTo>
                      <a:pt x="3967" y="0"/>
                      <a:pt x="-353" y="4855"/>
                      <a:pt x="23" y="10846"/>
                    </a:cubicBezTo>
                    <a:cubicBezTo>
                      <a:pt x="210" y="16776"/>
                      <a:pt x="5282" y="21600"/>
                      <a:pt x="10917" y="21600"/>
                    </a:cubicBezTo>
                    <a:cubicBezTo>
                      <a:pt x="10917" y="21600"/>
                      <a:pt x="11104" y="21600"/>
                      <a:pt x="11104" y="21600"/>
                    </a:cubicBezTo>
                    <a:cubicBezTo>
                      <a:pt x="16927" y="21600"/>
                      <a:pt x="21247" y="16745"/>
                      <a:pt x="21059" y="10785"/>
                    </a:cubicBezTo>
                    <a:cubicBezTo>
                      <a:pt x="20684" y="4855"/>
                      <a:pt x="15800" y="0"/>
                      <a:pt x="997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8" name="Google Shape;325;p25"/>
              <p:cNvSpPr/>
              <p:nvPr/>
            </p:nvSpPr>
            <p:spPr>
              <a:xfrm>
                <a:off x="1807594" y="522947"/>
                <a:ext cx="4228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83" y="0"/>
                    </a:moveTo>
                    <a:lnTo>
                      <a:pt x="517" y="2400"/>
                    </a:lnTo>
                    <a:cubicBezTo>
                      <a:pt x="207" y="2400"/>
                      <a:pt x="0" y="7200"/>
                      <a:pt x="0" y="12600"/>
                    </a:cubicBezTo>
                    <a:cubicBezTo>
                      <a:pt x="0" y="18000"/>
                      <a:pt x="276" y="21600"/>
                      <a:pt x="517" y="21600"/>
                    </a:cubicBezTo>
                    <a:lnTo>
                      <a:pt x="21083" y="19200"/>
                    </a:lnTo>
                    <a:cubicBezTo>
                      <a:pt x="21324" y="19200"/>
                      <a:pt x="21600" y="14400"/>
                      <a:pt x="21600" y="9000"/>
                    </a:cubicBezTo>
                    <a:cubicBezTo>
                      <a:pt x="21600" y="4200"/>
                      <a:pt x="21324" y="0"/>
                      <a:pt x="21083"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9" name="Google Shape;326;p25"/>
              <p:cNvSpPr/>
              <p:nvPr/>
            </p:nvSpPr>
            <p:spPr>
              <a:xfrm>
                <a:off x="1814945" y="545751"/>
                <a:ext cx="15474" cy="51858"/>
              </a:xfrm>
              <a:custGeom>
                <a:avLst/>
                <a:gdLst/>
                <a:ahLst/>
                <a:cxnLst>
                  <a:cxn ang="0">
                    <a:pos x="wd2" y="hd2"/>
                  </a:cxn>
                  <a:cxn ang="5400000">
                    <a:pos x="wd2" y="hd2"/>
                  </a:cxn>
                  <a:cxn ang="10800000">
                    <a:pos x="wd2" y="hd2"/>
                  </a:cxn>
                  <a:cxn ang="16200000">
                    <a:pos x="wd2" y="hd2"/>
                  </a:cxn>
                </a:cxnLst>
                <a:rect l="0" t="0" r="r" b="b"/>
                <a:pathLst>
                  <a:path w="21362" h="21600" fill="norm" stroke="1" extrusionOk="0">
                    <a:moveTo>
                      <a:pt x="17876" y="0"/>
                    </a:moveTo>
                    <a:lnTo>
                      <a:pt x="1583" y="28"/>
                    </a:lnTo>
                    <a:cubicBezTo>
                      <a:pt x="1117" y="28"/>
                      <a:pt x="745" y="112"/>
                      <a:pt x="466" y="225"/>
                    </a:cubicBezTo>
                    <a:cubicBezTo>
                      <a:pt x="186" y="309"/>
                      <a:pt x="0" y="421"/>
                      <a:pt x="0" y="562"/>
                    </a:cubicBezTo>
                    <a:cubicBezTo>
                      <a:pt x="279" y="1152"/>
                      <a:pt x="6890" y="15308"/>
                      <a:pt x="18621" y="21403"/>
                    </a:cubicBezTo>
                    <a:cubicBezTo>
                      <a:pt x="18900" y="21516"/>
                      <a:pt x="19366" y="21600"/>
                      <a:pt x="19924" y="21600"/>
                    </a:cubicBezTo>
                    <a:cubicBezTo>
                      <a:pt x="20203" y="21600"/>
                      <a:pt x="20297" y="21572"/>
                      <a:pt x="20576" y="21516"/>
                    </a:cubicBezTo>
                    <a:cubicBezTo>
                      <a:pt x="21321" y="21403"/>
                      <a:pt x="21600" y="21151"/>
                      <a:pt x="21134" y="20926"/>
                    </a:cubicBezTo>
                    <a:cubicBezTo>
                      <a:pt x="10893" y="15645"/>
                      <a:pt x="4469" y="3567"/>
                      <a:pt x="3259" y="927"/>
                    </a:cubicBezTo>
                    <a:lnTo>
                      <a:pt x="17876" y="899"/>
                    </a:lnTo>
                    <a:cubicBezTo>
                      <a:pt x="18714" y="899"/>
                      <a:pt x="19366" y="730"/>
                      <a:pt x="19366" y="478"/>
                    </a:cubicBezTo>
                    <a:cubicBezTo>
                      <a:pt x="19366" y="225"/>
                      <a:pt x="18621" y="0"/>
                      <a:pt x="17876"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0" name="Google Shape;327;p25"/>
              <p:cNvSpPr/>
              <p:nvPr/>
            </p:nvSpPr>
            <p:spPr>
              <a:xfrm>
                <a:off x="1985157" y="425919"/>
                <a:ext cx="273325" cy="202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0"/>
                    </a:moveTo>
                    <a:cubicBezTo>
                      <a:pt x="1151" y="776"/>
                      <a:pt x="677" y="1179"/>
                      <a:pt x="213" y="1294"/>
                    </a:cubicBezTo>
                    <a:cubicBezTo>
                      <a:pt x="266" y="3235"/>
                      <a:pt x="336" y="6656"/>
                      <a:pt x="304" y="9797"/>
                    </a:cubicBezTo>
                    <a:cubicBezTo>
                      <a:pt x="304" y="9919"/>
                      <a:pt x="298" y="10042"/>
                      <a:pt x="288" y="10157"/>
                    </a:cubicBezTo>
                    <a:cubicBezTo>
                      <a:pt x="256" y="10681"/>
                      <a:pt x="149" y="11206"/>
                      <a:pt x="0" y="11681"/>
                    </a:cubicBezTo>
                    <a:cubicBezTo>
                      <a:pt x="149" y="12076"/>
                      <a:pt x="240" y="12306"/>
                      <a:pt x="240" y="12306"/>
                    </a:cubicBezTo>
                    <a:cubicBezTo>
                      <a:pt x="240" y="12306"/>
                      <a:pt x="815" y="13319"/>
                      <a:pt x="1508" y="14822"/>
                    </a:cubicBezTo>
                    <a:cubicBezTo>
                      <a:pt x="2345" y="16640"/>
                      <a:pt x="3363" y="19185"/>
                      <a:pt x="3768" y="21600"/>
                    </a:cubicBezTo>
                    <a:cubicBezTo>
                      <a:pt x="6571" y="19307"/>
                      <a:pt x="13132" y="14556"/>
                      <a:pt x="21600" y="12694"/>
                    </a:cubicBezTo>
                    <a:cubicBezTo>
                      <a:pt x="21600" y="12694"/>
                      <a:pt x="21472" y="12557"/>
                      <a:pt x="21238" y="12270"/>
                    </a:cubicBezTo>
                    <a:cubicBezTo>
                      <a:pt x="20284" y="11149"/>
                      <a:pt x="17619" y="7892"/>
                      <a:pt x="15199" y="4032"/>
                    </a:cubicBezTo>
                    <a:cubicBezTo>
                      <a:pt x="14501" y="5865"/>
                      <a:pt x="13030" y="7440"/>
                      <a:pt x="10254" y="7440"/>
                    </a:cubicBezTo>
                    <a:cubicBezTo>
                      <a:pt x="9811" y="7440"/>
                      <a:pt x="9337" y="7404"/>
                      <a:pt x="8831" y="7317"/>
                    </a:cubicBezTo>
                    <a:cubicBezTo>
                      <a:pt x="7466" y="7087"/>
                      <a:pt x="6337" y="6555"/>
                      <a:pt x="5388" y="5837"/>
                    </a:cubicBezTo>
                    <a:cubicBezTo>
                      <a:pt x="3405" y="4327"/>
                      <a:pt x="2276" y="2005"/>
                      <a:pt x="1647"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1" name="Google Shape;328;p25"/>
              <p:cNvSpPr/>
              <p:nvPr/>
            </p:nvSpPr>
            <p:spPr>
              <a:xfrm>
                <a:off x="1871727" y="535501"/>
                <a:ext cx="132516" cy="89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89" y="0"/>
                    </a:moveTo>
                    <a:cubicBezTo>
                      <a:pt x="17984" y="1674"/>
                      <a:pt x="17203" y="3153"/>
                      <a:pt x="16203" y="4291"/>
                    </a:cubicBezTo>
                    <a:cubicBezTo>
                      <a:pt x="12718" y="8273"/>
                      <a:pt x="7794" y="14709"/>
                      <a:pt x="5002" y="18414"/>
                    </a:cubicBezTo>
                    <a:cubicBezTo>
                      <a:pt x="3616" y="20267"/>
                      <a:pt x="1847" y="21372"/>
                      <a:pt x="0" y="21567"/>
                    </a:cubicBezTo>
                    <a:cubicBezTo>
                      <a:pt x="22" y="21600"/>
                      <a:pt x="22" y="21600"/>
                      <a:pt x="22" y="21600"/>
                    </a:cubicBezTo>
                    <a:lnTo>
                      <a:pt x="2385" y="21567"/>
                    </a:lnTo>
                    <a:cubicBezTo>
                      <a:pt x="4045" y="21551"/>
                      <a:pt x="5683" y="20885"/>
                      <a:pt x="7112" y="19650"/>
                    </a:cubicBezTo>
                    <a:lnTo>
                      <a:pt x="21600" y="7102"/>
                    </a:lnTo>
                    <a:cubicBezTo>
                      <a:pt x="20171" y="3706"/>
                      <a:pt x="18984" y="1414"/>
                      <a:pt x="18984" y="1414"/>
                    </a:cubicBezTo>
                    <a:cubicBezTo>
                      <a:pt x="18984" y="1414"/>
                      <a:pt x="18797" y="894"/>
                      <a:pt x="18489"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2" name="Google Shape;329;p25"/>
              <p:cNvSpPr/>
              <p:nvPr/>
            </p:nvSpPr>
            <p:spPr>
              <a:xfrm>
                <a:off x="2053336" y="463750"/>
                <a:ext cx="200560" cy="7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71" y="0"/>
                    </a:moveTo>
                    <a:cubicBezTo>
                      <a:pt x="12420" y="4806"/>
                      <a:pt x="10415" y="8934"/>
                      <a:pt x="6631" y="8934"/>
                    </a:cubicBezTo>
                    <a:cubicBezTo>
                      <a:pt x="6028" y="8934"/>
                      <a:pt x="5382" y="8840"/>
                      <a:pt x="4692" y="8614"/>
                    </a:cubicBezTo>
                    <a:cubicBezTo>
                      <a:pt x="2833" y="8010"/>
                      <a:pt x="1278" y="6616"/>
                      <a:pt x="0" y="4731"/>
                    </a:cubicBezTo>
                    <a:cubicBezTo>
                      <a:pt x="0" y="4731"/>
                      <a:pt x="6014" y="21298"/>
                      <a:pt x="21600" y="21600"/>
                    </a:cubicBezTo>
                    <a:cubicBezTo>
                      <a:pt x="20300" y="18660"/>
                      <a:pt x="16661" y="10121"/>
                      <a:pt x="13371"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3" name="Google Shape;330;p25"/>
              <p:cNvSpPr/>
              <p:nvPr/>
            </p:nvSpPr>
            <p:spPr>
              <a:xfrm>
                <a:off x="1999724" y="496388"/>
                <a:ext cx="62313" cy="1078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 y="0"/>
                    </a:moveTo>
                    <a:lnTo>
                      <a:pt x="0" y="122"/>
                    </a:lnTo>
                    <a:cubicBezTo>
                      <a:pt x="140" y="230"/>
                      <a:pt x="14283" y="10530"/>
                      <a:pt x="21249" y="21600"/>
                    </a:cubicBezTo>
                    <a:lnTo>
                      <a:pt x="21600" y="21532"/>
                    </a:lnTo>
                    <a:cubicBezTo>
                      <a:pt x="14634" y="10436"/>
                      <a:pt x="421" y="108"/>
                      <a:pt x="281"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4" name="Google Shape;331;p25"/>
              <p:cNvSpPr/>
              <p:nvPr/>
            </p:nvSpPr>
            <p:spPr>
              <a:xfrm>
                <a:off x="1951303" y="379861"/>
                <a:ext cx="38360" cy="151460"/>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0" y="0"/>
                    </a:moveTo>
                    <a:cubicBezTo>
                      <a:pt x="527" y="2298"/>
                      <a:pt x="2860" y="4491"/>
                      <a:pt x="6510" y="6165"/>
                    </a:cubicBezTo>
                    <a:cubicBezTo>
                      <a:pt x="9069" y="7328"/>
                      <a:pt x="12079" y="8117"/>
                      <a:pt x="14751" y="8300"/>
                    </a:cubicBezTo>
                    <a:cubicBezTo>
                      <a:pt x="15918" y="8386"/>
                      <a:pt x="17047" y="8434"/>
                      <a:pt x="18213" y="8434"/>
                    </a:cubicBezTo>
                    <a:cubicBezTo>
                      <a:pt x="18853" y="8434"/>
                      <a:pt x="19493" y="8415"/>
                      <a:pt x="20132" y="8396"/>
                    </a:cubicBezTo>
                    <a:cubicBezTo>
                      <a:pt x="20471" y="10790"/>
                      <a:pt x="20998" y="15397"/>
                      <a:pt x="20697" y="19677"/>
                    </a:cubicBezTo>
                    <a:cubicBezTo>
                      <a:pt x="20697" y="19859"/>
                      <a:pt x="20697" y="20013"/>
                      <a:pt x="20622" y="20148"/>
                    </a:cubicBezTo>
                    <a:cubicBezTo>
                      <a:pt x="20471" y="20629"/>
                      <a:pt x="20057" y="21110"/>
                      <a:pt x="19493" y="21562"/>
                    </a:cubicBezTo>
                    <a:lnTo>
                      <a:pt x="20057" y="21600"/>
                    </a:lnTo>
                    <a:cubicBezTo>
                      <a:pt x="20622" y="21138"/>
                      <a:pt x="21036" y="20658"/>
                      <a:pt x="21224" y="20157"/>
                    </a:cubicBezTo>
                    <a:cubicBezTo>
                      <a:pt x="21261" y="20013"/>
                      <a:pt x="21337" y="19869"/>
                      <a:pt x="21337" y="19696"/>
                    </a:cubicBezTo>
                    <a:cubicBezTo>
                      <a:pt x="21600" y="15339"/>
                      <a:pt x="21036" y="10675"/>
                      <a:pt x="20697" y="8300"/>
                    </a:cubicBezTo>
                    <a:lnTo>
                      <a:pt x="20697" y="8203"/>
                    </a:lnTo>
                    <a:lnTo>
                      <a:pt x="20358" y="8232"/>
                    </a:lnTo>
                    <a:cubicBezTo>
                      <a:pt x="19643" y="8261"/>
                      <a:pt x="18966" y="8280"/>
                      <a:pt x="18289" y="8280"/>
                    </a:cubicBezTo>
                    <a:cubicBezTo>
                      <a:pt x="17160" y="8280"/>
                      <a:pt x="16068" y="8242"/>
                      <a:pt x="14939" y="8155"/>
                    </a:cubicBezTo>
                    <a:cubicBezTo>
                      <a:pt x="12380" y="7982"/>
                      <a:pt x="9483" y="7222"/>
                      <a:pt x="6999" y="6088"/>
                    </a:cubicBezTo>
                    <a:cubicBezTo>
                      <a:pt x="3424" y="4443"/>
                      <a:pt x="1129" y="2270"/>
                      <a:pt x="564" y="0"/>
                    </a:cubicBez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5" name="Google Shape;332;p25"/>
              <p:cNvSpPr/>
              <p:nvPr/>
            </p:nvSpPr>
            <p:spPr>
              <a:xfrm>
                <a:off x="1769087" y="289498"/>
                <a:ext cx="185792" cy="111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 y="0"/>
                    </a:moveTo>
                    <a:cubicBezTo>
                      <a:pt x="8" y="0"/>
                      <a:pt x="0" y="1159"/>
                      <a:pt x="0" y="3190"/>
                    </a:cubicBezTo>
                    <a:cubicBezTo>
                      <a:pt x="267" y="3177"/>
                      <a:pt x="659" y="3151"/>
                      <a:pt x="1129" y="3151"/>
                    </a:cubicBezTo>
                    <a:cubicBezTo>
                      <a:pt x="3309" y="3151"/>
                      <a:pt x="7197" y="3554"/>
                      <a:pt x="8083" y="6367"/>
                    </a:cubicBezTo>
                    <a:cubicBezTo>
                      <a:pt x="9236" y="9973"/>
                      <a:pt x="8036" y="21600"/>
                      <a:pt x="19044" y="21600"/>
                    </a:cubicBezTo>
                    <a:cubicBezTo>
                      <a:pt x="19828" y="21600"/>
                      <a:pt x="20683" y="21535"/>
                      <a:pt x="21600" y="21418"/>
                    </a:cubicBezTo>
                    <a:cubicBezTo>
                      <a:pt x="21365" y="19829"/>
                      <a:pt x="21224" y="18085"/>
                      <a:pt x="21208" y="16184"/>
                    </a:cubicBezTo>
                    <a:cubicBezTo>
                      <a:pt x="21208" y="16184"/>
                      <a:pt x="19530" y="16848"/>
                      <a:pt x="17484" y="16848"/>
                    </a:cubicBezTo>
                    <a:cubicBezTo>
                      <a:pt x="14802" y="16848"/>
                      <a:pt x="11502" y="15715"/>
                      <a:pt x="10522" y="10468"/>
                    </a:cubicBezTo>
                    <a:cubicBezTo>
                      <a:pt x="9008" y="2331"/>
                      <a:pt x="9008" y="781"/>
                      <a:pt x="6594" y="781"/>
                    </a:cubicBezTo>
                    <a:cubicBezTo>
                      <a:pt x="6264" y="781"/>
                      <a:pt x="5880" y="820"/>
                      <a:pt x="5449" y="859"/>
                    </a:cubicBezTo>
                    <a:cubicBezTo>
                      <a:pt x="3983" y="1016"/>
                      <a:pt x="3019" y="1146"/>
                      <a:pt x="2305" y="1146"/>
                    </a:cubicBezTo>
                    <a:cubicBezTo>
                      <a:pt x="1286" y="1146"/>
                      <a:pt x="776" y="872"/>
                      <a:pt x="8"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6" name="Google Shape;333;p25"/>
              <p:cNvSpPr/>
              <p:nvPr/>
            </p:nvSpPr>
            <p:spPr>
              <a:xfrm>
                <a:off x="1765168" y="304064"/>
                <a:ext cx="58701" cy="23401"/>
              </a:xfrm>
              <a:custGeom>
                <a:avLst/>
                <a:gdLst/>
                <a:ahLst/>
                <a:cxnLst>
                  <a:cxn ang="0">
                    <a:pos x="wd2" y="hd2"/>
                  </a:cxn>
                  <a:cxn ang="5400000">
                    <a:pos x="wd2" y="hd2"/>
                  </a:cxn>
                  <a:cxn ang="10800000">
                    <a:pos x="wd2" y="hd2"/>
                  </a:cxn>
                  <a:cxn ang="16200000">
                    <a:pos x="wd2" y="hd2"/>
                  </a:cxn>
                </a:cxnLst>
                <a:rect l="0" t="0" r="r" b="b"/>
                <a:pathLst>
                  <a:path w="21366" h="21600" fill="norm" stroke="1" extrusionOk="0">
                    <a:moveTo>
                      <a:pt x="1230" y="0"/>
                    </a:moveTo>
                    <a:cubicBezTo>
                      <a:pt x="764" y="0"/>
                      <a:pt x="346" y="747"/>
                      <a:pt x="273" y="1992"/>
                    </a:cubicBezTo>
                    <a:cubicBezTo>
                      <a:pt x="125" y="3984"/>
                      <a:pt x="3" y="5976"/>
                      <a:pt x="3" y="7719"/>
                    </a:cubicBezTo>
                    <a:cubicBezTo>
                      <a:pt x="-71" y="11703"/>
                      <a:pt x="1181" y="15002"/>
                      <a:pt x="2752" y="15002"/>
                    </a:cubicBezTo>
                    <a:cubicBezTo>
                      <a:pt x="2776" y="15002"/>
                      <a:pt x="2825" y="15002"/>
                      <a:pt x="2874" y="15002"/>
                    </a:cubicBezTo>
                    <a:cubicBezTo>
                      <a:pt x="3562" y="14939"/>
                      <a:pt x="4347" y="14877"/>
                      <a:pt x="5231" y="14877"/>
                    </a:cubicBezTo>
                    <a:cubicBezTo>
                      <a:pt x="9281" y="14877"/>
                      <a:pt x="15221" y="16060"/>
                      <a:pt x="20768" y="21476"/>
                    </a:cubicBezTo>
                    <a:cubicBezTo>
                      <a:pt x="20817" y="21538"/>
                      <a:pt x="20866" y="21600"/>
                      <a:pt x="20915" y="21600"/>
                    </a:cubicBezTo>
                    <a:cubicBezTo>
                      <a:pt x="21284" y="21600"/>
                      <a:pt x="21529" y="20480"/>
                      <a:pt x="21234" y="19608"/>
                    </a:cubicBezTo>
                    <a:cubicBezTo>
                      <a:pt x="18117" y="11018"/>
                      <a:pt x="9796" y="124"/>
                      <a:pt x="123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7" name="Google Shape;334;p25"/>
              <p:cNvSpPr/>
              <p:nvPr/>
            </p:nvSpPr>
            <p:spPr>
              <a:xfrm>
                <a:off x="1774539" y="443250"/>
                <a:ext cx="12701" cy="32639"/>
              </a:xfrm>
              <a:custGeom>
                <a:avLst/>
                <a:gdLst/>
                <a:ahLst/>
                <a:cxnLst>
                  <a:cxn ang="0">
                    <a:pos x="wd2" y="hd2"/>
                  </a:cxn>
                  <a:cxn ang="5400000">
                    <a:pos x="wd2" y="hd2"/>
                  </a:cxn>
                  <a:cxn ang="10800000">
                    <a:pos x="wd2" y="hd2"/>
                  </a:cxn>
                  <a:cxn ang="16200000">
                    <a:pos x="wd2" y="hd2"/>
                  </a:cxn>
                </a:cxnLst>
                <a:rect l="0" t="0" r="r" b="b"/>
                <a:pathLst>
                  <a:path w="21221" h="21600" fill="norm" stroke="1" extrusionOk="0">
                    <a:moveTo>
                      <a:pt x="2159" y="0"/>
                    </a:moveTo>
                    <a:cubicBezTo>
                      <a:pt x="1924" y="0"/>
                      <a:pt x="1689" y="0"/>
                      <a:pt x="1454" y="45"/>
                    </a:cubicBezTo>
                    <a:cubicBezTo>
                      <a:pt x="515" y="45"/>
                      <a:pt x="-189" y="223"/>
                      <a:pt x="46" y="446"/>
                    </a:cubicBezTo>
                    <a:lnTo>
                      <a:pt x="17420" y="21243"/>
                    </a:lnTo>
                    <a:cubicBezTo>
                      <a:pt x="17420" y="21466"/>
                      <a:pt x="18594" y="21600"/>
                      <a:pt x="19298" y="21600"/>
                    </a:cubicBezTo>
                    <a:lnTo>
                      <a:pt x="19533" y="21600"/>
                    </a:lnTo>
                    <a:cubicBezTo>
                      <a:pt x="20707" y="21511"/>
                      <a:pt x="21411" y="21377"/>
                      <a:pt x="21176" y="21198"/>
                    </a:cubicBezTo>
                    <a:lnTo>
                      <a:pt x="3568" y="312"/>
                    </a:lnTo>
                    <a:cubicBezTo>
                      <a:pt x="3568" y="134"/>
                      <a:pt x="2863" y="0"/>
                      <a:pt x="2159" y="0"/>
                    </a:cubicBez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8" name="Google Shape;335;p25"/>
              <p:cNvSpPr/>
              <p:nvPr/>
            </p:nvSpPr>
            <p:spPr>
              <a:xfrm>
                <a:off x="1951034" y="302648"/>
                <a:ext cx="88943" cy="136354"/>
              </a:xfrm>
              <a:custGeom>
                <a:avLst/>
                <a:gdLst/>
                <a:ahLst/>
                <a:cxnLst>
                  <a:cxn ang="0">
                    <a:pos x="wd2" y="hd2"/>
                  </a:cxn>
                  <a:cxn ang="5400000">
                    <a:pos x="wd2" y="hd2"/>
                  </a:cxn>
                  <a:cxn ang="10800000">
                    <a:pos x="wd2" y="hd2"/>
                  </a:cxn>
                  <a:cxn ang="16200000">
                    <a:pos x="wd2" y="hd2"/>
                  </a:cxn>
                </a:cxnLst>
                <a:rect l="0" t="0" r="r" b="b"/>
                <a:pathLst>
                  <a:path w="20855" h="21600" fill="norm" stroke="1" extrusionOk="0">
                    <a:moveTo>
                      <a:pt x="14959" y="182"/>
                    </a:moveTo>
                    <a:cubicBezTo>
                      <a:pt x="15401" y="182"/>
                      <a:pt x="15781" y="192"/>
                      <a:pt x="16160" y="246"/>
                    </a:cubicBezTo>
                    <a:cubicBezTo>
                      <a:pt x="17663" y="417"/>
                      <a:pt x="18817" y="951"/>
                      <a:pt x="19592" y="1848"/>
                    </a:cubicBezTo>
                    <a:cubicBezTo>
                      <a:pt x="21315" y="3899"/>
                      <a:pt x="20778" y="7713"/>
                      <a:pt x="18074" y="12637"/>
                    </a:cubicBezTo>
                    <a:cubicBezTo>
                      <a:pt x="17315" y="13994"/>
                      <a:pt x="16524" y="15223"/>
                      <a:pt x="15749" y="16259"/>
                    </a:cubicBezTo>
                    <a:cubicBezTo>
                      <a:pt x="14769" y="17583"/>
                      <a:pt x="13773" y="18652"/>
                      <a:pt x="12761" y="19463"/>
                    </a:cubicBezTo>
                    <a:cubicBezTo>
                      <a:pt x="11417" y="20553"/>
                      <a:pt x="10009" y="21183"/>
                      <a:pt x="8586" y="21376"/>
                    </a:cubicBezTo>
                    <a:cubicBezTo>
                      <a:pt x="8302" y="21408"/>
                      <a:pt x="8017" y="21429"/>
                      <a:pt x="7732" y="21429"/>
                    </a:cubicBezTo>
                    <a:cubicBezTo>
                      <a:pt x="7274" y="21429"/>
                      <a:pt x="6799" y="21386"/>
                      <a:pt x="6309" y="21290"/>
                    </a:cubicBezTo>
                    <a:cubicBezTo>
                      <a:pt x="5266" y="21098"/>
                      <a:pt x="4048" y="20254"/>
                      <a:pt x="2989" y="18993"/>
                    </a:cubicBezTo>
                    <a:cubicBezTo>
                      <a:pt x="1281" y="16910"/>
                      <a:pt x="285" y="14080"/>
                      <a:pt x="253" y="11195"/>
                    </a:cubicBezTo>
                    <a:cubicBezTo>
                      <a:pt x="237" y="10618"/>
                      <a:pt x="285" y="10031"/>
                      <a:pt x="348" y="9433"/>
                    </a:cubicBezTo>
                    <a:cubicBezTo>
                      <a:pt x="664" y="6783"/>
                      <a:pt x="2751" y="4316"/>
                      <a:pt x="6214" y="2510"/>
                    </a:cubicBezTo>
                    <a:cubicBezTo>
                      <a:pt x="8950" y="1079"/>
                      <a:pt x="12350" y="192"/>
                      <a:pt x="14959" y="182"/>
                    </a:cubicBezTo>
                    <a:close/>
                    <a:moveTo>
                      <a:pt x="15022" y="0"/>
                    </a:moveTo>
                    <a:cubicBezTo>
                      <a:pt x="12334" y="0"/>
                      <a:pt x="8902" y="887"/>
                      <a:pt x="6072" y="2382"/>
                    </a:cubicBezTo>
                    <a:cubicBezTo>
                      <a:pt x="2530" y="4220"/>
                      <a:pt x="427" y="6719"/>
                      <a:pt x="95" y="9433"/>
                    </a:cubicBezTo>
                    <a:cubicBezTo>
                      <a:pt x="16" y="10020"/>
                      <a:pt x="0" y="10618"/>
                      <a:pt x="0" y="11195"/>
                    </a:cubicBezTo>
                    <a:cubicBezTo>
                      <a:pt x="47" y="14112"/>
                      <a:pt x="1044" y="16974"/>
                      <a:pt x="2767" y="19079"/>
                    </a:cubicBezTo>
                    <a:cubicBezTo>
                      <a:pt x="3842" y="20382"/>
                      <a:pt x="5123" y="21247"/>
                      <a:pt x="6262" y="21450"/>
                    </a:cubicBezTo>
                    <a:cubicBezTo>
                      <a:pt x="6752" y="21557"/>
                      <a:pt x="7258" y="21600"/>
                      <a:pt x="7748" y="21600"/>
                    </a:cubicBezTo>
                    <a:cubicBezTo>
                      <a:pt x="8049" y="21600"/>
                      <a:pt x="8349" y="21568"/>
                      <a:pt x="8634" y="21536"/>
                    </a:cubicBezTo>
                    <a:cubicBezTo>
                      <a:pt x="10120" y="21344"/>
                      <a:pt x="11591" y="20681"/>
                      <a:pt x="12951" y="19581"/>
                    </a:cubicBezTo>
                    <a:cubicBezTo>
                      <a:pt x="13978" y="18748"/>
                      <a:pt x="15006" y="17669"/>
                      <a:pt x="15987" y="16344"/>
                    </a:cubicBezTo>
                    <a:cubicBezTo>
                      <a:pt x="16761" y="15287"/>
                      <a:pt x="17552" y="14058"/>
                      <a:pt x="18311" y="12680"/>
                    </a:cubicBezTo>
                    <a:cubicBezTo>
                      <a:pt x="21094" y="7649"/>
                      <a:pt x="21600" y="3878"/>
                      <a:pt x="19797" y="1763"/>
                    </a:cubicBezTo>
                    <a:cubicBezTo>
                      <a:pt x="19007" y="823"/>
                      <a:pt x="17789" y="256"/>
                      <a:pt x="16208" y="64"/>
                    </a:cubicBezTo>
                    <a:cubicBezTo>
                      <a:pt x="15828" y="21"/>
                      <a:pt x="15433" y="0"/>
                      <a:pt x="15022"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9" name="Google Shape;336;p25"/>
              <p:cNvSpPr/>
              <p:nvPr/>
            </p:nvSpPr>
            <p:spPr>
              <a:xfrm>
                <a:off x="1839651" y="65614"/>
                <a:ext cx="262861" cy="112617"/>
              </a:xfrm>
              <a:custGeom>
                <a:avLst/>
                <a:gdLst/>
                <a:ahLst/>
                <a:cxnLst>
                  <a:cxn ang="0">
                    <a:pos x="wd2" y="hd2"/>
                  </a:cxn>
                  <a:cxn ang="5400000">
                    <a:pos x="wd2" y="hd2"/>
                  </a:cxn>
                  <a:cxn ang="10800000">
                    <a:pos x="wd2" y="hd2"/>
                  </a:cxn>
                  <a:cxn ang="16200000">
                    <a:pos x="wd2" y="hd2"/>
                  </a:cxn>
                </a:cxnLst>
                <a:rect l="0" t="0" r="r" b="b"/>
                <a:pathLst>
                  <a:path w="20814" h="21600" fill="norm" stroke="1" extrusionOk="0">
                    <a:moveTo>
                      <a:pt x="2417" y="0"/>
                    </a:moveTo>
                    <a:cubicBezTo>
                      <a:pt x="2406" y="0"/>
                      <a:pt x="2395" y="13"/>
                      <a:pt x="2385" y="26"/>
                    </a:cubicBezTo>
                    <a:cubicBezTo>
                      <a:pt x="2353" y="103"/>
                      <a:pt x="-782" y="7696"/>
                      <a:pt x="185" y="21522"/>
                    </a:cubicBezTo>
                    <a:cubicBezTo>
                      <a:pt x="185" y="21561"/>
                      <a:pt x="201" y="21600"/>
                      <a:pt x="227" y="21600"/>
                    </a:cubicBezTo>
                    <a:cubicBezTo>
                      <a:pt x="243" y="21600"/>
                      <a:pt x="259" y="21574"/>
                      <a:pt x="270" y="21535"/>
                    </a:cubicBezTo>
                    <a:cubicBezTo>
                      <a:pt x="1829" y="10865"/>
                      <a:pt x="5268" y="5238"/>
                      <a:pt x="7783" y="3622"/>
                    </a:cubicBezTo>
                    <a:cubicBezTo>
                      <a:pt x="6571" y="8381"/>
                      <a:pt x="8275" y="19013"/>
                      <a:pt x="8349" y="19479"/>
                    </a:cubicBezTo>
                    <a:cubicBezTo>
                      <a:pt x="8355" y="19518"/>
                      <a:pt x="8371" y="19543"/>
                      <a:pt x="8387" y="19543"/>
                    </a:cubicBezTo>
                    <a:cubicBezTo>
                      <a:pt x="8403" y="19543"/>
                      <a:pt x="8419" y="19518"/>
                      <a:pt x="8429" y="19466"/>
                    </a:cubicBezTo>
                    <a:cubicBezTo>
                      <a:pt x="8435" y="19440"/>
                      <a:pt x="8905" y="15896"/>
                      <a:pt x="10661" y="11938"/>
                    </a:cubicBezTo>
                    <a:cubicBezTo>
                      <a:pt x="12279" y="8278"/>
                      <a:pt x="15345" y="3492"/>
                      <a:pt x="20781" y="1539"/>
                    </a:cubicBezTo>
                    <a:cubicBezTo>
                      <a:pt x="20802" y="1539"/>
                      <a:pt x="20818" y="1474"/>
                      <a:pt x="20813" y="1423"/>
                    </a:cubicBezTo>
                    <a:cubicBezTo>
                      <a:pt x="20813" y="1371"/>
                      <a:pt x="20797" y="1332"/>
                      <a:pt x="20775" y="1332"/>
                    </a:cubicBezTo>
                    <a:cubicBezTo>
                      <a:pt x="20770" y="1332"/>
                      <a:pt x="20770" y="1345"/>
                      <a:pt x="20765" y="1345"/>
                    </a:cubicBezTo>
                    <a:cubicBezTo>
                      <a:pt x="15302" y="3298"/>
                      <a:pt x="12221" y="8123"/>
                      <a:pt x="10597" y="11809"/>
                    </a:cubicBezTo>
                    <a:cubicBezTo>
                      <a:pt x="9108" y="15172"/>
                      <a:pt x="8536" y="18250"/>
                      <a:pt x="8387" y="19155"/>
                    </a:cubicBezTo>
                    <a:cubicBezTo>
                      <a:pt x="8130" y="17448"/>
                      <a:pt x="6721" y="7670"/>
                      <a:pt x="7911" y="3492"/>
                    </a:cubicBezTo>
                    <a:cubicBezTo>
                      <a:pt x="7917" y="3453"/>
                      <a:pt x="7917" y="3415"/>
                      <a:pt x="7911" y="3376"/>
                    </a:cubicBezTo>
                    <a:cubicBezTo>
                      <a:pt x="7901" y="3337"/>
                      <a:pt x="7885" y="3337"/>
                      <a:pt x="7869" y="3337"/>
                    </a:cubicBezTo>
                    <a:cubicBezTo>
                      <a:pt x="5348" y="4889"/>
                      <a:pt x="1861" y="10451"/>
                      <a:pt x="243" y="21096"/>
                    </a:cubicBezTo>
                    <a:cubicBezTo>
                      <a:pt x="-638" y="7631"/>
                      <a:pt x="2411" y="246"/>
                      <a:pt x="2443" y="168"/>
                    </a:cubicBezTo>
                    <a:cubicBezTo>
                      <a:pt x="2459" y="129"/>
                      <a:pt x="2459" y="65"/>
                      <a:pt x="2443" y="26"/>
                    </a:cubicBezTo>
                    <a:cubicBezTo>
                      <a:pt x="2438" y="13"/>
                      <a:pt x="2427" y="0"/>
                      <a:pt x="241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0" name="Google Shape;337;p25"/>
              <p:cNvSpPr/>
              <p:nvPr/>
            </p:nvSpPr>
            <p:spPr>
              <a:xfrm>
                <a:off x="1867883" y="437585"/>
                <a:ext cx="121676" cy="188010"/>
              </a:xfrm>
              <a:custGeom>
                <a:avLst/>
                <a:gdLst/>
                <a:ahLst/>
                <a:cxnLst>
                  <a:cxn ang="0">
                    <a:pos x="wd2" y="hd2"/>
                  </a:cxn>
                  <a:cxn ang="5400000">
                    <a:pos x="wd2" y="hd2"/>
                  </a:cxn>
                  <a:cxn ang="10800000">
                    <a:pos x="wd2" y="hd2"/>
                  </a:cxn>
                  <a:cxn ang="16200000">
                    <a:pos x="wd2" y="hd2"/>
                  </a:cxn>
                </a:cxnLst>
                <a:rect l="0" t="0" r="r" b="b"/>
                <a:pathLst>
                  <a:path w="21532" h="21600" fill="norm" stroke="1" extrusionOk="0">
                    <a:moveTo>
                      <a:pt x="21218" y="0"/>
                    </a:moveTo>
                    <a:cubicBezTo>
                      <a:pt x="21182" y="0"/>
                      <a:pt x="21147" y="23"/>
                      <a:pt x="21147" y="54"/>
                    </a:cubicBezTo>
                    <a:cubicBezTo>
                      <a:pt x="21254" y="1968"/>
                      <a:pt x="21433" y="5725"/>
                      <a:pt x="21349" y="9220"/>
                    </a:cubicBezTo>
                    <a:cubicBezTo>
                      <a:pt x="21349" y="9367"/>
                      <a:pt x="21326" y="9483"/>
                      <a:pt x="21326" y="9599"/>
                    </a:cubicBezTo>
                    <a:cubicBezTo>
                      <a:pt x="21230" y="10165"/>
                      <a:pt x="21015" y="10715"/>
                      <a:pt x="20669" y="11226"/>
                    </a:cubicBezTo>
                    <a:cubicBezTo>
                      <a:pt x="20132" y="12016"/>
                      <a:pt x="19285" y="12721"/>
                      <a:pt x="18211" y="13256"/>
                    </a:cubicBezTo>
                    <a:cubicBezTo>
                      <a:pt x="14380" y="15170"/>
                      <a:pt x="8938" y="18307"/>
                      <a:pt x="6050" y="19996"/>
                    </a:cubicBezTo>
                    <a:cubicBezTo>
                      <a:pt x="4571" y="20848"/>
                      <a:pt x="2673" y="21383"/>
                      <a:pt x="680" y="21484"/>
                    </a:cubicBezTo>
                    <a:cubicBezTo>
                      <a:pt x="501" y="21484"/>
                      <a:pt x="298" y="21499"/>
                      <a:pt x="72" y="21499"/>
                    </a:cubicBezTo>
                    <a:cubicBezTo>
                      <a:pt x="36" y="21499"/>
                      <a:pt x="0" y="21523"/>
                      <a:pt x="0" y="21546"/>
                    </a:cubicBezTo>
                    <a:cubicBezTo>
                      <a:pt x="0" y="21577"/>
                      <a:pt x="36" y="21600"/>
                      <a:pt x="72" y="21600"/>
                    </a:cubicBezTo>
                    <a:cubicBezTo>
                      <a:pt x="298" y="21600"/>
                      <a:pt x="501" y="21592"/>
                      <a:pt x="704" y="21577"/>
                    </a:cubicBezTo>
                    <a:cubicBezTo>
                      <a:pt x="2709" y="21484"/>
                      <a:pt x="4642" y="20949"/>
                      <a:pt x="6146" y="20066"/>
                    </a:cubicBezTo>
                    <a:cubicBezTo>
                      <a:pt x="9058" y="18377"/>
                      <a:pt x="14476" y="15255"/>
                      <a:pt x="18306" y="13333"/>
                    </a:cubicBezTo>
                    <a:cubicBezTo>
                      <a:pt x="19392" y="12791"/>
                      <a:pt x="20263" y="12071"/>
                      <a:pt x="20824" y="11265"/>
                    </a:cubicBezTo>
                    <a:cubicBezTo>
                      <a:pt x="21158" y="10738"/>
                      <a:pt x="21397" y="10188"/>
                      <a:pt x="21469" y="9607"/>
                    </a:cubicBezTo>
                    <a:cubicBezTo>
                      <a:pt x="21493" y="9491"/>
                      <a:pt x="21505" y="9367"/>
                      <a:pt x="21505" y="9220"/>
                    </a:cubicBezTo>
                    <a:cubicBezTo>
                      <a:pt x="21600" y="5725"/>
                      <a:pt x="21421" y="1968"/>
                      <a:pt x="21302" y="46"/>
                    </a:cubicBezTo>
                    <a:cubicBezTo>
                      <a:pt x="21302" y="23"/>
                      <a:pt x="21254" y="0"/>
                      <a:pt x="2121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1" name="Google Shape;338;p25"/>
              <p:cNvSpPr/>
              <p:nvPr/>
            </p:nvSpPr>
            <p:spPr>
              <a:xfrm>
                <a:off x="1047371" y="2263926"/>
                <a:ext cx="737970" cy="867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97" y="0"/>
                    </a:moveTo>
                    <a:cubicBezTo>
                      <a:pt x="16967" y="2126"/>
                      <a:pt x="14245" y="4589"/>
                      <a:pt x="11593" y="6981"/>
                    </a:cubicBezTo>
                    <a:cubicBezTo>
                      <a:pt x="5620" y="12372"/>
                      <a:pt x="0" y="17401"/>
                      <a:pt x="0" y="17401"/>
                    </a:cubicBezTo>
                    <a:cubicBezTo>
                      <a:pt x="0" y="17401"/>
                      <a:pt x="87" y="17727"/>
                      <a:pt x="243" y="18120"/>
                    </a:cubicBezTo>
                    <a:cubicBezTo>
                      <a:pt x="446" y="18624"/>
                      <a:pt x="764" y="19238"/>
                      <a:pt x="1159" y="19411"/>
                    </a:cubicBezTo>
                    <a:cubicBezTo>
                      <a:pt x="1559" y="19588"/>
                      <a:pt x="2126" y="19925"/>
                      <a:pt x="2590" y="20386"/>
                    </a:cubicBezTo>
                    <a:cubicBezTo>
                      <a:pt x="2933" y="20730"/>
                      <a:pt x="3221" y="21140"/>
                      <a:pt x="3326" y="21600"/>
                    </a:cubicBezTo>
                    <a:cubicBezTo>
                      <a:pt x="4948" y="21487"/>
                      <a:pt x="9415" y="19195"/>
                      <a:pt x="11733" y="17292"/>
                    </a:cubicBezTo>
                    <a:cubicBezTo>
                      <a:pt x="12406" y="16741"/>
                      <a:pt x="13937" y="15812"/>
                      <a:pt x="15264" y="14655"/>
                    </a:cubicBezTo>
                    <a:cubicBezTo>
                      <a:pt x="17338" y="12851"/>
                      <a:pt x="19839" y="10654"/>
                      <a:pt x="21600" y="9139"/>
                    </a:cubicBezTo>
                    <a:cubicBezTo>
                      <a:pt x="20887" y="6959"/>
                      <a:pt x="20165" y="4490"/>
                      <a:pt x="19802" y="2511"/>
                    </a:cubicBezTo>
                    <a:cubicBezTo>
                      <a:pt x="19624" y="1532"/>
                      <a:pt x="19452" y="702"/>
                      <a:pt x="19297"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2" name="Google Shape;339;p25"/>
              <p:cNvSpPr/>
              <p:nvPr/>
            </p:nvSpPr>
            <p:spPr>
              <a:xfrm>
                <a:off x="1273768" y="1671713"/>
                <a:ext cx="1491484" cy="1225968"/>
              </a:xfrm>
              <a:custGeom>
                <a:avLst/>
                <a:gdLst/>
                <a:ahLst/>
                <a:cxnLst>
                  <a:cxn ang="0">
                    <a:pos x="wd2" y="hd2"/>
                  </a:cxn>
                  <a:cxn ang="5400000">
                    <a:pos x="wd2" y="hd2"/>
                  </a:cxn>
                  <a:cxn ang="10800000">
                    <a:pos x="wd2" y="hd2"/>
                  </a:cxn>
                  <a:cxn ang="16200000">
                    <a:pos x="wd2" y="hd2"/>
                  </a:cxn>
                </a:cxnLst>
                <a:rect l="0" t="0" r="r" b="b"/>
                <a:pathLst>
                  <a:path w="21087" h="21600" fill="norm" stroke="1" extrusionOk="0">
                    <a:moveTo>
                      <a:pt x="20222" y="0"/>
                    </a:moveTo>
                    <a:cubicBezTo>
                      <a:pt x="20164" y="27"/>
                      <a:pt x="20072" y="36"/>
                      <a:pt x="19958" y="36"/>
                    </a:cubicBezTo>
                    <a:cubicBezTo>
                      <a:pt x="19826" y="36"/>
                      <a:pt x="19665" y="25"/>
                      <a:pt x="19489" y="25"/>
                    </a:cubicBezTo>
                    <a:cubicBezTo>
                      <a:pt x="19320" y="25"/>
                      <a:pt x="19137" y="34"/>
                      <a:pt x="18956" y="71"/>
                    </a:cubicBezTo>
                    <a:cubicBezTo>
                      <a:pt x="18799" y="103"/>
                      <a:pt x="18695" y="163"/>
                      <a:pt x="18606" y="229"/>
                    </a:cubicBezTo>
                    <a:cubicBezTo>
                      <a:pt x="18396" y="386"/>
                      <a:pt x="18260" y="588"/>
                      <a:pt x="17680" y="589"/>
                    </a:cubicBezTo>
                    <a:cubicBezTo>
                      <a:pt x="17677" y="589"/>
                      <a:pt x="17675" y="589"/>
                      <a:pt x="17672" y="589"/>
                    </a:cubicBezTo>
                    <a:cubicBezTo>
                      <a:pt x="17116" y="589"/>
                      <a:pt x="16555" y="394"/>
                      <a:pt x="16246" y="267"/>
                    </a:cubicBezTo>
                    <a:cubicBezTo>
                      <a:pt x="16096" y="207"/>
                      <a:pt x="16007" y="159"/>
                      <a:pt x="16007" y="159"/>
                    </a:cubicBezTo>
                    <a:cubicBezTo>
                      <a:pt x="16007" y="159"/>
                      <a:pt x="15998" y="208"/>
                      <a:pt x="15956" y="273"/>
                    </a:cubicBezTo>
                    <a:cubicBezTo>
                      <a:pt x="15869" y="406"/>
                      <a:pt x="15640" y="615"/>
                      <a:pt x="15056" y="642"/>
                    </a:cubicBezTo>
                    <a:cubicBezTo>
                      <a:pt x="15031" y="643"/>
                      <a:pt x="15007" y="644"/>
                      <a:pt x="14984" y="644"/>
                    </a:cubicBezTo>
                    <a:cubicBezTo>
                      <a:pt x="14603" y="644"/>
                      <a:pt x="14484" y="479"/>
                      <a:pt x="14355" y="330"/>
                    </a:cubicBezTo>
                    <a:cubicBezTo>
                      <a:pt x="14252" y="209"/>
                      <a:pt x="14144" y="100"/>
                      <a:pt x="13882" y="100"/>
                    </a:cubicBezTo>
                    <a:cubicBezTo>
                      <a:pt x="13811" y="100"/>
                      <a:pt x="13727" y="108"/>
                      <a:pt x="13629" y="127"/>
                    </a:cubicBezTo>
                    <a:cubicBezTo>
                      <a:pt x="13398" y="172"/>
                      <a:pt x="13184" y="267"/>
                      <a:pt x="12994" y="389"/>
                    </a:cubicBezTo>
                    <a:cubicBezTo>
                      <a:pt x="12649" y="602"/>
                      <a:pt x="12379" y="892"/>
                      <a:pt x="12221" y="1085"/>
                    </a:cubicBezTo>
                    <a:cubicBezTo>
                      <a:pt x="12123" y="1205"/>
                      <a:pt x="12066" y="1290"/>
                      <a:pt x="12063" y="1294"/>
                    </a:cubicBezTo>
                    <a:cubicBezTo>
                      <a:pt x="12063" y="1294"/>
                      <a:pt x="5393" y="1976"/>
                      <a:pt x="1288" y="3466"/>
                    </a:cubicBezTo>
                    <a:cubicBezTo>
                      <a:pt x="171" y="3983"/>
                      <a:pt x="-382" y="4976"/>
                      <a:pt x="297" y="8218"/>
                    </a:cubicBezTo>
                    <a:cubicBezTo>
                      <a:pt x="631" y="9819"/>
                      <a:pt x="1527" y="12687"/>
                      <a:pt x="2399" y="15372"/>
                    </a:cubicBezTo>
                    <a:cubicBezTo>
                      <a:pt x="3112" y="17571"/>
                      <a:pt x="3811" y="19647"/>
                      <a:pt x="4173" y="20800"/>
                    </a:cubicBezTo>
                    <a:cubicBezTo>
                      <a:pt x="4267" y="21097"/>
                      <a:pt x="4337" y="21333"/>
                      <a:pt x="4380" y="21494"/>
                    </a:cubicBezTo>
                    <a:cubicBezTo>
                      <a:pt x="4577" y="21569"/>
                      <a:pt x="4804" y="21600"/>
                      <a:pt x="5049" y="21600"/>
                    </a:cubicBezTo>
                    <a:cubicBezTo>
                      <a:pt x="5189" y="21600"/>
                      <a:pt x="5334" y="21590"/>
                      <a:pt x="5483" y="21571"/>
                    </a:cubicBezTo>
                    <a:cubicBezTo>
                      <a:pt x="5816" y="21531"/>
                      <a:pt x="6165" y="21448"/>
                      <a:pt x="6496" y="21350"/>
                    </a:cubicBezTo>
                    <a:cubicBezTo>
                      <a:pt x="6874" y="21239"/>
                      <a:pt x="7227" y="21108"/>
                      <a:pt x="7509" y="20993"/>
                    </a:cubicBezTo>
                    <a:cubicBezTo>
                      <a:pt x="7899" y="20834"/>
                      <a:pt x="8154" y="20707"/>
                      <a:pt x="8154" y="20707"/>
                    </a:cubicBezTo>
                    <a:cubicBezTo>
                      <a:pt x="8154" y="20707"/>
                      <a:pt x="7697" y="18987"/>
                      <a:pt x="7233" y="16899"/>
                    </a:cubicBezTo>
                    <a:cubicBezTo>
                      <a:pt x="6889" y="15356"/>
                      <a:pt x="6540" y="13610"/>
                      <a:pt x="6364" y="12210"/>
                    </a:cubicBezTo>
                    <a:cubicBezTo>
                      <a:pt x="6279" y="11518"/>
                      <a:pt x="6196" y="10931"/>
                      <a:pt x="6120" y="10434"/>
                    </a:cubicBezTo>
                    <a:cubicBezTo>
                      <a:pt x="5838" y="8568"/>
                      <a:pt x="5648" y="7994"/>
                      <a:pt x="5648" y="7994"/>
                    </a:cubicBezTo>
                    <a:cubicBezTo>
                      <a:pt x="5648" y="7994"/>
                      <a:pt x="6692" y="7941"/>
                      <a:pt x="8014" y="7886"/>
                    </a:cubicBezTo>
                    <a:cubicBezTo>
                      <a:pt x="9462" y="7825"/>
                      <a:pt x="11243" y="7757"/>
                      <a:pt x="12352" y="7745"/>
                    </a:cubicBezTo>
                    <a:cubicBezTo>
                      <a:pt x="12436" y="7744"/>
                      <a:pt x="12523" y="7744"/>
                      <a:pt x="12614" y="7744"/>
                    </a:cubicBezTo>
                    <a:cubicBezTo>
                      <a:pt x="13266" y="7744"/>
                      <a:pt x="14119" y="7762"/>
                      <a:pt x="15029" y="7762"/>
                    </a:cubicBezTo>
                    <a:cubicBezTo>
                      <a:pt x="15127" y="7762"/>
                      <a:pt x="15227" y="7762"/>
                      <a:pt x="15326" y="7762"/>
                    </a:cubicBezTo>
                    <a:cubicBezTo>
                      <a:pt x="17118" y="7754"/>
                      <a:pt x="18964" y="7805"/>
                      <a:pt x="20048" y="7365"/>
                    </a:cubicBezTo>
                    <a:cubicBezTo>
                      <a:pt x="20423" y="7214"/>
                      <a:pt x="20712" y="6840"/>
                      <a:pt x="20814" y="6367"/>
                    </a:cubicBezTo>
                    <a:cubicBezTo>
                      <a:pt x="21004" y="5480"/>
                      <a:pt x="21218" y="3822"/>
                      <a:pt x="20985" y="2280"/>
                    </a:cubicBezTo>
                    <a:cubicBezTo>
                      <a:pt x="20954" y="2071"/>
                      <a:pt x="20915" y="1864"/>
                      <a:pt x="20864" y="1661"/>
                    </a:cubicBezTo>
                    <a:cubicBezTo>
                      <a:pt x="20738" y="1141"/>
                      <a:pt x="20563" y="637"/>
                      <a:pt x="20320" y="178"/>
                    </a:cubicBezTo>
                    <a:cubicBezTo>
                      <a:pt x="20288" y="119"/>
                      <a:pt x="20256" y="59"/>
                      <a:pt x="202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3" name="Google Shape;340;p25"/>
              <p:cNvSpPr/>
              <p:nvPr/>
            </p:nvSpPr>
            <p:spPr>
              <a:xfrm>
                <a:off x="1448296" y="1681828"/>
                <a:ext cx="1316956" cy="1201692"/>
              </a:xfrm>
              <a:custGeom>
                <a:avLst/>
                <a:gdLst/>
                <a:ahLst/>
                <a:cxnLst>
                  <a:cxn ang="0">
                    <a:pos x="wd2" y="hd2"/>
                  </a:cxn>
                  <a:cxn ang="5400000">
                    <a:pos x="wd2" y="hd2"/>
                  </a:cxn>
                  <a:cxn ang="10800000">
                    <a:pos x="wd2" y="hd2"/>
                  </a:cxn>
                  <a:cxn ang="16200000">
                    <a:pos x="wd2" y="hd2"/>
                  </a:cxn>
                </a:cxnLst>
                <a:rect l="0" t="0" r="r" b="b"/>
                <a:pathLst>
                  <a:path w="21379" h="21600" fill="norm" stroke="1" extrusionOk="0">
                    <a:moveTo>
                      <a:pt x="20499" y="0"/>
                    </a:moveTo>
                    <a:lnTo>
                      <a:pt x="20383" y="27"/>
                    </a:lnTo>
                    <a:lnTo>
                      <a:pt x="18530" y="52"/>
                    </a:lnTo>
                    <a:lnTo>
                      <a:pt x="15821" y="93"/>
                    </a:lnTo>
                    <a:lnTo>
                      <a:pt x="15488" y="97"/>
                    </a:lnTo>
                    <a:lnTo>
                      <a:pt x="15092" y="102"/>
                    </a:lnTo>
                    <a:lnTo>
                      <a:pt x="13650" y="155"/>
                    </a:lnTo>
                    <a:lnTo>
                      <a:pt x="12086" y="215"/>
                    </a:lnTo>
                    <a:lnTo>
                      <a:pt x="11955" y="218"/>
                    </a:lnTo>
                    <a:lnTo>
                      <a:pt x="11101" y="922"/>
                    </a:lnTo>
                    <a:cubicBezTo>
                      <a:pt x="11101" y="922"/>
                      <a:pt x="11134" y="925"/>
                      <a:pt x="11200" y="926"/>
                    </a:cubicBezTo>
                    <a:cubicBezTo>
                      <a:pt x="11687" y="939"/>
                      <a:pt x="13932" y="1011"/>
                      <a:pt x="16179" y="1239"/>
                    </a:cubicBezTo>
                    <a:cubicBezTo>
                      <a:pt x="18605" y="1485"/>
                      <a:pt x="18817" y="5326"/>
                      <a:pt x="16436" y="5891"/>
                    </a:cubicBezTo>
                    <a:cubicBezTo>
                      <a:pt x="15428" y="6130"/>
                      <a:pt x="14203" y="6276"/>
                      <a:pt x="12713" y="6286"/>
                    </a:cubicBezTo>
                    <a:cubicBezTo>
                      <a:pt x="3819" y="6341"/>
                      <a:pt x="-70" y="6468"/>
                      <a:pt x="1" y="8726"/>
                    </a:cubicBezTo>
                    <a:cubicBezTo>
                      <a:pt x="72" y="10952"/>
                      <a:pt x="4130" y="16421"/>
                      <a:pt x="4626" y="21600"/>
                    </a:cubicBezTo>
                    <a:cubicBezTo>
                      <a:pt x="5059" y="21486"/>
                      <a:pt x="5465" y="21353"/>
                      <a:pt x="5790" y="21235"/>
                    </a:cubicBezTo>
                    <a:cubicBezTo>
                      <a:pt x="6236" y="21073"/>
                      <a:pt x="6529" y="20943"/>
                      <a:pt x="6529" y="20943"/>
                    </a:cubicBezTo>
                    <a:cubicBezTo>
                      <a:pt x="6529" y="20943"/>
                      <a:pt x="6005" y="19189"/>
                      <a:pt x="5472" y="17058"/>
                    </a:cubicBezTo>
                    <a:cubicBezTo>
                      <a:pt x="5077" y="15485"/>
                      <a:pt x="4676" y="13703"/>
                      <a:pt x="4474" y="12275"/>
                    </a:cubicBezTo>
                    <a:cubicBezTo>
                      <a:pt x="4376" y="11568"/>
                      <a:pt x="4281" y="10970"/>
                      <a:pt x="4194" y="10463"/>
                    </a:cubicBezTo>
                    <a:cubicBezTo>
                      <a:pt x="3870" y="8559"/>
                      <a:pt x="3651" y="7973"/>
                      <a:pt x="3651" y="7973"/>
                    </a:cubicBezTo>
                    <a:cubicBezTo>
                      <a:pt x="3651" y="7973"/>
                      <a:pt x="4850" y="7920"/>
                      <a:pt x="6368" y="7863"/>
                    </a:cubicBezTo>
                    <a:cubicBezTo>
                      <a:pt x="8031" y="7801"/>
                      <a:pt x="10079" y="7732"/>
                      <a:pt x="11350" y="7720"/>
                    </a:cubicBezTo>
                    <a:cubicBezTo>
                      <a:pt x="11446" y="7719"/>
                      <a:pt x="11547" y="7719"/>
                      <a:pt x="11652" y="7719"/>
                    </a:cubicBezTo>
                    <a:cubicBezTo>
                      <a:pt x="12402" y="7719"/>
                      <a:pt x="13378" y="7737"/>
                      <a:pt x="14424" y="7737"/>
                    </a:cubicBezTo>
                    <a:cubicBezTo>
                      <a:pt x="14537" y="7737"/>
                      <a:pt x="14650" y="7737"/>
                      <a:pt x="14764" y="7737"/>
                    </a:cubicBezTo>
                    <a:cubicBezTo>
                      <a:pt x="16822" y="7728"/>
                      <a:pt x="18942" y="7781"/>
                      <a:pt x="20187" y="7332"/>
                    </a:cubicBezTo>
                    <a:cubicBezTo>
                      <a:pt x="20617" y="7178"/>
                      <a:pt x="20949" y="6796"/>
                      <a:pt x="21066" y="6314"/>
                    </a:cubicBezTo>
                    <a:cubicBezTo>
                      <a:pt x="21285" y="5408"/>
                      <a:pt x="21530" y="3718"/>
                      <a:pt x="21263" y="2144"/>
                    </a:cubicBezTo>
                    <a:cubicBezTo>
                      <a:pt x="21260" y="2130"/>
                      <a:pt x="21258" y="2113"/>
                      <a:pt x="21255" y="2098"/>
                    </a:cubicBezTo>
                    <a:cubicBezTo>
                      <a:pt x="21255" y="2092"/>
                      <a:pt x="21253" y="2088"/>
                      <a:pt x="21253" y="2085"/>
                    </a:cubicBezTo>
                    <a:cubicBezTo>
                      <a:pt x="21250" y="2065"/>
                      <a:pt x="21245" y="2045"/>
                      <a:pt x="21242" y="2027"/>
                    </a:cubicBezTo>
                    <a:cubicBezTo>
                      <a:pt x="21240" y="2016"/>
                      <a:pt x="21239" y="2006"/>
                      <a:pt x="21237" y="1998"/>
                    </a:cubicBezTo>
                    <a:cubicBezTo>
                      <a:pt x="21233" y="1982"/>
                      <a:pt x="21230" y="1966"/>
                      <a:pt x="21227" y="1952"/>
                    </a:cubicBezTo>
                    <a:cubicBezTo>
                      <a:pt x="21225" y="1938"/>
                      <a:pt x="21223" y="1925"/>
                      <a:pt x="21220" y="1914"/>
                    </a:cubicBezTo>
                    <a:cubicBezTo>
                      <a:pt x="21217" y="1899"/>
                      <a:pt x="21215" y="1885"/>
                      <a:pt x="21211" y="1873"/>
                    </a:cubicBezTo>
                    <a:cubicBezTo>
                      <a:pt x="21208" y="1859"/>
                      <a:pt x="21205" y="1845"/>
                      <a:pt x="21204" y="1832"/>
                    </a:cubicBezTo>
                    <a:cubicBezTo>
                      <a:pt x="21200" y="1817"/>
                      <a:pt x="21197" y="1804"/>
                      <a:pt x="21194" y="1789"/>
                    </a:cubicBezTo>
                    <a:cubicBezTo>
                      <a:pt x="21191" y="1777"/>
                      <a:pt x="21187" y="1764"/>
                      <a:pt x="21185" y="1753"/>
                    </a:cubicBezTo>
                    <a:cubicBezTo>
                      <a:pt x="21181" y="1736"/>
                      <a:pt x="21177" y="1720"/>
                      <a:pt x="21174" y="1703"/>
                    </a:cubicBezTo>
                    <a:cubicBezTo>
                      <a:pt x="21171" y="1692"/>
                      <a:pt x="21169" y="1684"/>
                      <a:pt x="21165" y="1672"/>
                    </a:cubicBezTo>
                    <a:lnTo>
                      <a:pt x="21150" y="1611"/>
                    </a:lnTo>
                    <a:cubicBezTo>
                      <a:pt x="21149" y="1604"/>
                      <a:pt x="21147" y="1599"/>
                      <a:pt x="21146" y="1593"/>
                    </a:cubicBezTo>
                    <a:cubicBezTo>
                      <a:pt x="21139" y="1566"/>
                      <a:pt x="21133" y="1539"/>
                      <a:pt x="21124" y="1513"/>
                    </a:cubicBezTo>
                    <a:cubicBezTo>
                      <a:pt x="21105" y="1441"/>
                      <a:pt x="21084" y="1370"/>
                      <a:pt x="21063" y="1299"/>
                    </a:cubicBezTo>
                    <a:cubicBezTo>
                      <a:pt x="21061" y="1292"/>
                      <a:pt x="21059" y="1290"/>
                      <a:pt x="21059" y="1290"/>
                    </a:cubicBezTo>
                    <a:cubicBezTo>
                      <a:pt x="20921" y="839"/>
                      <a:pt x="20737" y="404"/>
                      <a:pt x="20499" y="0"/>
                    </a:cubicBezTo>
                    <a:close/>
                  </a:path>
                </a:pathLst>
              </a:custGeom>
              <a:solidFill>
                <a:schemeClr val="accent3">
                  <a:alpha val="50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4" name="Google Shape;341;p25"/>
              <p:cNvSpPr/>
              <p:nvPr/>
            </p:nvSpPr>
            <p:spPr>
              <a:xfrm>
                <a:off x="1024915" y="2991415"/>
                <a:ext cx="110935" cy="120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8" y="0"/>
                    </a:moveTo>
                    <a:lnTo>
                      <a:pt x="5567" y="338"/>
                    </a:lnTo>
                    <a:lnTo>
                      <a:pt x="0" y="5020"/>
                    </a:lnTo>
                    <a:cubicBezTo>
                      <a:pt x="840" y="5901"/>
                      <a:pt x="1549" y="7361"/>
                      <a:pt x="2285" y="9629"/>
                    </a:cubicBezTo>
                    <a:cubicBezTo>
                      <a:pt x="5082" y="18040"/>
                      <a:pt x="7458" y="20417"/>
                      <a:pt x="13433" y="21600"/>
                    </a:cubicBezTo>
                    <a:lnTo>
                      <a:pt x="15442" y="20285"/>
                    </a:lnTo>
                    <a:lnTo>
                      <a:pt x="21600" y="16266"/>
                    </a:lnTo>
                    <a:cubicBezTo>
                      <a:pt x="18514" y="12972"/>
                      <a:pt x="14746" y="10547"/>
                      <a:pt x="12080" y="9280"/>
                    </a:cubicBezTo>
                    <a:cubicBezTo>
                      <a:pt x="9454" y="8037"/>
                      <a:pt x="7340" y="3620"/>
                      <a:pt x="5988"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5" name="Google Shape;342;p25"/>
              <p:cNvSpPr/>
              <p:nvPr/>
            </p:nvSpPr>
            <p:spPr>
              <a:xfrm>
                <a:off x="1053083" y="2991415"/>
                <a:ext cx="82767" cy="113359"/>
              </a:xfrm>
              <a:custGeom>
                <a:avLst/>
                <a:gdLst/>
                <a:ahLst/>
                <a:cxnLst>
                  <a:cxn ang="0">
                    <a:pos x="wd2" y="hd2"/>
                  </a:cxn>
                  <a:cxn ang="5400000">
                    <a:pos x="wd2" y="hd2"/>
                  </a:cxn>
                  <a:cxn ang="10800000">
                    <a:pos x="wd2" y="hd2"/>
                  </a:cxn>
                  <a:cxn ang="16200000">
                    <a:pos x="wd2" y="hd2"/>
                  </a:cxn>
                </a:cxnLst>
                <a:rect l="0" t="0" r="r" b="b"/>
                <a:pathLst>
                  <a:path w="20408" h="21600" fill="norm" stroke="1" extrusionOk="0">
                    <a:moveTo>
                      <a:pt x="637" y="0"/>
                    </a:moveTo>
                    <a:lnTo>
                      <a:pt x="105" y="360"/>
                    </a:lnTo>
                    <a:cubicBezTo>
                      <a:pt x="105" y="360"/>
                      <a:pt x="-1192" y="9766"/>
                      <a:pt x="5343" y="12837"/>
                    </a:cubicBezTo>
                    <a:cubicBezTo>
                      <a:pt x="9832" y="14944"/>
                      <a:pt x="11828" y="19171"/>
                      <a:pt x="12609" y="21600"/>
                    </a:cubicBezTo>
                    <a:lnTo>
                      <a:pt x="20408" y="17321"/>
                    </a:lnTo>
                    <a:cubicBezTo>
                      <a:pt x="16500" y="13813"/>
                      <a:pt x="11728" y="11230"/>
                      <a:pt x="8353" y="9881"/>
                    </a:cubicBezTo>
                    <a:cubicBezTo>
                      <a:pt x="5027" y="8558"/>
                      <a:pt x="2350" y="3855"/>
                      <a:pt x="637"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6" name="Google Shape;343;p25"/>
              <p:cNvSpPr/>
              <p:nvPr/>
            </p:nvSpPr>
            <p:spPr>
              <a:xfrm>
                <a:off x="1473071" y="1156779"/>
                <a:ext cx="779679" cy="397126"/>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17654" y="0"/>
                    </a:moveTo>
                    <a:cubicBezTo>
                      <a:pt x="17615" y="154"/>
                      <a:pt x="17558" y="370"/>
                      <a:pt x="17495" y="638"/>
                    </a:cubicBezTo>
                    <a:cubicBezTo>
                      <a:pt x="17404" y="994"/>
                      <a:pt x="17290" y="1445"/>
                      <a:pt x="17160" y="1962"/>
                    </a:cubicBezTo>
                    <a:cubicBezTo>
                      <a:pt x="16335" y="5212"/>
                      <a:pt x="14789" y="11106"/>
                      <a:pt x="13810" y="13787"/>
                    </a:cubicBezTo>
                    <a:cubicBezTo>
                      <a:pt x="11436" y="14312"/>
                      <a:pt x="53" y="15944"/>
                      <a:pt x="53" y="15944"/>
                    </a:cubicBezTo>
                    <a:cubicBezTo>
                      <a:pt x="53" y="15944"/>
                      <a:pt x="-204" y="19718"/>
                      <a:pt x="418" y="21600"/>
                    </a:cubicBezTo>
                    <a:lnTo>
                      <a:pt x="14688" y="21354"/>
                    </a:lnTo>
                    <a:cubicBezTo>
                      <a:pt x="15132" y="21351"/>
                      <a:pt x="15554" y="21028"/>
                      <a:pt x="15883" y="20445"/>
                    </a:cubicBezTo>
                    <a:cubicBezTo>
                      <a:pt x="16871" y="18688"/>
                      <a:pt x="19066" y="14646"/>
                      <a:pt x="20659" y="10600"/>
                    </a:cubicBezTo>
                    <a:cubicBezTo>
                      <a:pt x="20678" y="10556"/>
                      <a:pt x="20698" y="10505"/>
                      <a:pt x="20719" y="10457"/>
                    </a:cubicBezTo>
                    <a:cubicBezTo>
                      <a:pt x="20961" y="9834"/>
                      <a:pt x="21189" y="9210"/>
                      <a:pt x="21396" y="8601"/>
                    </a:cubicBezTo>
                    <a:cubicBezTo>
                      <a:pt x="21255" y="8179"/>
                      <a:pt x="21096" y="7754"/>
                      <a:pt x="20911" y="7354"/>
                    </a:cubicBezTo>
                    <a:cubicBezTo>
                      <a:pt x="20841" y="7207"/>
                      <a:pt x="20769" y="7061"/>
                      <a:pt x="20693" y="6921"/>
                    </a:cubicBezTo>
                    <a:cubicBezTo>
                      <a:pt x="19666" y="5032"/>
                      <a:pt x="18492" y="4449"/>
                      <a:pt x="18537" y="4115"/>
                    </a:cubicBezTo>
                    <a:cubicBezTo>
                      <a:pt x="18544" y="4060"/>
                      <a:pt x="18579" y="4038"/>
                      <a:pt x="18633" y="4038"/>
                    </a:cubicBezTo>
                    <a:cubicBezTo>
                      <a:pt x="18835" y="4038"/>
                      <a:pt x="19290" y="4350"/>
                      <a:pt x="19514" y="4350"/>
                    </a:cubicBezTo>
                    <a:cubicBezTo>
                      <a:pt x="19577" y="4350"/>
                      <a:pt x="19621" y="4324"/>
                      <a:pt x="19636" y="4262"/>
                    </a:cubicBezTo>
                    <a:cubicBezTo>
                      <a:pt x="19773" y="3694"/>
                      <a:pt x="18831" y="1662"/>
                      <a:pt x="17910" y="345"/>
                    </a:cubicBezTo>
                    <a:cubicBezTo>
                      <a:pt x="17823" y="224"/>
                      <a:pt x="17737" y="106"/>
                      <a:pt x="17654" y="0"/>
                    </a:cubicBezTo>
                    <a:close/>
                  </a:path>
                </a:pathLst>
              </a:custGeom>
              <a:solidFill>
                <a:srgbClr val="F29D8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7" name="Google Shape;344;p25"/>
              <p:cNvSpPr/>
              <p:nvPr/>
            </p:nvSpPr>
            <p:spPr>
              <a:xfrm>
                <a:off x="1212383" y="1396982"/>
                <a:ext cx="275896" cy="157057"/>
              </a:xfrm>
              <a:custGeom>
                <a:avLst/>
                <a:gdLst/>
                <a:ahLst/>
                <a:cxnLst>
                  <a:cxn ang="0">
                    <a:pos x="wd2" y="hd2"/>
                  </a:cxn>
                  <a:cxn ang="5400000">
                    <a:pos x="wd2" y="hd2"/>
                  </a:cxn>
                  <a:cxn ang="10800000">
                    <a:pos x="wd2" y="hd2"/>
                  </a:cxn>
                  <a:cxn ang="16200000">
                    <a:pos x="wd2" y="hd2"/>
                  </a:cxn>
                </a:cxnLst>
                <a:rect l="0" t="0" r="r" b="b"/>
                <a:pathLst>
                  <a:path w="21506" h="21600" fill="norm" stroke="1" extrusionOk="0">
                    <a:moveTo>
                      <a:pt x="4674" y="0"/>
                    </a:moveTo>
                    <a:cubicBezTo>
                      <a:pt x="4127" y="0"/>
                      <a:pt x="3601" y="399"/>
                      <a:pt x="3218" y="1113"/>
                    </a:cubicBezTo>
                    <a:cubicBezTo>
                      <a:pt x="1646" y="4062"/>
                      <a:pt x="700" y="6353"/>
                      <a:pt x="200" y="7716"/>
                    </a:cubicBezTo>
                    <a:cubicBezTo>
                      <a:pt x="-94" y="8514"/>
                      <a:pt x="-62" y="9571"/>
                      <a:pt x="284" y="10313"/>
                    </a:cubicBezTo>
                    <a:lnTo>
                      <a:pt x="710" y="11231"/>
                    </a:lnTo>
                    <a:lnTo>
                      <a:pt x="327" y="11834"/>
                    </a:lnTo>
                    <a:cubicBezTo>
                      <a:pt x="1" y="12363"/>
                      <a:pt x="-31" y="13253"/>
                      <a:pt x="248" y="13856"/>
                    </a:cubicBezTo>
                    <a:lnTo>
                      <a:pt x="610" y="14626"/>
                    </a:lnTo>
                    <a:cubicBezTo>
                      <a:pt x="779" y="14978"/>
                      <a:pt x="1015" y="15164"/>
                      <a:pt x="1262" y="15164"/>
                    </a:cubicBezTo>
                    <a:cubicBezTo>
                      <a:pt x="1451" y="15164"/>
                      <a:pt x="1646" y="15052"/>
                      <a:pt x="1809" y="14811"/>
                    </a:cubicBezTo>
                    <a:cubicBezTo>
                      <a:pt x="1520" y="15386"/>
                      <a:pt x="1504" y="16249"/>
                      <a:pt x="1777" y="16852"/>
                    </a:cubicBezTo>
                    <a:lnTo>
                      <a:pt x="1877" y="17083"/>
                    </a:lnTo>
                    <a:cubicBezTo>
                      <a:pt x="2051" y="17482"/>
                      <a:pt x="2314" y="17686"/>
                      <a:pt x="2587" y="17686"/>
                    </a:cubicBezTo>
                    <a:cubicBezTo>
                      <a:pt x="2724" y="17686"/>
                      <a:pt x="2860" y="17640"/>
                      <a:pt x="2992" y="17519"/>
                    </a:cubicBezTo>
                    <a:lnTo>
                      <a:pt x="3065" y="17454"/>
                    </a:lnTo>
                    <a:cubicBezTo>
                      <a:pt x="2755" y="17927"/>
                      <a:pt x="2739" y="18771"/>
                      <a:pt x="3034" y="19291"/>
                    </a:cubicBezTo>
                    <a:lnTo>
                      <a:pt x="3502" y="20125"/>
                    </a:lnTo>
                    <a:cubicBezTo>
                      <a:pt x="3638" y="20357"/>
                      <a:pt x="3817" y="20478"/>
                      <a:pt x="3996" y="20478"/>
                    </a:cubicBezTo>
                    <a:cubicBezTo>
                      <a:pt x="4138" y="20478"/>
                      <a:pt x="4280" y="20413"/>
                      <a:pt x="4401" y="20264"/>
                    </a:cubicBezTo>
                    <a:lnTo>
                      <a:pt x="6992" y="17204"/>
                    </a:lnTo>
                    <a:cubicBezTo>
                      <a:pt x="6992" y="17204"/>
                      <a:pt x="8248" y="19643"/>
                      <a:pt x="13326" y="21470"/>
                    </a:cubicBezTo>
                    <a:cubicBezTo>
                      <a:pt x="16039" y="21572"/>
                      <a:pt x="18200" y="21600"/>
                      <a:pt x="19619" y="21600"/>
                    </a:cubicBezTo>
                    <a:cubicBezTo>
                      <a:pt x="20838" y="21600"/>
                      <a:pt x="21506" y="21581"/>
                      <a:pt x="21506" y="21581"/>
                    </a:cubicBezTo>
                    <a:cubicBezTo>
                      <a:pt x="19729" y="16824"/>
                      <a:pt x="20470" y="7280"/>
                      <a:pt x="20470" y="7280"/>
                    </a:cubicBezTo>
                    <a:cubicBezTo>
                      <a:pt x="20470" y="7280"/>
                      <a:pt x="12764" y="927"/>
                      <a:pt x="4811" y="9"/>
                    </a:cubicBezTo>
                    <a:cubicBezTo>
                      <a:pt x="4763" y="0"/>
                      <a:pt x="4721" y="0"/>
                      <a:pt x="4674" y="0"/>
                    </a:cubicBezTo>
                    <a:close/>
                  </a:path>
                </a:pathLst>
              </a:custGeom>
              <a:solidFill>
                <a:srgbClr val="F29D8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8" name="Google Shape;345;p25"/>
              <p:cNvSpPr/>
              <p:nvPr/>
            </p:nvSpPr>
            <p:spPr>
              <a:xfrm>
                <a:off x="1736515" y="570365"/>
                <a:ext cx="1004925" cy="1174785"/>
              </a:xfrm>
              <a:custGeom>
                <a:avLst/>
                <a:gdLst/>
                <a:ahLst/>
                <a:cxnLst>
                  <a:cxn ang="0">
                    <a:pos x="wd2" y="hd2"/>
                  </a:cxn>
                  <a:cxn ang="5400000">
                    <a:pos x="wd2" y="hd2"/>
                  </a:cxn>
                  <a:cxn ang="10800000">
                    <a:pos x="wd2" y="hd2"/>
                  </a:cxn>
                  <a:cxn ang="16200000">
                    <a:pos x="wd2" y="hd2"/>
                  </a:cxn>
                </a:cxnLst>
                <a:rect l="0" t="0" r="r" b="b"/>
                <a:pathLst>
                  <a:path w="21542" h="21600" fill="norm" stroke="1" extrusionOk="0">
                    <a:moveTo>
                      <a:pt x="12806" y="0"/>
                    </a:moveTo>
                    <a:cubicBezTo>
                      <a:pt x="12549" y="0"/>
                      <a:pt x="12289" y="16"/>
                      <a:pt x="12066" y="60"/>
                    </a:cubicBezTo>
                    <a:cubicBezTo>
                      <a:pt x="12010" y="73"/>
                      <a:pt x="11954" y="87"/>
                      <a:pt x="11900" y="102"/>
                    </a:cubicBezTo>
                    <a:cubicBezTo>
                      <a:pt x="11190" y="319"/>
                      <a:pt x="7359" y="1449"/>
                      <a:pt x="6030" y="2076"/>
                    </a:cubicBezTo>
                    <a:cubicBezTo>
                      <a:pt x="6024" y="2079"/>
                      <a:pt x="6017" y="2083"/>
                      <a:pt x="6008" y="2087"/>
                    </a:cubicBezTo>
                    <a:cubicBezTo>
                      <a:pt x="4701" y="2710"/>
                      <a:pt x="4230" y="3651"/>
                      <a:pt x="4230" y="3651"/>
                    </a:cubicBezTo>
                    <a:cubicBezTo>
                      <a:pt x="4230" y="3651"/>
                      <a:pt x="2809" y="7202"/>
                      <a:pt x="0" y="10564"/>
                    </a:cubicBezTo>
                    <a:cubicBezTo>
                      <a:pt x="192" y="10592"/>
                      <a:pt x="438" y="10694"/>
                      <a:pt x="694" y="10837"/>
                    </a:cubicBezTo>
                    <a:cubicBezTo>
                      <a:pt x="759" y="10873"/>
                      <a:pt x="825" y="10911"/>
                      <a:pt x="893" y="10953"/>
                    </a:cubicBezTo>
                    <a:cubicBezTo>
                      <a:pt x="970" y="11000"/>
                      <a:pt x="1047" y="11051"/>
                      <a:pt x="1123" y="11103"/>
                    </a:cubicBezTo>
                    <a:cubicBezTo>
                      <a:pt x="1699" y="11496"/>
                      <a:pt x="2222" y="11993"/>
                      <a:pt x="2252" y="12215"/>
                    </a:cubicBezTo>
                    <a:cubicBezTo>
                      <a:pt x="2255" y="12239"/>
                      <a:pt x="2252" y="12260"/>
                      <a:pt x="2242" y="12279"/>
                    </a:cubicBezTo>
                    <a:cubicBezTo>
                      <a:pt x="2231" y="12300"/>
                      <a:pt x="2196" y="12308"/>
                      <a:pt x="2147" y="12308"/>
                    </a:cubicBezTo>
                    <a:cubicBezTo>
                      <a:pt x="1973" y="12308"/>
                      <a:pt x="1615" y="12202"/>
                      <a:pt x="1459" y="12202"/>
                    </a:cubicBezTo>
                    <a:cubicBezTo>
                      <a:pt x="1417" y="12202"/>
                      <a:pt x="1389" y="12209"/>
                      <a:pt x="1383" y="12228"/>
                    </a:cubicBezTo>
                    <a:cubicBezTo>
                      <a:pt x="1349" y="12341"/>
                      <a:pt x="2268" y="12538"/>
                      <a:pt x="3068" y="13176"/>
                    </a:cubicBezTo>
                    <a:cubicBezTo>
                      <a:pt x="3127" y="13223"/>
                      <a:pt x="3183" y="13272"/>
                      <a:pt x="3238" y="13323"/>
                    </a:cubicBezTo>
                    <a:cubicBezTo>
                      <a:pt x="3318" y="13398"/>
                      <a:pt x="3391" y="13475"/>
                      <a:pt x="3461" y="13554"/>
                    </a:cubicBezTo>
                    <a:cubicBezTo>
                      <a:pt x="3461" y="13556"/>
                      <a:pt x="3464" y="13556"/>
                      <a:pt x="3467" y="13558"/>
                    </a:cubicBezTo>
                    <a:cubicBezTo>
                      <a:pt x="3519" y="13620"/>
                      <a:pt x="3569" y="13682"/>
                      <a:pt x="3617" y="13744"/>
                    </a:cubicBezTo>
                    <a:cubicBezTo>
                      <a:pt x="4013" y="14266"/>
                      <a:pt x="4175" y="14773"/>
                      <a:pt x="4175" y="14773"/>
                    </a:cubicBezTo>
                    <a:lnTo>
                      <a:pt x="6981" y="12147"/>
                    </a:lnTo>
                    <a:cubicBezTo>
                      <a:pt x="6981" y="12147"/>
                      <a:pt x="7419" y="14251"/>
                      <a:pt x="8000" y="16457"/>
                    </a:cubicBezTo>
                    <a:cubicBezTo>
                      <a:pt x="8033" y="16577"/>
                      <a:pt x="8066" y="16700"/>
                      <a:pt x="8100" y="16820"/>
                    </a:cubicBezTo>
                    <a:cubicBezTo>
                      <a:pt x="8329" y="17675"/>
                      <a:pt x="8578" y="18529"/>
                      <a:pt x="8831" y="19267"/>
                    </a:cubicBezTo>
                    <a:cubicBezTo>
                      <a:pt x="8831" y="19267"/>
                      <a:pt x="7842" y="20144"/>
                      <a:pt x="7819" y="20772"/>
                    </a:cubicBezTo>
                    <a:cubicBezTo>
                      <a:pt x="7795" y="21397"/>
                      <a:pt x="8370" y="21600"/>
                      <a:pt x="8370" y="21600"/>
                    </a:cubicBezTo>
                    <a:cubicBezTo>
                      <a:pt x="8374" y="21596"/>
                      <a:pt x="8461" y="21506"/>
                      <a:pt x="8614" y="21378"/>
                    </a:cubicBezTo>
                    <a:cubicBezTo>
                      <a:pt x="8986" y="21064"/>
                      <a:pt x="9765" y="20513"/>
                      <a:pt x="10744" y="20382"/>
                    </a:cubicBezTo>
                    <a:cubicBezTo>
                      <a:pt x="10893" y="20363"/>
                      <a:pt x="11020" y="20354"/>
                      <a:pt x="11128" y="20354"/>
                    </a:cubicBezTo>
                    <a:cubicBezTo>
                      <a:pt x="12009" y="20354"/>
                      <a:pt x="11747" y="20922"/>
                      <a:pt x="12802" y="20922"/>
                    </a:cubicBezTo>
                    <a:cubicBezTo>
                      <a:pt x="12835" y="20922"/>
                      <a:pt x="12872" y="20921"/>
                      <a:pt x="12908" y="20919"/>
                    </a:cubicBezTo>
                    <a:cubicBezTo>
                      <a:pt x="14227" y="20876"/>
                      <a:pt x="14349" y="20416"/>
                      <a:pt x="14349" y="20416"/>
                    </a:cubicBezTo>
                    <a:cubicBezTo>
                      <a:pt x="14349" y="20416"/>
                      <a:pt x="15617" y="20864"/>
                      <a:pt x="16870" y="20864"/>
                    </a:cubicBezTo>
                    <a:cubicBezTo>
                      <a:pt x="16876" y="20864"/>
                      <a:pt x="16882" y="20864"/>
                      <a:pt x="16886" y="20864"/>
                    </a:cubicBezTo>
                    <a:cubicBezTo>
                      <a:pt x="18144" y="20861"/>
                      <a:pt x="18022" y="20437"/>
                      <a:pt x="18822" y="20324"/>
                    </a:cubicBezTo>
                    <a:cubicBezTo>
                      <a:pt x="19095" y="20286"/>
                      <a:pt x="19372" y="20276"/>
                      <a:pt x="19630" y="20276"/>
                    </a:cubicBezTo>
                    <a:cubicBezTo>
                      <a:pt x="19896" y="20276"/>
                      <a:pt x="20140" y="20287"/>
                      <a:pt x="20339" y="20287"/>
                    </a:cubicBezTo>
                    <a:cubicBezTo>
                      <a:pt x="20513" y="20287"/>
                      <a:pt x="20652" y="20278"/>
                      <a:pt x="20740" y="20250"/>
                    </a:cubicBezTo>
                    <a:cubicBezTo>
                      <a:pt x="20777" y="20237"/>
                      <a:pt x="20821" y="20214"/>
                      <a:pt x="20867" y="20184"/>
                    </a:cubicBezTo>
                    <a:lnTo>
                      <a:pt x="20867" y="20182"/>
                    </a:lnTo>
                    <a:cubicBezTo>
                      <a:pt x="21169" y="19975"/>
                      <a:pt x="21600" y="19387"/>
                      <a:pt x="21535" y="18891"/>
                    </a:cubicBezTo>
                    <a:cubicBezTo>
                      <a:pt x="21458" y="18318"/>
                      <a:pt x="20668" y="17565"/>
                      <a:pt x="20668" y="17565"/>
                    </a:cubicBezTo>
                    <a:cubicBezTo>
                      <a:pt x="20668" y="17565"/>
                      <a:pt x="20630" y="15428"/>
                      <a:pt x="19523" y="10260"/>
                    </a:cubicBezTo>
                    <a:cubicBezTo>
                      <a:pt x="19277" y="8585"/>
                      <a:pt x="19471" y="3912"/>
                      <a:pt x="14282" y="288"/>
                    </a:cubicBezTo>
                    <a:cubicBezTo>
                      <a:pt x="14087" y="150"/>
                      <a:pt x="13849" y="66"/>
                      <a:pt x="13600" y="41"/>
                    </a:cubicBezTo>
                    <a:cubicBezTo>
                      <a:pt x="13382" y="20"/>
                      <a:pt x="13097" y="0"/>
                      <a:pt x="12806"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9" name="Google Shape;346;p25"/>
              <p:cNvSpPr/>
              <p:nvPr/>
            </p:nvSpPr>
            <p:spPr>
              <a:xfrm>
                <a:off x="2101249" y="572590"/>
                <a:ext cx="640191" cy="1172560"/>
              </a:xfrm>
              <a:custGeom>
                <a:avLst/>
                <a:gdLst/>
                <a:ahLst/>
                <a:cxnLst>
                  <a:cxn ang="0">
                    <a:pos x="wd2" y="hd2"/>
                  </a:cxn>
                  <a:cxn ang="5400000">
                    <a:pos x="wd2" y="hd2"/>
                  </a:cxn>
                  <a:cxn ang="10800000">
                    <a:pos x="wd2" y="hd2"/>
                  </a:cxn>
                  <a:cxn ang="16200000">
                    <a:pos x="wd2" y="hd2"/>
                  </a:cxn>
                </a:cxnLst>
                <a:rect l="0" t="0" r="r" b="b"/>
                <a:pathLst>
                  <a:path w="21471" h="21600" fill="norm" stroke="1" extrusionOk="0">
                    <a:moveTo>
                      <a:pt x="9046" y="0"/>
                    </a:moveTo>
                    <a:cubicBezTo>
                      <a:pt x="9046" y="0"/>
                      <a:pt x="16117" y="4138"/>
                      <a:pt x="17754" y="12750"/>
                    </a:cubicBezTo>
                    <a:cubicBezTo>
                      <a:pt x="18227" y="15246"/>
                      <a:pt x="14667" y="17407"/>
                      <a:pt x="10107" y="17407"/>
                    </a:cubicBezTo>
                    <a:cubicBezTo>
                      <a:pt x="10082" y="17407"/>
                      <a:pt x="10060" y="17407"/>
                      <a:pt x="10035" y="17407"/>
                    </a:cubicBezTo>
                    <a:cubicBezTo>
                      <a:pt x="6694" y="17393"/>
                      <a:pt x="2985" y="17087"/>
                      <a:pt x="284" y="16447"/>
                    </a:cubicBezTo>
                    <a:cubicBezTo>
                      <a:pt x="689" y="17422"/>
                      <a:pt x="1135" y="18420"/>
                      <a:pt x="1585" y="19262"/>
                    </a:cubicBezTo>
                    <a:cubicBezTo>
                      <a:pt x="1585" y="19262"/>
                      <a:pt x="38" y="20142"/>
                      <a:pt x="1" y="20770"/>
                    </a:cubicBezTo>
                    <a:cubicBezTo>
                      <a:pt x="-37" y="21396"/>
                      <a:pt x="863" y="21600"/>
                      <a:pt x="863" y="21600"/>
                    </a:cubicBezTo>
                    <a:cubicBezTo>
                      <a:pt x="870" y="21596"/>
                      <a:pt x="1006" y="21506"/>
                      <a:pt x="1245" y="21378"/>
                    </a:cubicBezTo>
                    <a:cubicBezTo>
                      <a:pt x="1827" y="21063"/>
                      <a:pt x="3046" y="20511"/>
                      <a:pt x="4577" y="20380"/>
                    </a:cubicBezTo>
                    <a:cubicBezTo>
                      <a:pt x="4810" y="20360"/>
                      <a:pt x="5009" y="20352"/>
                      <a:pt x="5179" y="20352"/>
                    </a:cubicBezTo>
                    <a:cubicBezTo>
                      <a:pt x="6556" y="20352"/>
                      <a:pt x="6147" y="20920"/>
                      <a:pt x="7798" y="20920"/>
                    </a:cubicBezTo>
                    <a:cubicBezTo>
                      <a:pt x="7850" y="20920"/>
                      <a:pt x="7906" y="20919"/>
                      <a:pt x="7963" y="20918"/>
                    </a:cubicBezTo>
                    <a:cubicBezTo>
                      <a:pt x="10028" y="20875"/>
                      <a:pt x="10218" y="20414"/>
                      <a:pt x="10218" y="20414"/>
                    </a:cubicBezTo>
                    <a:cubicBezTo>
                      <a:pt x="10218" y="20414"/>
                      <a:pt x="12201" y="20862"/>
                      <a:pt x="14162" y="20862"/>
                    </a:cubicBezTo>
                    <a:cubicBezTo>
                      <a:pt x="14172" y="20862"/>
                      <a:pt x="14181" y="20862"/>
                      <a:pt x="14187" y="20862"/>
                    </a:cubicBezTo>
                    <a:cubicBezTo>
                      <a:pt x="16155" y="20860"/>
                      <a:pt x="15965" y="20435"/>
                      <a:pt x="17216" y="20322"/>
                    </a:cubicBezTo>
                    <a:cubicBezTo>
                      <a:pt x="17643" y="20283"/>
                      <a:pt x="18078" y="20273"/>
                      <a:pt x="18480" y="20273"/>
                    </a:cubicBezTo>
                    <a:cubicBezTo>
                      <a:pt x="18896" y="20273"/>
                      <a:pt x="19279" y="20284"/>
                      <a:pt x="19591" y="20284"/>
                    </a:cubicBezTo>
                    <a:cubicBezTo>
                      <a:pt x="19862" y="20284"/>
                      <a:pt x="20079" y="20276"/>
                      <a:pt x="20217" y="20247"/>
                    </a:cubicBezTo>
                    <a:cubicBezTo>
                      <a:pt x="20276" y="20235"/>
                      <a:pt x="20344" y="20211"/>
                      <a:pt x="20416" y="20181"/>
                    </a:cubicBezTo>
                    <a:lnTo>
                      <a:pt x="20416" y="20179"/>
                    </a:lnTo>
                    <a:cubicBezTo>
                      <a:pt x="20889" y="19971"/>
                      <a:pt x="21563" y="19383"/>
                      <a:pt x="21461" y="18886"/>
                    </a:cubicBezTo>
                    <a:cubicBezTo>
                      <a:pt x="21341" y="18312"/>
                      <a:pt x="20104" y="17557"/>
                      <a:pt x="20104" y="17557"/>
                    </a:cubicBezTo>
                    <a:cubicBezTo>
                      <a:pt x="20104" y="17557"/>
                      <a:pt x="20045" y="15416"/>
                      <a:pt x="18313" y="10239"/>
                    </a:cubicBezTo>
                    <a:cubicBezTo>
                      <a:pt x="17928" y="8560"/>
                      <a:pt x="18231" y="3878"/>
                      <a:pt x="10114" y="247"/>
                    </a:cubicBezTo>
                    <a:cubicBezTo>
                      <a:pt x="9809" y="109"/>
                      <a:pt x="9435" y="25"/>
                      <a:pt x="9046"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0" name="Google Shape;347;p25"/>
              <p:cNvSpPr/>
              <p:nvPr/>
            </p:nvSpPr>
            <p:spPr>
              <a:xfrm>
                <a:off x="2001140" y="537389"/>
                <a:ext cx="298277" cy="145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15" y="0"/>
                    </a:moveTo>
                    <a:cubicBezTo>
                      <a:pt x="19568" y="100"/>
                      <a:pt x="19222" y="210"/>
                      <a:pt x="18870" y="319"/>
                    </a:cubicBezTo>
                    <a:cubicBezTo>
                      <a:pt x="10592" y="3064"/>
                      <a:pt x="4180" y="10101"/>
                      <a:pt x="1446" y="13495"/>
                    </a:cubicBezTo>
                    <a:cubicBezTo>
                      <a:pt x="503" y="14663"/>
                      <a:pt x="0" y="15421"/>
                      <a:pt x="0" y="15421"/>
                    </a:cubicBezTo>
                    <a:lnTo>
                      <a:pt x="1206" y="21600"/>
                    </a:lnTo>
                    <a:cubicBezTo>
                      <a:pt x="5699" y="16569"/>
                      <a:pt x="18641" y="7446"/>
                      <a:pt x="21038" y="5709"/>
                    </a:cubicBezTo>
                    <a:cubicBezTo>
                      <a:pt x="21219" y="5580"/>
                      <a:pt x="21410" y="5470"/>
                      <a:pt x="21600" y="5380"/>
                    </a:cubicBezTo>
                    <a:cubicBezTo>
                      <a:pt x="21283" y="4352"/>
                      <a:pt x="20760" y="2685"/>
                      <a:pt x="19915"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1" name="Google Shape;348;p25"/>
              <p:cNvSpPr/>
              <p:nvPr/>
            </p:nvSpPr>
            <p:spPr>
              <a:xfrm>
                <a:off x="2063659" y="1011726"/>
                <a:ext cx="12701" cy="26773"/>
              </a:xfrm>
              <a:custGeom>
                <a:avLst/>
                <a:gdLst/>
                <a:ahLst/>
                <a:cxnLst>
                  <a:cxn ang="0">
                    <a:pos x="wd2" y="hd2"/>
                  </a:cxn>
                  <a:cxn ang="5400000">
                    <a:pos x="wd2" y="hd2"/>
                  </a:cxn>
                  <a:cxn ang="10800000">
                    <a:pos x="wd2" y="hd2"/>
                  </a:cxn>
                  <a:cxn ang="16200000">
                    <a:pos x="wd2" y="hd2"/>
                  </a:cxn>
                </a:cxnLst>
                <a:rect l="0" t="0" r="r" b="b"/>
                <a:pathLst>
                  <a:path w="21265" h="21600" fill="norm" stroke="1" extrusionOk="0">
                    <a:moveTo>
                      <a:pt x="1274" y="0"/>
                    </a:moveTo>
                    <a:cubicBezTo>
                      <a:pt x="1118" y="0"/>
                      <a:pt x="1118" y="0"/>
                      <a:pt x="963" y="0"/>
                    </a:cubicBezTo>
                    <a:cubicBezTo>
                      <a:pt x="341" y="109"/>
                      <a:pt x="-125" y="326"/>
                      <a:pt x="30" y="598"/>
                    </a:cubicBezTo>
                    <a:cubicBezTo>
                      <a:pt x="6712" y="7345"/>
                      <a:pt x="12773" y="14364"/>
                      <a:pt x="18833" y="21274"/>
                    </a:cubicBezTo>
                    <a:cubicBezTo>
                      <a:pt x="19144" y="21437"/>
                      <a:pt x="19610" y="21600"/>
                      <a:pt x="20076" y="21600"/>
                    </a:cubicBezTo>
                    <a:lnTo>
                      <a:pt x="20543" y="21600"/>
                    </a:lnTo>
                    <a:cubicBezTo>
                      <a:pt x="21009" y="21491"/>
                      <a:pt x="21475" y="21274"/>
                      <a:pt x="21164" y="21002"/>
                    </a:cubicBezTo>
                    <a:cubicBezTo>
                      <a:pt x="15415" y="14092"/>
                      <a:pt x="9043" y="7073"/>
                      <a:pt x="2361" y="326"/>
                    </a:cubicBezTo>
                    <a:cubicBezTo>
                      <a:pt x="2361" y="109"/>
                      <a:pt x="1740" y="0"/>
                      <a:pt x="127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2" name="Google Shape;349;p25"/>
              <p:cNvSpPr/>
              <p:nvPr/>
            </p:nvSpPr>
            <p:spPr>
              <a:xfrm>
                <a:off x="1941373" y="775839"/>
                <a:ext cx="96304" cy="160496"/>
              </a:xfrm>
              <a:custGeom>
                <a:avLst/>
                <a:gdLst/>
                <a:ahLst/>
                <a:cxnLst>
                  <a:cxn ang="0">
                    <a:pos x="wd2" y="hd2"/>
                  </a:cxn>
                  <a:cxn ang="5400000">
                    <a:pos x="wd2" y="hd2"/>
                  </a:cxn>
                  <a:cxn ang="10800000">
                    <a:pos x="wd2" y="hd2"/>
                  </a:cxn>
                  <a:cxn ang="16200000">
                    <a:pos x="wd2" y="hd2"/>
                  </a:cxn>
                </a:cxnLst>
                <a:rect l="0" t="0" r="r" b="b"/>
                <a:pathLst>
                  <a:path w="21570" h="21600" fill="norm" stroke="1" extrusionOk="0">
                    <a:moveTo>
                      <a:pt x="125" y="0"/>
                    </a:moveTo>
                    <a:cubicBezTo>
                      <a:pt x="95" y="0"/>
                      <a:pt x="65" y="9"/>
                      <a:pt x="34" y="18"/>
                    </a:cubicBezTo>
                    <a:cubicBezTo>
                      <a:pt x="-11" y="45"/>
                      <a:pt x="-11" y="100"/>
                      <a:pt x="34" y="127"/>
                    </a:cubicBezTo>
                    <a:cubicBezTo>
                      <a:pt x="140" y="182"/>
                      <a:pt x="10804" y="6798"/>
                      <a:pt x="21332" y="21564"/>
                    </a:cubicBezTo>
                    <a:cubicBezTo>
                      <a:pt x="21347" y="21591"/>
                      <a:pt x="21393" y="21600"/>
                      <a:pt x="21453" y="21600"/>
                    </a:cubicBezTo>
                    <a:lnTo>
                      <a:pt x="21498" y="21600"/>
                    </a:lnTo>
                    <a:cubicBezTo>
                      <a:pt x="21559" y="21591"/>
                      <a:pt x="21589" y="21536"/>
                      <a:pt x="21559" y="21509"/>
                    </a:cubicBezTo>
                    <a:cubicBezTo>
                      <a:pt x="11016" y="6716"/>
                      <a:pt x="306" y="91"/>
                      <a:pt x="216" y="18"/>
                    </a:cubicBezTo>
                    <a:cubicBezTo>
                      <a:pt x="185" y="9"/>
                      <a:pt x="155" y="0"/>
                      <a:pt x="12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3" name="Google Shape;350;p25"/>
              <p:cNvSpPr/>
              <p:nvPr/>
            </p:nvSpPr>
            <p:spPr>
              <a:xfrm>
                <a:off x="1799492" y="1000060"/>
                <a:ext cx="166463" cy="149167"/>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21522" y="0"/>
                    </a:moveTo>
                    <a:cubicBezTo>
                      <a:pt x="21505" y="0"/>
                      <a:pt x="21487" y="0"/>
                      <a:pt x="21478" y="20"/>
                    </a:cubicBezTo>
                    <a:cubicBezTo>
                      <a:pt x="13197" y="9814"/>
                      <a:pt x="149" y="21346"/>
                      <a:pt x="27" y="21454"/>
                    </a:cubicBezTo>
                    <a:cubicBezTo>
                      <a:pt x="-8" y="21483"/>
                      <a:pt x="-8" y="21541"/>
                      <a:pt x="18" y="21571"/>
                    </a:cubicBezTo>
                    <a:cubicBezTo>
                      <a:pt x="27" y="21580"/>
                      <a:pt x="44" y="21600"/>
                      <a:pt x="71" y="21600"/>
                    </a:cubicBezTo>
                    <a:cubicBezTo>
                      <a:pt x="79" y="21600"/>
                      <a:pt x="97" y="21580"/>
                      <a:pt x="106" y="21580"/>
                    </a:cubicBezTo>
                    <a:cubicBezTo>
                      <a:pt x="246" y="21463"/>
                      <a:pt x="13293" y="9931"/>
                      <a:pt x="21566" y="117"/>
                    </a:cubicBezTo>
                    <a:cubicBezTo>
                      <a:pt x="21592" y="88"/>
                      <a:pt x="21592" y="49"/>
                      <a:pt x="21566" y="20"/>
                    </a:cubicBezTo>
                    <a:cubicBezTo>
                      <a:pt x="21557" y="0"/>
                      <a:pt x="21540" y="0"/>
                      <a:pt x="21522"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4" name="Google Shape;351;p25"/>
              <p:cNvSpPr/>
              <p:nvPr/>
            </p:nvSpPr>
            <p:spPr>
              <a:xfrm>
                <a:off x="1961726" y="1043219"/>
                <a:ext cx="12831" cy="20096"/>
              </a:xfrm>
              <a:custGeom>
                <a:avLst/>
                <a:gdLst/>
                <a:ahLst/>
                <a:cxnLst>
                  <a:cxn ang="0">
                    <a:pos x="wd2" y="hd2"/>
                  </a:cxn>
                  <a:cxn ang="5400000">
                    <a:pos x="wd2" y="hd2"/>
                  </a:cxn>
                  <a:cxn ang="10800000">
                    <a:pos x="wd2" y="hd2"/>
                  </a:cxn>
                  <a:cxn ang="16200000">
                    <a:pos x="wd2" y="hd2"/>
                  </a:cxn>
                </a:cxnLst>
                <a:rect l="0" t="0" r="r" b="b"/>
                <a:pathLst>
                  <a:path w="21292" h="21600" fill="norm" stroke="1" extrusionOk="0">
                    <a:moveTo>
                      <a:pt x="20419" y="0"/>
                    </a:moveTo>
                    <a:cubicBezTo>
                      <a:pt x="20083" y="0"/>
                      <a:pt x="19747" y="72"/>
                      <a:pt x="19635" y="290"/>
                    </a:cubicBezTo>
                    <a:cubicBezTo>
                      <a:pt x="15271" y="5146"/>
                      <a:pt x="8667" y="11960"/>
                      <a:pt x="162" y="20730"/>
                    </a:cubicBezTo>
                    <a:cubicBezTo>
                      <a:pt x="-174" y="21020"/>
                      <a:pt x="50" y="21383"/>
                      <a:pt x="498" y="21455"/>
                    </a:cubicBezTo>
                    <a:cubicBezTo>
                      <a:pt x="721" y="21600"/>
                      <a:pt x="721" y="21600"/>
                      <a:pt x="833" y="21600"/>
                    </a:cubicBezTo>
                    <a:cubicBezTo>
                      <a:pt x="1169" y="21600"/>
                      <a:pt x="1505" y="21455"/>
                      <a:pt x="1729" y="21383"/>
                    </a:cubicBezTo>
                    <a:cubicBezTo>
                      <a:pt x="10234" y="12612"/>
                      <a:pt x="16614" y="5654"/>
                      <a:pt x="21202" y="870"/>
                    </a:cubicBezTo>
                    <a:cubicBezTo>
                      <a:pt x="21426" y="652"/>
                      <a:pt x="21202" y="290"/>
                      <a:pt x="20866" y="72"/>
                    </a:cubicBezTo>
                    <a:cubicBezTo>
                      <a:pt x="20754" y="72"/>
                      <a:pt x="20531" y="0"/>
                      <a:pt x="20419"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5" name="Google Shape;352;p25"/>
              <p:cNvSpPr/>
              <p:nvPr/>
            </p:nvSpPr>
            <p:spPr>
              <a:xfrm>
                <a:off x="1850789" y="1101145"/>
                <a:ext cx="87284" cy="134062"/>
              </a:xfrm>
              <a:custGeom>
                <a:avLst/>
                <a:gdLst/>
                <a:ahLst/>
                <a:cxnLst>
                  <a:cxn ang="0">
                    <a:pos x="wd2" y="hd2"/>
                  </a:cxn>
                  <a:cxn ang="5400000">
                    <a:pos x="wd2" y="hd2"/>
                  </a:cxn>
                  <a:cxn ang="10800000">
                    <a:pos x="wd2" y="hd2"/>
                  </a:cxn>
                  <a:cxn ang="16200000">
                    <a:pos x="wd2" y="hd2"/>
                  </a:cxn>
                </a:cxnLst>
                <a:rect l="0" t="0" r="r" b="b"/>
                <a:pathLst>
                  <a:path w="21555" h="21600" fill="norm" stroke="1" extrusionOk="0">
                    <a:moveTo>
                      <a:pt x="21408" y="0"/>
                    </a:moveTo>
                    <a:cubicBezTo>
                      <a:pt x="21375" y="0"/>
                      <a:pt x="21342" y="11"/>
                      <a:pt x="21325" y="43"/>
                    </a:cubicBezTo>
                    <a:cubicBezTo>
                      <a:pt x="12232" y="9279"/>
                      <a:pt x="125" y="21339"/>
                      <a:pt x="25" y="21459"/>
                    </a:cubicBezTo>
                    <a:cubicBezTo>
                      <a:pt x="-25" y="21502"/>
                      <a:pt x="8" y="21557"/>
                      <a:pt x="58" y="21589"/>
                    </a:cubicBezTo>
                    <a:cubicBezTo>
                      <a:pt x="75" y="21589"/>
                      <a:pt x="108" y="21600"/>
                      <a:pt x="125" y="21600"/>
                    </a:cubicBezTo>
                    <a:lnTo>
                      <a:pt x="125" y="21589"/>
                    </a:lnTo>
                    <a:cubicBezTo>
                      <a:pt x="175" y="21589"/>
                      <a:pt x="208" y="21589"/>
                      <a:pt x="225" y="21557"/>
                    </a:cubicBezTo>
                    <a:cubicBezTo>
                      <a:pt x="358" y="21437"/>
                      <a:pt x="12465" y="9355"/>
                      <a:pt x="21542" y="130"/>
                    </a:cubicBezTo>
                    <a:cubicBezTo>
                      <a:pt x="21575" y="98"/>
                      <a:pt x="21542" y="43"/>
                      <a:pt x="21492" y="11"/>
                    </a:cubicBezTo>
                    <a:cubicBezTo>
                      <a:pt x="21475" y="0"/>
                      <a:pt x="21442" y="0"/>
                      <a:pt x="2140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6" name="Google Shape;353;p25"/>
              <p:cNvSpPr/>
              <p:nvPr/>
            </p:nvSpPr>
            <p:spPr>
              <a:xfrm>
                <a:off x="1735307" y="1144910"/>
                <a:ext cx="33579" cy="54691"/>
              </a:xfrm>
              <a:custGeom>
                <a:avLst/>
                <a:gdLst/>
                <a:ahLst/>
                <a:cxnLst>
                  <a:cxn ang="0">
                    <a:pos x="wd2" y="hd2"/>
                  </a:cxn>
                  <a:cxn ang="5400000">
                    <a:pos x="wd2" y="hd2"/>
                  </a:cxn>
                  <a:cxn ang="10800000">
                    <a:pos x="wd2" y="hd2"/>
                  </a:cxn>
                  <a:cxn ang="16200000">
                    <a:pos x="wd2" y="hd2"/>
                  </a:cxn>
                </a:cxnLst>
                <a:rect l="0" t="0" r="r" b="b"/>
                <a:pathLst>
                  <a:path w="18447" h="21600" fill="norm" stroke="1" extrusionOk="0">
                    <a:moveTo>
                      <a:pt x="663" y="0"/>
                    </a:moveTo>
                    <a:cubicBezTo>
                      <a:pt x="663" y="0"/>
                      <a:pt x="-3153" y="10121"/>
                      <a:pt x="7517" y="21600"/>
                    </a:cubicBezTo>
                    <a:lnTo>
                      <a:pt x="8555" y="20109"/>
                    </a:lnTo>
                    <a:cubicBezTo>
                      <a:pt x="13112" y="13636"/>
                      <a:pt x="16595" y="8603"/>
                      <a:pt x="18447" y="5859"/>
                    </a:cubicBezTo>
                    <a:cubicBezTo>
                      <a:pt x="11889" y="2797"/>
                      <a:pt x="5591" y="613"/>
                      <a:pt x="663" y="0"/>
                    </a:cubicBezTo>
                    <a:close/>
                  </a:path>
                </a:pathLst>
              </a:custGeom>
              <a:solidFill>
                <a:srgbClr val="BC7A6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7" name="Google Shape;354;p25"/>
              <p:cNvSpPr/>
              <p:nvPr/>
            </p:nvSpPr>
            <p:spPr>
              <a:xfrm>
                <a:off x="1880494" y="1317881"/>
                <a:ext cx="50781" cy="55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27" y="0"/>
                    </a:moveTo>
                    <a:cubicBezTo>
                      <a:pt x="7315" y="4372"/>
                      <a:pt x="3758" y="8770"/>
                      <a:pt x="0" y="13194"/>
                    </a:cubicBezTo>
                    <a:cubicBezTo>
                      <a:pt x="8978" y="21288"/>
                      <a:pt x="19822" y="21600"/>
                      <a:pt x="21399" y="21600"/>
                    </a:cubicBezTo>
                    <a:cubicBezTo>
                      <a:pt x="21543" y="21600"/>
                      <a:pt x="21600" y="21600"/>
                      <a:pt x="21600" y="21600"/>
                    </a:cubicBezTo>
                    <a:cubicBezTo>
                      <a:pt x="21600" y="21600"/>
                      <a:pt x="18387" y="10956"/>
                      <a:pt x="10527" y="0"/>
                    </a:cubicBezTo>
                    <a:close/>
                  </a:path>
                </a:pathLst>
              </a:custGeom>
              <a:solidFill>
                <a:srgbClr val="BC7A6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8" name="Google Shape;355;p25"/>
              <p:cNvSpPr/>
              <p:nvPr/>
            </p:nvSpPr>
            <p:spPr>
              <a:xfrm>
                <a:off x="2199832" y="840307"/>
                <a:ext cx="342608" cy="277226"/>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56" y="0"/>
                    </a:moveTo>
                    <a:cubicBezTo>
                      <a:pt x="21543" y="0"/>
                      <a:pt x="21535" y="11"/>
                      <a:pt x="21526" y="26"/>
                    </a:cubicBezTo>
                    <a:cubicBezTo>
                      <a:pt x="19125" y="5112"/>
                      <a:pt x="13401" y="10682"/>
                      <a:pt x="9033" y="14465"/>
                    </a:cubicBezTo>
                    <a:cubicBezTo>
                      <a:pt x="4286" y="18563"/>
                      <a:pt x="58" y="21500"/>
                      <a:pt x="19" y="21521"/>
                    </a:cubicBezTo>
                    <a:cubicBezTo>
                      <a:pt x="-2" y="21537"/>
                      <a:pt x="-6" y="21563"/>
                      <a:pt x="7" y="21584"/>
                    </a:cubicBezTo>
                    <a:cubicBezTo>
                      <a:pt x="11" y="21595"/>
                      <a:pt x="19" y="21600"/>
                      <a:pt x="32" y="21600"/>
                    </a:cubicBezTo>
                    <a:lnTo>
                      <a:pt x="53" y="21600"/>
                    </a:lnTo>
                    <a:cubicBezTo>
                      <a:pt x="92" y="21568"/>
                      <a:pt x="4320" y="18631"/>
                      <a:pt x="9062" y="14533"/>
                    </a:cubicBezTo>
                    <a:cubicBezTo>
                      <a:pt x="13448" y="10745"/>
                      <a:pt x="19176" y="5160"/>
                      <a:pt x="21581" y="63"/>
                    </a:cubicBezTo>
                    <a:cubicBezTo>
                      <a:pt x="21594" y="47"/>
                      <a:pt x="21590" y="16"/>
                      <a:pt x="21569" y="11"/>
                    </a:cubicBezTo>
                    <a:cubicBezTo>
                      <a:pt x="21564" y="5"/>
                      <a:pt x="21560" y="0"/>
                      <a:pt x="21556"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9" name="Google Shape;356;p25"/>
              <p:cNvSpPr/>
              <p:nvPr/>
            </p:nvSpPr>
            <p:spPr>
              <a:xfrm>
                <a:off x="2335950" y="869641"/>
                <a:ext cx="211015" cy="340682"/>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21533" y="0"/>
                    </a:moveTo>
                    <a:cubicBezTo>
                      <a:pt x="21512" y="0"/>
                      <a:pt x="21485" y="4"/>
                      <a:pt x="21478" y="21"/>
                    </a:cubicBezTo>
                    <a:cubicBezTo>
                      <a:pt x="21388" y="150"/>
                      <a:pt x="12095" y="13327"/>
                      <a:pt x="16" y="21549"/>
                    </a:cubicBezTo>
                    <a:cubicBezTo>
                      <a:pt x="-5" y="21562"/>
                      <a:pt x="-5" y="21579"/>
                      <a:pt x="16" y="21591"/>
                    </a:cubicBezTo>
                    <a:cubicBezTo>
                      <a:pt x="29" y="21600"/>
                      <a:pt x="36" y="21600"/>
                      <a:pt x="57" y="21600"/>
                    </a:cubicBezTo>
                    <a:cubicBezTo>
                      <a:pt x="71" y="21600"/>
                      <a:pt x="78" y="21600"/>
                      <a:pt x="92" y="21591"/>
                    </a:cubicBezTo>
                    <a:cubicBezTo>
                      <a:pt x="12192" y="13361"/>
                      <a:pt x="21492" y="175"/>
                      <a:pt x="21581" y="47"/>
                    </a:cubicBezTo>
                    <a:cubicBezTo>
                      <a:pt x="21595" y="26"/>
                      <a:pt x="21581" y="9"/>
                      <a:pt x="21554" y="0"/>
                    </a:cubicBezTo>
                    <a:cubicBezTo>
                      <a:pt x="21547" y="0"/>
                      <a:pt x="21540" y="0"/>
                      <a:pt x="21533"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0" name="Google Shape;357;p25"/>
              <p:cNvSpPr/>
              <p:nvPr/>
            </p:nvSpPr>
            <p:spPr>
              <a:xfrm>
                <a:off x="2261731" y="600171"/>
                <a:ext cx="310673" cy="1053537"/>
              </a:xfrm>
              <a:custGeom>
                <a:avLst/>
                <a:gdLst/>
                <a:ahLst/>
                <a:cxnLst>
                  <a:cxn ang="0">
                    <a:pos x="wd2" y="hd2"/>
                  </a:cxn>
                  <a:cxn ang="5400000">
                    <a:pos x="wd2" y="hd2"/>
                  </a:cxn>
                  <a:cxn ang="10800000">
                    <a:pos x="wd2" y="hd2"/>
                  </a:cxn>
                  <a:cxn ang="16200000">
                    <a:pos x="wd2" y="hd2"/>
                  </a:cxn>
                </a:cxnLst>
                <a:rect l="0" t="0" r="r" b="b"/>
                <a:pathLst>
                  <a:path w="21594" h="21600" fill="norm" stroke="1" extrusionOk="0">
                    <a:moveTo>
                      <a:pt x="32" y="0"/>
                    </a:moveTo>
                    <a:cubicBezTo>
                      <a:pt x="27" y="0"/>
                      <a:pt x="22" y="0"/>
                      <a:pt x="13" y="0"/>
                    </a:cubicBezTo>
                    <a:cubicBezTo>
                      <a:pt x="-1" y="4"/>
                      <a:pt x="-6" y="11"/>
                      <a:pt x="8" y="17"/>
                    </a:cubicBezTo>
                    <a:cubicBezTo>
                      <a:pt x="102" y="64"/>
                      <a:pt x="9842" y="4833"/>
                      <a:pt x="15416" y="9014"/>
                    </a:cubicBezTo>
                    <a:cubicBezTo>
                      <a:pt x="17235" y="10378"/>
                      <a:pt x="18374" y="11368"/>
                      <a:pt x="18908" y="12039"/>
                    </a:cubicBezTo>
                    <a:cubicBezTo>
                      <a:pt x="19363" y="12620"/>
                      <a:pt x="19367" y="12975"/>
                      <a:pt x="18932" y="13132"/>
                    </a:cubicBezTo>
                    <a:cubicBezTo>
                      <a:pt x="18716" y="13206"/>
                      <a:pt x="18411" y="13234"/>
                      <a:pt x="18022" y="13234"/>
                    </a:cubicBezTo>
                    <a:cubicBezTo>
                      <a:pt x="17746" y="13234"/>
                      <a:pt x="17427" y="13220"/>
                      <a:pt x="17071" y="13198"/>
                    </a:cubicBezTo>
                    <a:cubicBezTo>
                      <a:pt x="17056" y="13198"/>
                      <a:pt x="17047" y="13198"/>
                      <a:pt x="17033" y="13202"/>
                    </a:cubicBezTo>
                    <a:cubicBezTo>
                      <a:pt x="17028" y="13206"/>
                      <a:pt x="17028" y="13209"/>
                      <a:pt x="17028" y="13213"/>
                    </a:cubicBezTo>
                    <a:cubicBezTo>
                      <a:pt x="18510" y="14418"/>
                      <a:pt x="21346" y="18513"/>
                      <a:pt x="21519" y="21589"/>
                    </a:cubicBezTo>
                    <a:cubicBezTo>
                      <a:pt x="21519" y="21596"/>
                      <a:pt x="21533" y="21600"/>
                      <a:pt x="21557" y="21600"/>
                    </a:cubicBezTo>
                    <a:cubicBezTo>
                      <a:pt x="21580" y="21600"/>
                      <a:pt x="21594" y="21596"/>
                      <a:pt x="21594" y="21589"/>
                    </a:cubicBezTo>
                    <a:cubicBezTo>
                      <a:pt x="21416" y="18525"/>
                      <a:pt x="18608" y="14452"/>
                      <a:pt x="17117" y="13223"/>
                    </a:cubicBezTo>
                    <a:cubicBezTo>
                      <a:pt x="17417" y="13241"/>
                      <a:pt x="17727" y="13256"/>
                      <a:pt x="18017" y="13256"/>
                    </a:cubicBezTo>
                    <a:cubicBezTo>
                      <a:pt x="18402" y="13256"/>
                      <a:pt x="18753" y="13230"/>
                      <a:pt x="18988" y="13146"/>
                    </a:cubicBezTo>
                    <a:cubicBezTo>
                      <a:pt x="19953" y="12808"/>
                      <a:pt x="18903" y="11569"/>
                      <a:pt x="15477" y="9006"/>
                    </a:cubicBezTo>
                    <a:cubicBezTo>
                      <a:pt x="9903" y="4824"/>
                      <a:pt x="163" y="53"/>
                      <a:pt x="74" y="4"/>
                    </a:cubicBezTo>
                    <a:cubicBezTo>
                      <a:pt x="60" y="1"/>
                      <a:pt x="46" y="0"/>
                      <a:pt x="32"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1" name="Google Shape;358;p25"/>
              <p:cNvSpPr/>
              <p:nvPr/>
            </p:nvSpPr>
            <p:spPr>
              <a:xfrm>
                <a:off x="2102296" y="1520591"/>
                <a:ext cx="81518" cy="168386"/>
              </a:xfrm>
              <a:custGeom>
                <a:avLst/>
                <a:gdLst/>
                <a:ahLst/>
                <a:cxnLst>
                  <a:cxn ang="0">
                    <a:pos x="wd2" y="hd2"/>
                  </a:cxn>
                  <a:cxn ang="5400000">
                    <a:pos x="wd2" y="hd2"/>
                  </a:cxn>
                  <a:cxn ang="10800000">
                    <a:pos x="wd2" y="hd2"/>
                  </a:cxn>
                  <a:cxn ang="16200000">
                    <a:pos x="wd2" y="hd2"/>
                  </a:cxn>
                </a:cxnLst>
                <a:rect l="0" t="0" r="r" b="b"/>
                <a:pathLst>
                  <a:path w="19441" h="21600" fill="norm" stroke="1" extrusionOk="0">
                    <a:moveTo>
                      <a:pt x="19091" y="0"/>
                    </a:moveTo>
                    <a:cubicBezTo>
                      <a:pt x="19075" y="0"/>
                      <a:pt x="19059" y="0"/>
                      <a:pt x="19043" y="0"/>
                    </a:cubicBezTo>
                    <a:cubicBezTo>
                      <a:pt x="18978" y="0"/>
                      <a:pt x="18930" y="43"/>
                      <a:pt x="18946" y="78"/>
                    </a:cubicBezTo>
                    <a:cubicBezTo>
                      <a:pt x="18978" y="147"/>
                      <a:pt x="21343" y="6609"/>
                      <a:pt x="10905" y="12491"/>
                    </a:cubicBezTo>
                    <a:cubicBezTo>
                      <a:pt x="997" y="18097"/>
                      <a:pt x="16" y="21488"/>
                      <a:pt x="0" y="21513"/>
                    </a:cubicBezTo>
                    <a:cubicBezTo>
                      <a:pt x="0" y="21557"/>
                      <a:pt x="48" y="21600"/>
                      <a:pt x="113" y="21600"/>
                    </a:cubicBezTo>
                    <a:cubicBezTo>
                      <a:pt x="193" y="21600"/>
                      <a:pt x="241" y="21574"/>
                      <a:pt x="273" y="21548"/>
                    </a:cubicBezTo>
                    <a:cubicBezTo>
                      <a:pt x="273" y="21505"/>
                      <a:pt x="1271" y="18166"/>
                      <a:pt x="11114" y="12578"/>
                    </a:cubicBezTo>
                    <a:cubicBezTo>
                      <a:pt x="21600" y="6643"/>
                      <a:pt x="19220" y="121"/>
                      <a:pt x="19187" y="52"/>
                    </a:cubicBezTo>
                    <a:cubicBezTo>
                      <a:pt x="19171" y="26"/>
                      <a:pt x="19139" y="0"/>
                      <a:pt x="1909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2" name="Google Shape;359;p25"/>
              <p:cNvSpPr/>
              <p:nvPr/>
            </p:nvSpPr>
            <p:spPr>
              <a:xfrm>
                <a:off x="2138375" y="1668138"/>
                <a:ext cx="587921" cy="6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00" y="0"/>
                    </a:moveTo>
                    <a:cubicBezTo>
                      <a:pt x="20921" y="560"/>
                      <a:pt x="20847" y="963"/>
                      <a:pt x="20782" y="1188"/>
                    </a:cubicBezTo>
                    <a:cubicBezTo>
                      <a:pt x="20634" y="1703"/>
                      <a:pt x="20396" y="1860"/>
                      <a:pt x="20101" y="1860"/>
                    </a:cubicBezTo>
                    <a:cubicBezTo>
                      <a:pt x="19754" y="1860"/>
                      <a:pt x="19326" y="1658"/>
                      <a:pt x="18862" y="1658"/>
                    </a:cubicBezTo>
                    <a:cubicBezTo>
                      <a:pt x="18666" y="1658"/>
                      <a:pt x="18463" y="1680"/>
                      <a:pt x="18258" y="1793"/>
                    </a:cubicBezTo>
                    <a:cubicBezTo>
                      <a:pt x="18005" y="1927"/>
                      <a:pt x="17750" y="2173"/>
                      <a:pt x="17495" y="2532"/>
                    </a:cubicBezTo>
                    <a:cubicBezTo>
                      <a:pt x="16124" y="4571"/>
                      <a:pt x="16333" y="12234"/>
                      <a:pt x="14177" y="12279"/>
                    </a:cubicBezTo>
                    <a:cubicBezTo>
                      <a:pt x="14170" y="12279"/>
                      <a:pt x="14160" y="12279"/>
                      <a:pt x="14150" y="12279"/>
                    </a:cubicBezTo>
                    <a:cubicBezTo>
                      <a:pt x="12002" y="12279"/>
                      <a:pt x="9829" y="4190"/>
                      <a:pt x="9829" y="4190"/>
                    </a:cubicBezTo>
                    <a:cubicBezTo>
                      <a:pt x="9829" y="4190"/>
                      <a:pt x="9621" y="12548"/>
                      <a:pt x="7359" y="13287"/>
                    </a:cubicBezTo>
                    <a:cubicBezTo>
                      <a:pt x="7297" y="13310"/>
                      <a:pt x="7237" y="13332"/>
                      <a:pt x="7178" y="13332"/>
                    </a:cubicBezTo>
                    <a:cubicBezTo>
                      <a:pt x="5372" y="13332"/>
                      <a:pt x="5817" y="3092"/>
                      <a:pt x="4311" y="3092"/>
                    </a:cubicBezTo>
                    <a:cubicBezTo>
                      <a:pt x="4271" y="3092"/>
                      <a:pt x="4227" y="3092"/>
                      <a:pt x="4182" y="3115"/>
                    </a:cubicBezTo>
                    <a:cubicBezTo>
                      <a:pt x="4026" y="3182"/>
                      <a:pt x="3850" y="3316"/>
                      <a:pt x="3650" y="3585"/>
                    </a:cubicBezTo>
                    <a:cubicBezTo>
                      <a:pt x="3627" y="3630"/>
                      <a:pt x="3610" y="3652"/>
                      <a:pt x="3588" y="3697"/>
                    </a:cubicBezTo>
                    <a:cubicBezTo>
                      <a:pt x="1940" y="6207"/>
                      <a:pt x="629" y="15976"/>
                      <a:pt x="0" y="21600"/>
                    </a:cubicBezTo>
                    <a:cubicBezTo>
                      <a:pt x="0" y="21600"/>
                      <a:pt x="1402" y="20390"/>
                      <a:pt x="3598" y="18889"/>
                    </a:cubicBezTo>
                    <a:cubicBezTo>
                      <a:pt x="3801" y="18754"/>
                      <a:pt x="4006" y="18598"/>
                      <a:pt x="4224" y="18463"/>
                    </a:cubicBezTo>
                    <a:cubicBezTo>
                      <a:pt x="7889" y="16021"/>
                      <a:pt x="13354" y="12996"/>
                      <a:pt x="18243" y="12861"/>
                    </a:cubicBezTo>
                    <a:lnTo>
                      <a:pt x="18862" y="12861"/>
                    </a:lnTo>
                    <a:cubicBezTo>
                      <a:pt x="19806" y="12861"/>
                      <a:pt x="20725" y="12996"/>
                      <a:pt x="21600" y="13287"/>
                    </a:cubicBezTo>
                    <a:cubicBezTo>
                      <a:pt x="21446" y="6789"/>
                      <a:pt x="21142" y="1994"/>
                      <a:pt x="21000"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3" name="Google Shape;360;p25"/>
              <p:cNvSpPr/>
              <p:nvPr/>
            </p:nvSpPr>
            <p:spPr>
              <a:xfrm>
                <a:off x="2236024" y="1677512"/>
                <a:ext cx="19223" cy="47475"/>
              </a:xfrm>
              <a:custGeom>
                <a:avLst/>
                <a:gdLst/>
                <a:ahLst/>
                <a:cxnLst>
                  <a:cxn ang="0">
                    <a:pos x="wd2" y="hd2"/>
                  </a:cxn>
                  <a:cxn ang="5400000">
                    <a:pos x="wd2" y="hd2"/>
                  </a:cxn>
                  <a:cxn ang="10800000">
                    <a:pos x="wd2" y="hd2"/>
                  </a:cxn>
                  <a:cxn ang="16200000">
                    <a:pos x="wd2" y="hd2"/>
                  </a:cxn>
                </a:cxnLst>
                <a:rect l="0" t="0" r="r" b="b"/>
                <a:pathLst>
                  <a:path w="19733" h="21600" fill="norm" stroke="1" extrusionOk="0">
                    <a:moveTo>
                      <a:pt x="16615" y="0"/>
                    </a:moveTo>
                    <a:cubicBezTo>
                      <a:pt x="12254" y="31"/>
                      <a:pt x="7338" y="276"/>
                      <a:pt x="1731" y="644"/>
                    </a:cubicBezTo>
                    <a:cubicBezTo>
                      <a:pt x="1108" y="706"/>
                      <a:pt x="623" y="736"/>
                      <a:pt x="0" y="798"/>
                    </a:cubicBezTo>
                    <a:cubicBezTo>
                      <a:pt x="2492" y="5799"/>
                      <a:pt x="5538" y="14697"/>
                      <a:pt x="277" y="21600"/>
                    </a:cubicBezTo>
                    <a:cubicBezTo>
                      <a:pt x="5954" y="21385"/>
                      <a:pt x="11700" y="21201"/>
                      <a:pt x="17792" y="21017"/>
                    </a:cubicBezTo>
                    <a:cubicBezTo>
                      <a:pt x="21600" y="13469"/>
                      <a:pt x="19038" y="5216"/>
                      <a:pt x="1661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4" name="Google Shape;361;p25"/>
              <p:cNvSpPr/>
              <p:nvPr/>
            </p:nvSpPr>
            <p:spPr>
              <a:xfrm>
                <a:off x="2634917" y="1673129"/>
                <a:ext cx="18648" cy="33718"/>
              </a:xfrm>
              <a:custGeom>
                <a:avLst/>
                <a:gdLst/>
                <a:ahLst/>
                <a:cxnLst>
                  <a:cxn ang="0">
                    <a:pos x="wd2" y="hd2"/>
                  </a:cxn>
                  <a:cxn ang="5400000">
                    <a:pos x="wd2" y="hd2"/>
                  </a:cxn>
                  <a:cxn ang="10800000">
                    <a:pos x="wd2" y="hd2"/>
                  </a:cxn>
                  <a:cxn ang="16200000">
                    <a:pos x="wd2" y="hd2"/>
                  </a:cxn>
                </a:cxnLst>
                <a:rect l="0" t="0" r="r" b="b"/>
                <a:pathLst>
                  <a:path w="20454" h="21600" fill="norm" stroke="1" extrusionOk="0">
                    <a:moveTo>
                      <a:pt x="18493" y="0"/>
                    </a:moveTo>
                    <a:cubicBezTo>
                      <a:pt x="12649" y="0"/>
                      <a:pt x="6584" y="43"/>
                      <a:pt x="444" y="259"/>
                    </a:cubicBezTo>
                    <a:cubicBezTo>
                      <a:pt x="2737" y="5962"/>
                      <a:pt x="4142" y="13651"/>
                      <a:pt x="0" y="21600"/>
                    </a:cubicBezTo>
                    <a:lnTo>
                      <a:pt x="18493" y="21600"/>
                    </a:lnTo>
                    <a:cubicBezTo>
                      <a:pt x="21600" y="13608"/>
                      <a:pt x="20564" y="6091"/>
                      <a:pt x="1849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5" name="Google Shape;362;p25"/>
              <p:cNvSpPr/>
              <p:nvPr/>
            </p:nvSpPr>
            <p:spPr>
              <a:xfrm>
                <a:off x="2070411" y="1744677"/>
                <a:ext cx="57140" cy="273585"/>
              </a:xfrm>
              <a:custGeom>
                <a:avLst/>
                <a:gdLst/>
                <a:ahLst/>
                <a:cxnLst>
                  <a:cxn ang="0">
                    <a:pos x="wd2" y="hd2"/>
                  </a:cxn>
                  <a:cxn ang="5400000">
                    <a:pos x="wd2" y="hd2"/>
                  </a:cxn>
                  <a:cxn ang="10800000">
                    <a:pos x="wd2" y="hd2"/>
                  </a:cxn>
                  <a:cxn ang="16200000">
                    <a:pos x="wd2" y="hd2"/>
                  </a:cxn>
                </a:cxnLst>
                <a:rect l="0" t="0" r="r" b="b"/>
                <a:pathLst>
                  <a:path w="20563" h="21600" fill="norm" stroke="1" extrusionOk="0">
                    <a:moveTo>
                      <a:pt x="20382" y="0"/>
                    </a:moveTo>
                    <a:cubicBezTo>
                      <a:pt x="20333" y="0"/>
                      <a:pt x="20284" y="0"/>
                      <a:pt x="20260" y="5"/>
                    </a:cubicBezTo>
                    <a:cubicBezTo>
                      <a:pt x="20115" y="27"/>
                      <a:pt x="7179" y="2098"/>
                      <a:pt x="3271" y="7890"/>
                    </a:cubicBezTo>
                    <a:cubicBezTo>
                      <a:pt x="3271" y="7906"/>
                      <a:pt x="3320" y="7917"/>
                      <a:pt x="3344" y="7922"/>
                    </a:cubicBezTo>
                    <a:cubicBezTo>
                      <a:pt x="3393" y="7938"/>
                      <a:pt x="3417" y="7938"/>
                      <a:pt x="3490" y="7938"/>
                    </a:cubicBezTo>
                    <a:lnTo>
                      <a:pt x="11887" y="7880"/>
                    </a:lnTo>
                    <a:cubicBezTo>
                      <a:pt x="10844" y="8694"/>
                      <a:pt x="-1000" y="18070"/>
                      <a:pt x="68" y="21557"/>
                    </a:cubicBezTo>
                    <a:cubicBezTo>
                      <a:pt x="68" y="21584"/>
                      <a:pt x="189" y="21600"/>
                      <a:pt x="262" y="21600"/>
                    </a:cubicBezTo>
                    <a:lnTo>
                      <a:pt x="286" y="21600"/>
                    </a:lnTo>
                    <a:cubicBezTo>
                      <a:pt x="408" y="21600"/>
                      <a:pt x="480" y="21584"/>
                      <a:pt x="480" y="21557"/>
                    </a:cubicBezTo>
                    <a:cubicBezTo>
                      <a:pt x="-660" y="17937"/>
                      <a:pt x="12203" y="7954"/>
                      <a:pt x="12324" y="7848"/>
                    </a:cubicBezTo>
                    <a:cubicBezTo>
                      <a:pt x="12348" y="7832"/>
                      <a:pt x="12324" y="7826"/>
                      <a:pt x="12276" y="7811"/>
                    </a:cubicBezTo>
                    <a:cubicBezTo>
                      <a:pt x="12251" y="7800"/>
                      <a:pt x="12203" y="7795"/>
                      <a:pt x="12130" y="7795"/>
                    </a:cubicBezTo>
                    <a:lnTo>
                      <a:pt x="3708" y="7858"/>
                    </a:lnTo>
                    <a:cubicBezTo>
                      <a:pt x="7567" y="2140"/>
                      <a:pt x="20357" y="91"/>
                      <a:pt x="20479" y="75"/>
                    </a:cubicBezTo>
                    <a:cubicBezTo>
                      <a:pt x="20551" y="59"/>
                      <a:pt x="20600" y="37"/>
                      <a:pt x="20527" y="11"/>
                    </a:cubicBezTo>
                    <a:cubicBezTo>
                      <a:pt x="20503" y="0"/>
                      <a:pt x="20430" y="0"/>
                      <a:pt x="20382"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6" name="Google Shape;363;p25"/>
              <p:cNvSpPr/>
              <p:nvPr/>
            </p:nvSpPr>
            <p:spPr>
              <a:xfrm>
                <a:off x="2131284" y="1762547"/>
                <a:ext cx="39786" cy="181941"/>
              </a:xfrm>
              <a:custGeom>
                <a:avLst/>
                <a:gdLst/>
                <a:ahLst/>
                <a:cxnLst>
                  <a:cxn ang="0">
                    <a:pos x="wd2" y="hd2"/>
                  </a:cxn>
                  <a:cxn ang="5400000">
                    <a:pos x="wd2" y="hd2"/>
                  </a:cxn>
                  <a:cxn ang="10800000">
                    <a:pos x="wd2" y="hd2"/>
                  </a:cxn>
                  <a:cxn ang="16200000">
                    <a:pos x="wd2" y="hd2"/>
                  </a:cxn>
                </a:cxnLst>
                <a:rect l="0" t="0" r="r" b="b"/>
                <a:pathLst>
                  <a:path w="21526" h="21600" fill="norm" stroke="1" extrusionOk="0">
                    <a:moveTo>
                      <a:pt x="334" y="0"/>
                    </a:moveTo>
                    <a:cubicBezTo>
                      <a:pt x="334" y="0"/>
                      <a:pt x="297" y="0"/>
                      <a:pt x="297" y="8"/>
                    </a:cubicBezTo>
                    <a:cubicBezTo>
                      <a:pt x="115" y="8"/>
                      <a:pt x="-31" y="32"/>
                      <a:pt x="5" y="64"/>
                    </a:cubicBezTo>
                    <a:cubicBezTo>
                      <a:pt x="78" y="200"/>
                      <a:pt x="4603" y="13746"/>
                      <a:pt x="21022" y="21568"/>
                    </a:cubicBezTo>
                    <a:cubicBezTo>
                      <a:pt x="21058" y="21576"/>
                      <a:pt x="21168" y="21600"/>
                      <a:pt x="21277" y="21600"/>
                    </a:cubicBezTo>
                    <a:cubicBezTo>
                      <a:pt x="21277" y="21600"/>
                      <a:pt x="21350" y="21600"/>
                      <a:pt x="21387" y="21592"/>
                    </a:cubicBezTo>
                    <a:cubicBezTo>
                      <a:pt x="21496" y="21576"/>
                      <a:pt x="21569" y="21544"/>
                      <a:pt x="21496" y="21504"/>
                    </a:cubicBezTo>
                    <a:cubicBezTo>
                      <a:pt x="5150" y="13706"/>
                      <a:pt x="626" y="200"/>
                      <a:pt x="553" y="56"/>
                    </a:cubicBezTo>
                    <a:cubicBezTo>
                      <a:pt x="553" y="32"/>
                      <a:pt x="480" y="0"/>
                      <a:pt x="33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7" name="Google Shape;364;p25"/>
              <p:cNvSpPr/>
              <p:nvPr/>
            </p:nvSpPr>
            <p:spPr>
              <a:xfrm>
                <a:off x="1562324" y="2111591"/>
                <a:ext cx="795966" cy="18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24" y="0"/>
                    </a:moveTo>
                    <a:cubicBezTo>
                      <a:pt x="19472" y="0"/>
                      <a:pt x="18597" y="161"/>
                      <a:pt x="17711" y="482"/>
                    </a:cubicBezTo>
                    <a:cubicBezTo>
                      <a:pt x="9394" y="3533"/>
                      <a:pt x="123" y="19994"/>
                      <a:pt x="15" y="20235"/>
                    </a:cubicBezTo>
                    <a:cubicBezTo>
                      <a:pt x="9" y="20235"/>
                      <a:pt x="0" y="20556"/>
                      <a:pt x="0" y="20958"/>
                    </a:cubicBezTo>
                    <a:cubicBezTo>
                      <a:pt x="4" y="21359"/>
                      <a:pt x="9" y="21600"/>
                      <a:pt x="16" y="21600"/>
                    </a:cubicBezTo>
                    <a:cubicBezTo>
                      <a:pt x="135" y="21359"/>
                      <a:pt x="11445" y="1204"/>
                      <a:pt x="20293" y="1204"/>
                    </a:cubicBezTo>
                    <a:cubicBezTo>
                      <a:pt x="20731" y="1204"/>
                      <a:pt x="21163" y="1285"/>
                      <a:pt x="21585" y="1365"/>
                    </a:cubicBezTo>
                    <a:cubicBezTo>
                      <a:pt x="21595" y="1365"/>
                      <a:pt x="21600" y="1124"/>
                      <a:pt x="21600" y="803"/>
                    </a:cubicBezTo>
                    <a:cubicBezTo>
                      <a:pt x="21600" y="401"/>
                      <a:pt x="21591" y="161"/>
                      <a:pt x="21585" y="161"/>
                    </a:cubicBezTo>
                    <a:cubicBezTo>
                      <a:pt x="21172" y="0"/>
                      <a:pt x="20751" y="0"/>
                      <a:pt x="2032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8" name="Google Shape;365;p25"/>
              <p:cNvSpPr/>
              <p:nvPr/>
            </p:nvSpPr>
            <p:spPr>
              <a:xfrm>
                <a:off x="1573472" y="2124875"/>
                <a:ext cx="100235" cy="210871"/>
              </a:xfrm>
              <a:custGeom>
                <a:avLst/>
                <a:gdLst/>
                <a:ahLst/>
                <a:cxnLst>
                  <a:cxn ang="0">
                    <a:pos x="wd2" y="hd2"/>
                  </a:cxn>
                  <a:cxn ang="5400000">
                    <a:pos x="wd2" y="hd2"/>
                  </a:cxn>
                  <a:cxn ang="10800000">
                    <a:pos x="wd2" y="hd2"/>
                  </a:cxn>
                  <a:cxn ang="16200000">
                    <a:pos x="wd2" y="hd2"/>
                  </a:cxn>
                </a:cxnLst>
                <a:rect l="0" t="0" r="r" b="b"/>
                <a:pathLst>
                  <a:path w="19305" h="21600" fill="norm" stroke="1" extrusionOk="0">
                    <a:moveTo>
                      <a:pt x="19193" y="0"/>
                    </a:moveTo>
                    <a:cubicBezTo>
                      <a:pt x="19167" y="0"/>
                      <a:pt x="19115" y="14"/>
                      <a:pt x="19102" y="35"/>
                    </a:cubicBezTo>
                    <a:cubicBezTo>
                      <a:pt x="19089" y="55"/>
                      <a:pt x="18024" y="1886"/>
                      <a:pt x="15271" y="3550"/>
                    </a:cubicBezTo>
                    <a:cubicBezTo>
                      <a:pt x="13101" y="4842"/>
                      <a:pt x="9504" y="6258"/>
                      <a:pt x="4087" y="6258"/>
                    </a:cubicBezTo>
                    <a:cubicBezTo>
                      <a:pt x="3139" y="6258"/>
                      <a:pt x="2152" y="6217"/>
                      <a:pt x="1100" y="6120"/>
                    </a:cubicBezTo>
                    <a:cubicBezTo>
                      <a:pt x="1087" y="6120"/>
                      <a:pt x="1074" y="6120"/>
                      <a:pt x="1074" y="6120"/>
                    </a:cubicBezTo>
                    <a:cubicBezTo>
                      <a:pt x="1048" y="6120"/>
                      <a:pt x="1022" y="6127"/>
                      <a:pt x="996" y="6141"/>
                    </a:cubicBezTo>
                    <a:cubicBezTo>
                      <a:pt x="-2277" y="9401"/>
                      <a:pt x="3542" y="21061"/>
                      <a:pt x="3802" y="21559"/>
                    </a:cubicBezTo>
                    <a:cubicBezTo>
                      <a:pt x="3802" y="21586"/>
                      <a:pt x="3841" y="21600"/>
                      <a:pt x="3893" y="21600"/>
                    </a:cubicBezTo>
                    <a:lnTo>
                      <a:pt x="3919" y="21600"/>
                    </a:lnTo>
                    <a:cubicBezTo>
                      <a:pt x="3971" y="21586"/>
                      <a:pt x="3996" y="21559"/>
                      <a:pt x="3996" y="21524"/>
                    </a:cubicBezTo>
                    <a:cubicBezTo>
                      <a:pt x="3932" y="21407"/>
                      <a:pt x="-2030" y="9491"/>
                      <a:pt x="1139" y="6238"/>
                    </a:cubicBezTo>
                    <a:cubicBezTo>
                      <a:pt x="2178" y="6327"/>
                      <a:pt x="3165" y="6369"/>
                      <a:pt x="4087" y="6369"/>
                    </a:cubicBezTo>
                    <a:cubicBezTo>
                      <a:pt x="9595" y="6369"/>
                      <a:pt x="13231" y="4939"/>
                      <a:pt x="15426" y="3613"/>
                    </a:cubicBezTo>
                    <a:cubicBezTo>
                      <a:pt x="18193" y="1941"/>
                      <a:pt x="19284" y="83"/>
                      <a:pt x="19297" y="62"/>
                    </a:cubicBezTo>
                    <a:cubicBezTo>
                      <a:pt x="19323" y="41"/>
                      <a:pt x="19284" y="14"/>
                      <a:pt x="19219" y="0"/>
                    </a:cubicBezTo>
                    <a:cubicBezTo>
                      <a:pt x="19219" y="0"/>
                      <a:pt x="19206" y="0"/>
                      <a:pt x="1919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9" name="Google Shape;366;p25"/>
              <p:cNvSpPr/>
              <p:nvPr/>
            </p:nvSpPr>
            <p:spPr>
              <a:xfrm>
                <a:off x="1677237" y="2480865"/>
                <a:ext cx="132541" cy="365970"/>
              </a:xfrm>
              <a:custGeom>
                <a:avLst/>
                <a:gdLst/>
                <a:ahLst/>
                <a:cxnLst>
                  <a:cxn ang="0">
                    <a:pos x="wd2" y="hd2"/>
                  </a:cxn>
                  <a:cxn ang="5400000">
                    <a:pos x="wd2" y="hd2"/>
                  </a:cxn>
                  <a:cxn ang="10800000">
                    <a:pos x="wd2" y="hd2"/>
                  </a:cxn>
                  <a:cxn ang="16200000">
                    <a:pos x="wd2" y="hd2"/>
                  </a:cxn>
                </a:cxnLst>
                <a:rect l="0" t="0" r="r" b="b"/>
                <a:pathLst>
                  <a:path w="21593" h="21600" fill="norm" stroke="1" extrusionOk="0">
                    <a:moveTo>
                      <a:pt x="99" y="0"/>
                    </a:moveTo>
                    <a:cubicBezTo>
                      <a:pt x="88" y="0"/>
                      <a:pt x="77" y="0"/>
                      <a:pt x="66" y="0"/>
                    </a:cubicBezTo>
                    <a:cubicBezTo>
                      <a:pt x="33" y="0"/>
                      <a:pt x="0" y="20"/>
                      <a:pt x="0" y="36"/>
                    </a:cubicBezTo>
                    <a:cubicBezTo>
                      <a:pt x="88" y="163"/>
                      <a:pt x="7713" y="12697"/>
                      <a:pt x="21424" y="21584"/>
                    </a:cubicBezTo>
                    <a:cubicBezTo>
                      <a:pt x="21435" y="21596"/>
                      <a:pt x="21468" y="21600"/>
                      <a:pt x="21501" y="21600"/>
                    </a:cubicBezTo>
                    <a:cubicBezTo>
                      <a:pt x="21523" y="21600"/>
                      <a:pt x="21534" y="21596"/>
                      <a:pt x="21556" y="21596"/>
                    </a:cubicBezTo>
                    <a:cubicBezTo>
                      <a:pt x="21589" y="21588"/>
                      <a:pt x="21600" y="21564"/>
                      <a:pt x="21589" y="21552"/>
                    </a:cubicBezTo>
                    <a:cubicBezTo>
                      <a:pt x="7878" y="12681"/>
                      <a:pt x="253" y="151"/>
                      <a:pt x="187" y="24"/>
                    </a:cubicBezTo>
                    <a:cubicBezTo>
                      <a:pt x="176" y="8"/>
                      <a:pt x="132" y="0"/>
                      <a:pt x="9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0" name="Google Shape;367;p25"/>
              <p:cNvSpPr/>
              <p:nvPr/>
            </p:nvSpPr>
            <p:spPr>
              <a:xfrm>
                <a:off x="1370199" y="2974758"/>
                <a:ext cx="538959" cy="265358"/>
              </a:xfrm>
              <a:custGeom>
                <a:avLst/>
                <a:gdLst/>
                <a:ahLst/>
                <a:cxnLst>
                  <a:cxn ang="0">
                    <a:pos x="wd2" y="hd2"/>
                  </a:cxn>
                  <a:cxn ang="5400000">
                    <a:pos x="wd2" y="hd2"/>
                  </a:cxn>
                  <a:cxn ang="10800000">
                    <a:pos x="wd2" y="hd2"/>
                  </a:cxn>
                  <a:cxn ang="16200000">
                    <a:pos x="wd2" y="hd2"/>
                  </a:cxn>
                </a:cxnLst>
                <a:rect l="0" t="0" r="r" b="b"/>
                <a:pathLst>
                  <a:path w="21551" h="21600" fill="norm" stroke="1" extrusionOk="0">
                    <a:moveTo>
                      <a:pt x="19299" y="0"/>
                    </a:moveTo>
                    <a:cubicBezTo>
                      <a:pt x="19146" y="0"/>
                      <a:pt x="18938" y="93"/>
                      <a:pt x="18666" y="395"/>
                    </a:cubicBezTo>
                    <a:cubicBezTo>
                      <a:pt x="18458" y="631"/>
                      <a:pt x="18210" y="988"/>
                      <a:pt x="17919" y="1521"/>
                    </a:cubicBezTo>
                    <a:cubicBezTo>
                      <a:pt x="17309" y="2635"/>
                      <a:pt x="16589" y="3211"/>
                      <a:pt x="15848" y="3211"/>
                    </a:cubicBezTo>
                    <a:cubicBezTo>
                      <a:pt x="15017" y="3211"/>
                      <a:pt x="14159" y="2481"/>
                      <a:pt x="13396" y="972"/>
                    </a:cubicBezTo>
                    <a:cubicBezTo>
                      <a:pt x="13275" y="686"/>
                      <a:pt x="13148" y="538"/>
                      <a:pt x="13024" y="472"/>
                    </a:cubicBezTo>
                    <a:cubicBezTo>
                      <a:pt x="12984" y="456"/>
                      <a:pt x="12943" y="445"/>
                      <a:pt x="12906" y="445"/>
                    </a:cubicBezTo>
                    <a:cubicBezTo>
                      <a:pt x="12471" y="445"/>
                      <a:pt x="12097" y="1553"/>
                      <a:pt x="12064" y="2536"/>
                    </a:cubicBezTo>
                    <a:cubicBezTo>
                      <a:pt x="12032" y="3820"/>
                      <a:pt x="8157" y="14118"/>
                      <a:pt x="1148" y="15200"/>
                    </a:cubicBezTo>
                    <a:cubicBezTo>
                      <a:pt x="474" y="15304"/>
                      <a:pt x="-41" y="16479"/>
                      <a:pt x="2" y="17851"/>
                    </a:cubicBezTo>
                    <a:cubicBezTo>
                      <a:pt x="29" y="18543"/>
                      <a:pt x="113" y="19295"/>
                      <a:pt x="315" y="20014"/>
                    </a:cubicBezTo>
                    <a:cubicBezTo>
                      <a:pt x="469" y="20552"/>
                      <a:pt x="684" y="21057"/>
                      <a:pt x="997" y="21507"/>
                    </a:cubicBezTo>
                    <a:lnTo>
                      <a:pt x="14599" y="21265"/>
                    </a:lnTo>
                    <a:lnTo>
                      <a:pt x="15640" y="20052"/>
                    </a:lnTo>
                    <a:lnTo>
                      <a:pt x="17190" y="21600"/>
                    </a:lnTo>
                    <a:lnTo>
                      <a:pt x="20769" y="21534"/>
                    </a:lnTo>
                    <a:cubicBezTo>
                      <a:pt x="20769" y="21534"/>
                      <a:pt x="21559" y="18696"/>
                      <a:pt x="21551" y="16501"/>
                    </a:cubicBezTo>
                    <a:cubicBezTo>
                      <a:pt x="21551" y="16193"/>
                      <a:pt x="21508" y="15655"/>
                      <a:pt x="21448" y="14958"/>
                    </a:cubicBezTo>
                    <a:cubicBezTo>
                      <a:pt x="21052" y="10660"/>
                      <a:pt x="19658" y="263"/>
                      <a:pt x="19658" y="263"/>
                    </a:cubicBezTo>
                    <a:cubicBezTo>
                      <a:pt x="19658" y="263"/>
                      <a:pt x="19555" y="0"/>
                      <a:pt x="19299"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1" name="Google Shape;368;p25"/>
              <p:cNvSpPr/>
              <p:nvPr/>
            </p:nvSpPr>
            <p:spPr>
              <a:xfrm>
                <a:off x="1661524" y="2863221"/>
                <a:ext cx="175474" cy="150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40" y="0"/>
                    </a:moveTo>
                    <a:cubicBezTo>
                      <a:pt x="13456" y="1592"/>
                      <a:pt x="7479" y="3579"/>
                      <a:pt x="1760" y="4457"/>
                    </a:cubicBezTo>
                    <a:cubicBezTo>
                      <a:pt x="1170" y="4553"/>
                      <a:pt x="581" y="4631"/>
                      <a:pt x="0" y="4698"/>
                    </a:cubicBezTo>
                    <a:cubicBezTo>
                      <a:pt x="789" y="6965"/>
                      <a:pt x="2706" y="12348"/>
                      <a:pt x="4234" y="16805"/>
                    </a:cubicBezTo>
                    <a:cubicBezTo>
                      <a:pt x="4616" y="16902"/>
                      <a:pt x="5006" y="17162"/>
                      <a:pt x="5379" y="17664"/>
                    </a:cubicBezTo>
                    <a:cubicBezTo>
                      <a:pt x="7729" y="20327"/>
                      <a:pt x="10377" y="21600"/>
                      <a:pt x="12933" y="21600"/>
                    </a:cubicBezTo>
                    <a:cubicBezTo>
                      <a:pt x="15216" y="21600"/>
                      <a:pt x="17433" y="20587"/>
                      <a:pt x="19317" y="18629"/>
                    </a:cubicBezTo>
                    <a:cubicBezTo>
                      <a:pt x="20197" y="17693"/>
                      <a:pt x="20961" y="17075"/>
                      <a:pt x="21600" y="16670"/>
                    </a:cubicBezTo>
                    <a:cubicBezTo>
                      <a:pt x="21600" y="16670"/>
                      <a:pt x="19882" y="9348"/>
                      <a:pt x="18537" y="3724"/>
                    </a:cubicBezTo>
                    <a:cubicBezTo>
                      <a:pt x="18205" y="2335"/>
                      <a:pt x="17889" y="1052"/>
                      <a:pt x="17640"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2" name="Google Shape;369;p25"/>
              <p:cNvSpPr/>
              <p:nvPr/>
            </p:nvSpPr>
            <p:spPr>
              <a:xfrm>
                <a:off x="1675821" y="2863221"/>
                <a:ext cx="136292" cy="33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46" y="0"/>
                    </a:moveTo>
                    <a:cubicBezTo>
                      <a:pt x="15059" y="7142"/>
                      <a:pt x="7364" y="15973"/>
                      <a:pt x="0" y="19998"/>
                    </a:cubicBezTo>
                    <a:cubicBezTo>
                      <a:pt x="0" y="19998"/>
                      <a:pt x="1924" y="21600"/>
                      <a:pt x="6210" y="21600"/>
                    </a:cubicBezTo>
                    <a:cubicBezTo>
                      <a:pt x="9694" y="21600"/>
                      <a:pt x="14749" y="20518"/>
                      <a:pt x="21600" y="16709"/>
                    </a:cubicBezTo>
                    <a:cubicBezTo>
                      <a:pt x="21172" y="10475"/>
                      <a:pt x="20766" y="4632"/>
                      <a:pt x="20446"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3" name="Google Shape;370;p25"/>
              <p:cNvSpPr/>
              <p:nvPr/>
            </p:nvSpPr>
            <p:spPr>
              <a:xfrm>
                <a:off x="1378085" y="3158519"/>
                <a:ext cx="531073" cy="81597"/>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88" y="0"/>
                    </a:moveTo>
                    <a:lnTo>
                      <a:pt x="0" y="16441"/>
                    </a:lnTo>
                    <a:cubicBezTo>
                      <a:pt x="156" y="18190"/>
                      <a:pt x="376" y="19833"/>
                      <a:pt x="694" y="21297"/>
                    </a:cubicBezTo>
                    <a:lnTo>
                      <a:pt x="14523" y="20511"/>
                    </a:lnTo>
                    <a:lnTo>
                      <a:pt x="15582" y="16566"/>
                    </a:lnTo>
                    <a:lnTo>
                      <a:pt x="17158" y="21600"/>
                    </a:lnTo>
                    <a:lnTo>
                      <a:pt x="20797" y="21386"/>
                    </a:lnTo>
                    <a:cubicBezTo>
                      <a:pt x="20797" y="21386"/>
                      <a:pt x="21600" y="12157"/>
                      <a:pt x="21592" y="5016"/>
                    </a:cubicBezTo>
                    <a:cubicBezTo>
                      <a:pt x="21586" y="4017"/>
                      <a:pt x="21548" y="2267"/>
                      <a:pt x="21488"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4" name="Google Shape;371;p25"/>
              <p:cNvSpPr/>
              <p:nvPr/>
            </p:nvSpPr>
            <p:spPr>
              <a:xfrm>
                <a:off x="1830665" y="2450721"/>
                <a:ext cx="144972" cy="52803"/>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21499" y="0"/>
                    </a:moveTo>
                    <a:cubicBezTo>
                      <a:pt x="21479" y="0"/>
                      <a:pt x="21469" y="28"/>
                      <a:pt x="21459" y="55"/>
                    </a:cubicBezTo>
                    <a:cubicBezTo>
                      <a:pt x="21428" y="83"/>
                      <a:pt x="18548" y="5986"/>
                      <a:pt x="14493" y="10234"/>
                    </a:cubicBezTo>
                    <a:cubicBezTo>
                      <a:pt x="12285" y="12552"/>
                      <a:pt x="9464" y="14676"/>
                      <a:pt x="6463" y="14676"/>
                    </a:cubicBezTo>
                    <a:cubicBezTo>
                      <a:pt x="4385" y="14676"/>
                      <a:pt x="2207" y="13655"/>
                      <a:pt x="109" y="10952"/>
                    </a:cubicBezTo>
                    <a:cubicBezTo>
                      <a:pt x="99" y="10952"/>
                      <a:pt x="89" y="10952"/>
                      <a:pt x="79" y="10952"/>
                    </a:cubicBezTo>
                    <a:cubicBezTo>
                      <a:pt x="59" y="10952"/>
                      <a:pt x="39" y="10979"/>
                      <a:pt x="19" y="11034"/>
                    </a:cubicBezTo>
                    <a:cubicBezTo>
                      <a:pt x="-1" y="11117"/>
                      <a:pt x="-11" y="11200"/>
                      <a:pt x="19" y="11283"/>
                    </a:cubicBezTo>
                    <a:lnTo>
                      <a:pt x="2528" y="21517"/>
                    </a:lnTo>
                    <a:cubicBezTo>
                      <a:pt x="2538" y="21572"/>
                      <a:pt x="2569" y="21600"/>
                      <a:pt x="2589" y="21600"/>
                    </a:cubicBezTo>
                    <a:cubicBezTo>
                      <a:pt x="2599" y="21600"/>
                      <a:pt x="2619" y="21600"/>
                      <a:pt x="2629" y="21572"/>
                    </a:cubicBezTo>
                    <a:cubicBezTo>
                      <a:pt x="2679" y="21490"/>
                      <a:pt x="2679" y="21352"/>
                      <a:pt x="2659" y="21269"/>
                    </a:cubicBezTo>
                    <a:lnTo>
                      <a:pt x="310" y="11697"/>
                    </a:lnTo>
                    <a:cubicBezTo>
                      <a:pt x="2348" y="14179"/>
                      <a:pt x="4446" y="15117"/>
                      <a:pt x="6463" y="15117"/>
                    </a:cubicBezTo>
                    <a:cubicBezTo>
                      <a:pt x="9484" y="15117"/>
                      <a:pt x="12335" y="12993"/>
                      <a:pt x="14553" y="10676"/>
                    </a:cubicBezTo>
                    <a:cubicBezTo>
                      <a:pt x="18628" y="6372"/>
                      <a:pt x="21519" y="469"/>
                      <a:pt x="21549" y="386"/>
                    </a:cubicBezTo>
                    <a:cubicBezTo>
                      <a:pt x="21579" y="303"/>
                      <a:pt x="21589" y="166"/>
                      <a:pt x="21559" y="83"/>
                    </a:cubicBezTo>
                    <a:cubicBezTo>
                      <a:pt x="21539" y="28"/>
                      <a:pt x="21519" y="0"/>
                      <a:pt x="2149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5" name="Google Shape;372;p25"/>
              <p:cNvSpPr/>
              <p:nvPr/>
            </p:nvSpPr>
            <p:spPr>
              <a:xfrm>
                <a:off x="1152609" y="2696589"/>
                <a:ext cx="328538" cy="323419"/>
              </a:xfrm>
              <a:custGeom>
                <a:avLst/>
                <a:gdLst/>
                <a:ahLst/>
                <a:cxnLst>
                  <a:cxn ang="0">
                    <a:pos x="wd2" y="hd2"/>
                  </a:cxn>
                  <a:cxn ang="5400000">
                    <a:pos x="wd2" y="hd2"/>
                  </a:cxn>
                  <a:cxn ang="10800000">
                    <a:pos x="wd2" y="hd2"/>
                  </a:cxn>
                  <a:cxn ang="16200000">
                    <a:pos x="wd2" y="hd2"/>
                  </a:cxn>
                </a:cxnLst>
                <a:rect l="0" t="0" r="r" b="b"/>
                <a:pathLst>
                  <a:path w="21590" h="21600" fill="norm" stroke="1" extrusionOk="0">
                    <a:moveTo>
                      <a:pt x="21558" y="0"/>
                    </a:moveTo>
                    <a:cubicBezTo>
                      <a:pt x="21549" y="0"/>
                      <a:pt x="21535" y="5"/>
                      <a:pt x="21527" y="14"/>
                    </a:cubicBezTo>
                    <a:cubicBezTo>
                      <a:pt x="21429" y="144"/>
                      <a:pt x="11023" y="13029"/>
                      <a:pt x="15" y="21537"/>
                    </a:cubicBezTo>
                    <a:cubicBezTo>
                      <a:pt x="2" y="21550"/>
                      <a:pt x="-7" y="21573"/>
                      <a:pt x="6" y="21586"/>
                    </a:cubicBezTo>
                    <a:cubicBezTo>
                      <a:pt x="15" y="21600"/>
                      <a:pt x="28" y="21600"/>
                      <a:pt x="33" y="21600"/>
                    </a:cubicBezTo>
                    <a:cubicBezTo>
                      <a:pt x="42" y="21600"/>
                      <a:pt x="46" y="21600"/>
                      <a:pt x="55" y="21591"/>
                    </a:cubicBezTo>
                    <a:cubicBezTo>
                      <a:pt x="11077" y="13079"/>
                      <a:pt x="21482" y="185"/>
                      <a:pt x="21580" y="54"/>
                    </a:cubicBezTo>
                    <a:cubicBezTo>
                      <a:pt x="21593" y="41"/>
                      <a:pt x="21593" y="23"/>
                      <a:pt x="21580" y="9"/>
                    </a:cubicBezTo>
                    <a:cubicBezTo>
                      <a:pt x="21575" y="5"/>
                      <a:pt x="21566" y="0"/>
                      <a:pt x="2155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6" name="Google Shape;373;p25"/>
              <p:cNvSpPr/>
              <p:nvPr/>
            </p:nvSpPr>
            <p:spPr>
              <a:xfrm>
                <a:off x="637251" y="2975837"/>
                <a:ext cx="464611" cy="281812"/>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1955" y="0"/>
                    </a:moveTo>
                    <a:cubicBezTo>
                      <a:pt x="1343" y="0"/>
                      <a:pt x="755" y="558"/>
                      <a:pt x="455" y="1504"/>
                    </a:cubicBezTo>
                    <a:cubicBezTo>
                      <a:pt x="239" y="2186"/>
                      <a:pt x="121" y="2807"/>
                      <a:pt x="58" y="3329"/>
                    </a:cubicBezTo>
                    <a:cubicBezTo>
                      <a:pt x="-70" y="4419"/>
                      <a:pt x="55" y="5096"/>
                      <a:pt x="55" y="5096"/>
                    </a:cubicBezTo>
                    <a:lnTo>
                      <a:pt x="13492" y="17103"/>
                    </a:lnTo>
                    <a:lnTo>
                      <a:pt x="15277" y="17568"/>
                    </a:lnTo>
                    <a:lnTo>
                      <a:pt x="15130" y="18550"/>
                    </a:lnTo>
                    <a:lnTo>
                      <a:pt x="18552" y="21600"/>
                    </a:lnTo>
                    <a:cubicBezTo>
                      <a:pt x="18552" y="21600"/>
                      <a:pt x="19817" y="20225"/>
                      <a:pt x="20489" y="18675"/>
                    </a:cubicBezTo>
                    <a:cubicBezTo>
                      <a:pt x="20546" y="18535"/>
                      <a:pt x="20602" y="18390"/>
                      <a:pt x="20649" y="18261"/>
                    </a:cubicBezTo>
                    <a:cubicBezTo>
                      <a:pt x="21255" y="16545"/>
                      <a:pt x="21530" y="10565"/>
                      <a:pt x="21530" y="10565"/>
                    </a:cubicBezTo>
                    <a:cubicBezTo>
                      <a:pt x="21402" y="10534"/>
                      <a:pt x="21280" y="10492"/>
                      <a:pt x="21161" y="10446"/>
                    </a:cubicBezTo>
                    <a:cubicBezTo>
                      <a:pt x="19739" y="9939"/>
                      <a:pt x="19174" y="8921"/>
                      <a:pt x="18508" y="5319"/>
                    </a:cubicBezTo>
                    <a:cubicBezTo>
                      <a:pt x="18333" y="4347"/>
                      <a:pt x="18164" y="3721"/>
                      <a:pt x="17964" y="3344"/>
                    </a:cubicBezTo>
                    <a:cubicBezTo>
                      <a:pt x="17774" y="2972"/>
                      <a:pt x="17555" y="2832"/>
                      <a:pt x="17274" y="2832"/>
                    </a:cubicBezTo>
                    <a:cubicBezTo>
                      <a:pt x="16671" y="2832"/>
                      <a:pt x="15780" y="3484"/>
                      <a:pt x="14255" y="3923"/>
                    </a:cubicBezTo>
                    <a:cubicBezTo>
                      <a:pt x="13914" y="4026"/>
                      <a:pt x="13517" y="4073"/>
                      <a:pt x="13074" y="4073"/>
                    </a:cubicBezTo>
                    <a:cubicBezTo>
                      <a:pt x="10146" y="4073"/>
                      <a:pt x="5302" y="2031"/>
                      <a:pt x="2586" y="207"/>
                    </a:cubicBezTo>
                    <a:cubicBezTo>
                      <a:pt x="2380" y="67"/>
                      <a:pt x="2164" y="0"/>
                      <a:pt x="1955"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7" name="Google Shape;374;p25"/>
              <p:cNvSpPr/>
              <p:nvPr/>
            </p:nvSpPr>
            <p:spPr>
              <a:xfrm>
                <a:off x="1125565" y="1159746"/>
                <a:ext cx="779680" cy="397126"/>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17654" y="0"/>
                    </a:moveTo>
                    <a:cubicBezTo>
                      <a:pt x="17615" y="161"/>
                      <a:pt x="17562" y="378"/>
                      <a:pt x="17495" y="638"/>
                    </a:cubicBezTo>
                    <a:cubicBezTo>
                      <a:pt x="17404" y="1001"/>
                      <a:pt x="17291" y="1449"/>
                      <a:pt x="17160" y="1962"/>
                    </a:cubicBezTo>
                    <a:cubicBezTo>
                      <a:pt x="16333" y="5216"/>
                      <a:pt x="14789" y="11106"/>
                      <a:pt x="13810" y="13795"/>
                    </a:cubicBezTo>
                    <a:cubicBezTo>
                      <a:pt x="11436" y="14316"/>
                      <a:pt x="53" y="15944"/>
                      <a:pt x="53" y="15944"/>
                    </a:cubicBezTo>
                    <a:cubicBezTo>
                      <a:pt x="53" y="15944"/>
                      <a:pt x="-204" y="19718"/>
                      <a:pt x="418" y="21600"/>
                    </a:cubicBezTo>
                    <a:cubicBezTo>
                      <a:pt x="1391" y="21585"/>
                      <a:pt x="15363" y="21351"/>
                      <a:pt x="15363" y="21351"/>
                    </a:cubicBezTo>
                    <a:cubicBezTo>
                      <a:pt x="15363" y="21351"/>
                      <a:pt x="18546" y="15974"/>
                      <a:pt x="20659" y="10604"/>
                    </a:cubicBezTo>
                    <a:cubicBezTo>
                      <a:pt x="20678" y="10556"/>
                      <a:pt x="20698" y="10505"/>
                      <a:pt x="20717" y="10461"/>
                    </a:cubicBezTo>
                    <a:cubicBezTo>
                      <a:pt x="20961" y="9837"/>
                      <a:pt x="21189" y="9217"/>
                      <a:pt x="21396" y="8601"/>
                    </a:cubicBezTo>
                    <a:cubicBezTo>
                      <a:pt x="21259" y="8179"/>
                      <a:pt x="21096" y="7754"/>
                      <a:pt x="20911" y="7354"/>
                    </a:cubicBezTo>
                    <a:cubicBezTo>
                      <a:pt x="20841" y="7204"/>
                      <a:pt x="20769" y="7061"/>
                      <a:pt x="20693" y="6921"/>
                    </a:cubicBezTo>
                    <a:cubicBezTo>
                      <a:pt x="19669" y="5032"/>
                      <a:pt x="18492" y="4449"/>
                      <a:pt x="18537" y="4123"/>
                    </a:cubicBezTo>
                    <a:cubicBezTo>
                      <a:pt x="18544" y="4064"/>
                      <a:pt x="18581" y="4042"/>
                      <a:pt x="18635" y="4042"/>
                    </a:cubicBezTo>
                    <a:cubicBezTo>
                      <a:pt x="18837" y="4042"/>
                      <a:pt x="19292" y="4354"/>
                      <a:pt x="19516" y="4354"/>
                    </a:cubicBezTo>
                    <a:cubicBezTo>
                      <a:pt x="19579" y="4354"/>
                      <a:pt x="19623" y="4328"/>
                      <a:pt x="19638" y="4266"/>
                    </a:cubicBezTo>
                    <a:cubicBezTo>
                      <a:pt x="19777" y="3694"/>
                      <a:pt x="18835" y="1665"/>
                      <a:pt x="17910" y="348"/>
                    </a:cubicBezTo>
                    <a:cubicBezTo>
                      <a:pt x="17823" y="227"/>
                      <a:pt x="17737" y="110"/>
                      <a:pt x="17654"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8" name="Google Shape;375;p25"/>
              <p:cNvSpPr/>
              <p:nvPr/>
            </p:nvSpPr>
            <p:spPr>
              <a:xfrm>
                <a:off x="1612527" y="1357600"/>
                <a:ext cx="51915" cy="81733"/>
              </a:xfrm>
              <a:custGeom>
                <a:avLst/>
                <a:gdLst/>
                <a:ahLst/>
                <a:cxnLst>
                  <a:cxn ang="0">
                    <a:pos x="wd2" y="hd2"/>
                  </a:cxn>
                  <a:cxn ang="5400000">
                    <a:pos x="wd2" y="hd2"/>
                  </a:cxn>
                  <a:cxn ang="10800000">
                    <a:pos x="wd2" y="hd2"/>
                  </a:cxn>
                  <a:cxn ang="16200000">
                    <a:pos x="wd2" y="hd2"/>
                  </a:cxn>
                </a:cxnLst>
                <a:rect l="0" t="0" r="r" b="b"/>
                <a:pathLst>
                  <a:path w="21567" h="21600" fill="norm" stroke="1" extrusionOk="0">
                    <a:moveTo>
                      <a:pt x="21336" y="0"/>
                    </a:moveTo>
                    <a:cubicBezTo>
                      <a:pt x="21252" y="0"/>
                      <a:pt x="21196" y="18"/>
                      <a:pt x="21168" y="53"/>
                    </a:cubicBezTo>
                    <a:lnTo>
                      <a:pt x="16" y="21368"/>
                    </a:lnTo>
                    <a:cubicBezTo>
                      <a:pt x="-12" y="21440"/>
                      <a:pt x="-12" y="21511"/>
                      <a:pt x="100" y="21564"/>
                    </a:cubicBezTo>
                    <a:cubicBezTo>
                      <a:pt x="156" y="21564"/>
                      <a:pt x="184" y="21600"/>
                      <a:pt x="240" y="21600"/>
                    </a:cubicBezTo>
                    <a:cubicBezTo>
                      <a:pt x="268" y="21600"/>
                      <a:pt x="352" y="21564"/>
                      <a:pt x="408" y="21511"/>
                    </a:cubicBezTo>
                    <a:lnTo>
                      <a:pt x="21532" y="214"/>
                    </a:lnTo>
                    <a:cubicBezTo>
                      <a:pt x="21588" y="125"/>
                      <a:pt x="21588" y="53"/>
                      <a:pt x="21448" y="18"/>
                    </a:cubicBezTo>
                    <a:cubicBezTo>
                      <a:pt x="21420" y="0"/>
                      <a:pt x="21392" y="0"/>
                      <a:pt x="21336"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9" name="Google Shape;376;p25"/>
              <p:cNvSpPr/>
              <p:nvPr/>
            </p:nvSpPr>
            <p:spPr>
              <a:xfrm>
                <a:off x="1624919" y="1450930"/>
                <a:ext cx="168127" cy="93601"/>
              </a:xfrm>
              <a:custGeom>
                <a:avLst/>
                <a:gdLst/>
                <a:ahLst/>
                <a:cxnLst>
                  <a:cxn ang="0">
                    <a:pos x="wd2" y="hd2"/>
                  </a:cxn>
                  <a:cxn ang="5400000">
                    <a:pos x="wd2" y="hd2"/>
                  </a:cxn>
                  <a:cxn ang="10800000">
                    <a:pos x="wd2" y="hd2"/>
                  </a:cxn>
                  <a:cxn ang="16200000">
                    <a:pos x="wd2" y="hd2"/>
                  </a:cxn>
                </a:cxnLst>
                <a:rect l="0" t="0" r="r" b="b"/>
                <a:pathLst>
                  <a:path w="21583" h="21600" fill="norm" stroke="1" extrusionOk="0">
                    <a:moveTo>
                      <a:pt x="21512" y="0"/>
                    </a:moveTo>
                    <a:cubicBezTo>
                      <a:pt x="21495" y="0"/>
                      <a:pt x="21469" y="0"/>
                      <a:pt x="21460" y="31"/>
                    </a:cubicBezTo>
                    <a:cubicBezTo>
                      <a:pt x="21408" y="140"/>
                      <a:pt x="15521" y="10395"/>
                      <a:pt x="10509" y="18721"/>
                    </a:cubicBezTo>
                    <a:cubicBezTo>
                      <a:pt x="9452" y="20464"/>
                      <a:pt x="8119" y="21367"/>
                      <a:pt x="6786" y="21367"/>
                    </a:cubicBezTo>
                    <a:cubicBezTo>
                      <a:pt x="5738" y="21367"/>
                      <a:pt x="4691" y="20822"/>
                      <a:pt x="3765" y="19717"/>
                    </a:cubicBezTo>
                    <a:cubicBezTo>
                      <a:pt x="2076" y="17678"/>
                      <a:pt x="856" y="15251"/>
                      <a:pt x="120" y="12496"/>
                    </a:cubicBezTo>
                    <a:cubicBezTo>
                      <a:pt x="111" y="12450"/>
                      <a:pt x="94" y="12418"/>
                      <a:pt x="68" y="12418"/>
                    </a:cubicBezTo>
                    <a:cubicBezTo>
                      <a:pt x="59" y="12418"/>
                      <a:pt x="42" y="12434"/>
                      <a:pt x="33" y="12450"/>
                    </a:cubicBezTo>
                    <a:cubicBezTo>
                      <a:pt x="7" y="12481"/>
                      <a:pt x="-10" y="12543"/>
                      <a:pt x="7" y="12621"/>
                    </a:cubicBezTo>
                    <a:cubicBezTo>
                      <a:pt x="735" y="15391"/>
                      <a:pt x="1981" y="17850"/>
                      <a:pt x="3687" y="19904"/>
                    </a:cubicBezTo>
                    <a:cubicBezTo>
                      <a:pt x="4630" y="21024"/>
                      <a:pt x="5695" y="21600"/>
                      <a:pt x="6760" y="21600"/>
                    </a:cubicBezTo>
                    <a:cubicBezTo>
                      <a:pt x="6777" y="21600"/>
                      <a:pt x="6803" y="21600"/>
                      <a:pt x="6821" y="21600"/>
                    </a:cubicBezTo>
                    <a:cubicBezTo>
                      <a:pt x="8188" y="21569"/>
                      <a:pt x="9539" y="20682"/>
                      <a:pt x="10604" y="18892"/>
                    </a:cubicBezTo>
                    <a:cubicBezTo>
                      <a:pt x="15608" y="10582"/>
                      <a:pt x="21495" y="311"/>
                      <a:pt x="21564" y="218"/>
                    </a:cubicBezTo>
                    <a:cubicBezTo>
                      <a:pt x="21590" y="171"/>
                      <a:pt x="21590" y="93"/>
                      <a:pt x="21564" y="31"/>
                    </a:cubicBezTo>
                    <a:cubicBezTo>
                      <a:pt x="21547" y="0"/>
                      <a:pt x="21529" y="0"/>
                      <a:pt x="21512"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0" name="Google Shape;377;p25"/>
              <p:cNvSpPr/>
              <p:nvPr/>
            </p:nvSpPr>
            <p:spPr>
              <a:xfrm>
                <a:off x="864877" y="1399950"/>
                <a:ext cx="275896" cy="157057"/>
              </a:xfrm>
              <a:custGeom>
                <a:avLst/>
                <a:gdLst/>
                <a:ahLst/>
                <a:cxnLst>
                  <a:cxn ang="0">
                    <a:pos x="wd2" y="hd2"/>
                  </a:cxn>
                  <a:cxn ang="5400000">
                    <a:pos x="wd2" y="hd2"/>
                  </a:cxn>
                  <a:cxn ang="10800000">
                    <a:pos x="wd2" y="hd2"/>
                  </a:cxn>
                  <a:cxn ang="16200000">
                    <a:pos x="wd2" y="hd2"/>
                  </a:cxn>
                </a:cxnLst>
                <a:rect l="0" t="0" r="r" b="b"/>
                <a:pathLst>
                  <a:path w="21506" h="21600" fill="norm" stroke="1" extrusionOk="0">
                    <a:moveTo>
                      <a:pt x="4674" y="0"/>
                    </a:moveTo>
                    <a:cubicBezTo>
                      <a:pt x="4127" y="0"/>
                      <a:pt x="3601" y="399"/>
                      <a:pt x="3218" y="1113"/>
                    </a:cubicBezTo>
                    <a:cubicBezTo>
                      <a:pt x="1646" y="4062"/>
                      <a:pt x="700" y="6353"/>
                      <a:pt x="200" y="7716"/>
                    </a:cubicBezTo>
                    <a:cubicBezTo>
                      <a:pt x="-94" y="8514"/>
                      <a:pt x="-62" y="9571"/>
                      <a:pt x="284" y="10313"/>
                    </a:cubicBezTo>
                    <a:lnTo>
                      <a:pt x="710" y="11231"/>
                    </a:lnTo>
                    <a:lnTo>
                      <a:pt x="327" y="11834"/>
                    </a:lnTo>
                    <a:cubicBezTo>
                      <a:pt x="1" y="12363"/>
                      <a:pt x="-31" y="13262"/>
                      <a:pt x="248" y="13865"/>
                    </a:cubicBezTo>
                    <a:lnTo>
                      <a:pt x="610" y="14626"/>
                    </a:lnTo>
                    <a:cubicBezTo>
                      <a:pt x="779" y="14978"/>
                      <a:pt x="1015" y="15164"/>
                      <a:pt x="1262" y="15164"/>
                    </a:cubicBezTo>
                    <a:cubicBezTo>
                      <a:pt x="1451" y="15164"/>
                      <a:pt x="1646" y="15043"/>
                      <a:pt x="1809" y="14811"/>
                    </a:cubicBezTo>
                    <a:cubicBezTo>
                      <a:pt x="1520" y="15386"/>
                      <a:pt x="1504" y="16239"/>
                      <a:pt x="1772" y="16852"/>
                    </a:cubicBezTo>
                    <a:lnTo>
                      <a:pt x="1877" y="17083"/>
                    </a:lnTo>
                    <a:cubicBezTo>
                      <a:pt x="2051" y="17482"/>
                      <a:pt x="2314" y="17686"/>
                      <a:pt x="2587" y="17686"/>
                    </a:cubicBezTo>
                    <a:cubicBezTo>
                      <a:pt x="2724" y="17686"/>
                      <a:pt x="2860" y="17640"/>
                      <a:pt x="2992" y="17519"/>
                    </a:cubicBezTo>
                    <a:lnTo>
                      <a:pt x="3065" y="17464"/>
                    </a:lnTo>
                    <a:cubicBezTo>
                      <a:pt x="2755" y="17946"/>
                      <a:pt x="2739" y="18790"/>
                      <a:pt x="3034" y="19291"/>
                    </a:cubicBezTo>
                    <a:lnTo>
                      <a:pt x="3502" y="20125"/>
                    </a:lnTo>
                    <a:cubicBezTo>
                      <a:pt x="3638" y="20367"/>
                      <a:pt x="3822" y="20487"/>
                      <a:pt x="4006" y="20487"/>
                    </a:cubicBezTo>
                    <a:cubicBezTo>
                      <a:pt x="4143" y="20487"/>
                      <a:pt x="4280" y="20422"/>
                      <a:pt x="4401" y="20274"/>
                    </a:cubicBezTo>
                    <a:lnTo>
                      <a:pt x="6982" y="17195"/>
                    </a:lnTo>
                    <a:cubicBezTo>
                      <a:pt x="6982" y="17195"/>
                      <a:pt x="8248" y="19662"/>
                      <a:pt x="13326" y="21470"/>
                    </a:cubicBezTo>
                    <a:cubicBezTo>
                      <a:pt x="16039" y="21572"/>
                      <a:pt x="18200" y="21600"/>
                      <a:pt x="19619" y="21600"/>
                    </a:cubicBezTo>
                    <a:cubicBezTo>
                      <a:pt x="20833" y="21600"/>
                      <a:pt x="21506" y="21581"/>
                      <a:pt x="21506" y="21581"/>
                    </a:cubicBezTo>
                    <a:cubicBezTo>
                      <a:pt x="19740" y="16824"/>
                      <a:pt x="20470" y="7280"/>
                      <a:pt x="20470" y="7280"/>
                    </a:cubicBezTo>
                    <a:cubicBezTo>
                      <a:pt x="20470" y="7280"/>
                      <a:pt x="12764" y="946"/>
                      <a:pt x="4811" y="0"/>
                    </a:cubicBezTo>
                    <a:cubicBezTo>
                      <a:pt x="4763" y="0"/>
                      <a:pt x="4721" y="0"/>
                      <a:pt x="4674" y="0"/>
                    </a:cubicBezTo>
                    <a:close/>
                  </a:path>
                </a:pathLst>
              </a:custGeom>
              <a:solidFill>
                <a:srgbClr val="F7B69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1" name="Google Shape;378;p25"/>
              <p:cNvSpPr/>
              <p:nvPr/>
            </p:nvSpPr>
            <p:spPr>
              <a:xfrm>
                <a:off x="868578" y="1433128"/>
                <a:ext cx="142083" cy="53476"/>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9752" y="0"/>
                    </a:moveTo>
                    <a:cubicBezTo>
                      <a:pt x="9476" y="0"/>
                      <a:pt x="9230" y="54"/>
                      <a:pt x="9025" y="136"/>
                    </a:cubicBezTo>
                    <a:cubicBezTo>
                      <a:pt x="9025" y="191"/>
                      <a:pt x="9005" y="191"/>
                      <a:pt x="8995" y="191"/>
                    </a:cubicBezTo>
                    <a:cubicBezTo>
                      <a:pt x="6772" y="4113"/>
                      <a:pt x="84" y="21055"/>
                      <a:pt x="23" y="21219"/>
                    </a:cubicBezTo>
                    <a:cubicBezTo>
                      <a:pt x="-8" y="21300"/>
                      <a:pt x="-8" y="21437"/>
                      <a:pt x="23" y="21518"/>
                    </a:cubicBezTo>
                    <a:cubicBezTo>
                      <a:pt x="43" y="21546"/>
                      <a:pt x="53" y="21600"/>
                      <a:pt x="84" y="21600"/>
                    </a:cubicBezTo>
                    <a:cubicBezTo>
                      <a:pt x="105" y="21600"/>
                      <a:pt x="115" y="21546"/>
                      <a:pt x="135" y="21518"/>
                    </a:cubicBezTo>
                    <a:cubicBezTo>
                      <a:pt x="197" y="21355"/>
                      <a:pt x="6834" y="4522"/>
                      <a:pt x="9066" y="545"/>
                    </a:cubicBezTo>
                    <a:cubicBezTo>
                      <a:pt x="9261" y="463"/>
                      <a:pt x="9496" y="409"/>
                      <a:pt x="9763" y="409"/>
                    </a:cubicBezTo>
                    <a:cubicBezTo>
                      <a:pt x="13061" y="409"/>
                      <a:pt x="21377" y="7027"/>
                      <a:pt x="21469" y="7109"/>
                    </a:cubicBezTo>
                    <a:cubicBezTo>
                      <a:pt x="21469" y="7136"/>
                      <a:pt x="21479" y="7136"/>
                      <a:pt x="21490" y="7136"/>
                    </a:cubicBezTo>
                    <a:cubicBezTo>
                      <a:pt x="21531" y="7136"/>
                      <a:pt x="21561" y="7055"/>
                      <a:pt x="21572" y="7000"/>
                    </a:cubicBezTo>
                    <a:cubicBezTo>
                      <a:pt x="21592" y="6864"/>
                      <a:pt x="21561" y="6755"/>
                      <a:pt x="21510" y="6701"/>
                    </a:cubicBezTo>
                    <a:cubicBezTo>
                      <a:pt x="21141" y="6401"/>
                      <a:pt x="13061" y="0"/>
                      <a:pt x="9752"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2" name="Google Shape;379;p25"/>
              <p:cNvSpPr/>
              <p:nvPr/>
            </p:nvSpPr>
            <p:spPr>
              <a:xfrm>
                <a:off x="886044" y="1472644"/>
                <a:ext cx="117065" cy="36551"/>
              </a:xfrm>
              <a:custGeom>
                <a:avLst/>
                <a:gdLst/>
                <a:ahLst/>
                <a:cxnLst>
                  <a:cxn ang="0">
                    <a:pos x="wd2" y="hd2"/>
                  </a:cxn>
                  <a:cxn ang="5400000">
                    <a:pos x="wd2" y="hd2"/>
                  </a:cxn>
                  <a:cxn ang="10800000">
                    <a:pos x="wd2" y="hd2"/>
                  </a:cxn>
                  <a:cxn ang="16200000">
                    <a:pos x="wd2" y="hd2"/>
                  </a:cxn>
                </a:cxnLst>
                <a:rect l="0" t="0" r="r" b="b"/>
                <a:pathLst>
                  <a:path w="21574" h="21600" fill="norm" stroke="1" extrusionOk="0">
                    <a:moveTo>
                      <a:pt x="8368" y="0"/>
                    </a:moveTo>
                    <a:cubicBezTo>
                      <a:pt x="8107" y="0"/>
                      <a:pt x="7858" y="40"/>
                      <a:pt x="7634" y="80"/>
                    </a:cubicBezTo>
                    <a:cubicBezTo>
                      <a:pt x="7622" y="80"/>
                      <a:pt x="7622" y="80"/>
                      <a:pt x="7597" y="159"/>
                    </a:cubicBezTo>
                    <a:cubicBezTo>
                      <a:pt x="5074" y="5101"/>
                      <a:pt x="90" y="20923"/>
                      <a:pt x="28" y="21042"/>
                    </a:cubicBezTo>
                    <a:cubicBezTo>
                      <a:pt x="-9" y="21162"/>
                      <a:pt x="-9" y="21401"/>
                      <a:pt x="28" y="21520"/>
                    </a:cubicBezTo>
                    <a:cubicBezTo>
                      <a:pt x="53" y="21600"/>
                      <a:pt x="90" y="21600"/>
                      <a:pt x="103" y="21600"/>
                    </a:cubicBezTo>
                    <a:cubicBezTo>
                      <a:pt x="128" y="21600"/>
                      <a:pt x="165" y="21600"/>
                      <a:pt x="177" y="21520"/>
                    </a:cubicBezTo>
                    <a:cubicBezTo>
                      <a:pt x="215" y="21361"/>
                      <a:pt x="5174" y="5699"/>
                      <a:pt x="7672" y="717"/>
                    </a:cubicBezTo>
                    <a:cubicBezTo>
                      <a:pt x="7883" y="638"/>
                      <a:pt x="8119" y="638"/>
                      <a:pt x="8368" y="638"/>
                    </a:cubicBezTo>
                    <a:cubicBezTo>
                      <a:pt x="12568" y="638"/>
                      <a:pt x="21367" y="7452"/>
                      <a:pt x="21454" y="7572"/>
                    </a:cubicBezTo>
                    <a:cubicBezTo>
                      <a:pt x="21516" y="7572"/>
                      <a:pt x="21566" y="7532"/>
                      <a:pt x="21566" y="7333"/>
                    </a:cubicBezTo>
                    <a:cubicBezTo>
                      <a:pt x="21591" y="7173"/>
                      <a:pt x="21554" y="6974"/>
                      <a:pt x="21516" y="6934"/>
                    </a:cubicBezTo>
                    <a:cubicBezTo>
                      <a:pt x="21405" y="6855"/>
                      <a:pt x="12593" y="0"/>
                      <a:pt x="836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3" name="Google Shape;380;p25"/>
              <p:cNvSpPr/>
              <p:nvPr/>
            </p:nvSpPr>
            <p:spPr>
              <a:xfrm>
                <a:off x="902701" y="1500832"/>
                <a:ext cx="106110" cy="27110"/>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7807" y="0"/>
                    </a:moveTo>
                    <a:cubicBezTo>
                      <a:pt x="7588" y="0"/>
                      <a:pt x="7368" y="0"/>
                      <a:pt x="7176" y="54"/>
                    </a:cubicBezTo>
                    <a:cubicBezTo>
                      <a:pt x="7163" y="54"/>
                      <a:pt x="7135" y="54"/>
                      <a:pt x="7121" y="107"/>
                    </a:cubicBezTo>
                    <a:cubicBezTo>
                      <a:pt x="4543" y="7039"/>
                      <a:pt x="100" y="20740"/>
                      <a:pt x="31" y="20794"/>
                    </a:cubicBezTo>
                    <a:cubicBezTo>
                      <a:pt x="-10" y="20955"/>
                      <a:pt x="-10" y="21224"/>
                      <a:pt x="31" y="21439"/>
                    </a:cubicBezTo>
                    <a:cubicBezTo>
                      <a:pt x="59" y="21546"/>
                      <a:pt x="72" y="21600"/>
                      <a:pt x="113" y="21600"/>
                    </a:cubicBezTo>
                    <a:cubicBezTo>
                      <a:pt x="141" y="21600"/>
                      <a:pt x="155" y="21546"/>
                      <a:pt x="182" y="21546"/>
                    </a:cubicBezTo>
                    <a:cubicBezTo>
                      <a:pt x="223" y="21385"/>
                      <a:pt x="4625" y="7845"/>
                      <a:pt x="7217" y="860"/>
                    </a:cubicBezTo>
                    <a:cubicBezTo>
                      <a:pt x="7396" y="806"/>
                      <a:pt x="7601" y="806"/>
                      <a:pt x="7807" y="806"/>
                    </a:cubicBezTo>
                    <a:cubicBezTo>
                      <a:pt x="11880" y="806"/>
                      <a:pt x="21357" y="8704"/>
                      <a:pt x="21453" y="8866"/>
                    </a:cubicBezTo>
                    <a:cubicBezTo>
                      <a:pt x="21508" y="8866"/>
                      <a:pt x="21549" y="8704"/>
                      <a:pt x="21576" y="8543"/>
                    </a:cubicBezTo>
                    <a:cubicBezTo>
                      <a:pt x="21590" y="8275"/>
                      <a:pt x="21549" y="8006"/>
                      <a:pt x="21494" y="7952"/>
                    </a:cubicBezTo>
                    <a:cubicBezTo>
                      <a:pt x="21398" y="7845"/>
                      <a:pt x="11921" y="0"/>
                      <a:pt x="780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4" name="Google Shape;381;p25"/>
              <p:cNvSpPr/>
              <p:nvPr/>
            </p:nvSpPr>
            <p:spPr>
              <a:xfrm>
                <a:off x="1898095" y="1129738"/>
                <a:ext cx="233871" cy="355450"/>
              </a:xfrm>
              <a:custGeom>
                <a:avLst/>
                <a:gdLst/>
                <a:ahLst/>
                <a:cxnLst>
                  <a:cxn ang="0">
                    <a:pos x="wd2" y="hd2"/>
                  </a:cxn>
                  <a:cxn ang="5400000">
                    <a:pos x="wd2" y="hd2"/>
                  </a:cxn>
                  <a:cxn ang="10800000">
                    <a:pos x="wd2" y="hd2"/>
                  </a:cxn>
                  <a:cxn ang="16200000">
                    <a:pos x="wd2" y="hd2"/>
                  </a:cxn>
                </a:cxnLst>
                <a:rect l="0" t="0" r="r" b="b"/>
                <a:pathLst>
                  <a:path w="20698" h="21600" fill="norm" stroke="1" extrusionOk="0">
                    <a:moveTo>
                      <a:pt x="17541" y="0"/>
                    </a:moveTo>
                    <a:cubicBezTo>
                      <a:pt x="14074" y="3184"/>
                      <a:pt x="3551" y="8925"/>
                      <a:pt x="0" y="10818"/>
                    </a:cubicBezTo>
                    <a:cubicBezTo>
                      <a:pt x="227" y="11023"/>
                      <a:pt x="436" y="11228"/>
                      <a:pt x="633" y="11433"/>
                    </a:cubicBezTo>
                    <a:cubicBezTo>
                      <a:pt x="2268" y="13158"/>
                      <a:pt x="2937" y="14834"/>
                      <a:pt x="2937" y="14834"/>
                    </a:cubicBezTo>
                    <a:lnTo>
                      <a:pt x="14521" y="6155"/>
                    </a:lnTo>
                    <a:cubicBezTo>
                      <a:pt x="14521" y="6155"/>
                      <a:pt x="16330" y="13109"/>
                      <a:pt x="18729" y="20399"/>
                    </a:cubicBezTo>
                    <a:cubicBezTo>
                      <a:pt x="18866" y="20805"/>
                      <a:pt x="18992" y="21203"/>
                      <a:pt x="19129" y="21600"/>
                    </a:cubicBezTo>
                    <a:cubicBezTo>
                      <a:pt x="19583" y="21551"/>
                      <a:pt x="20042" y="21469"/>
                      <a:pt x="20520" y="21362"/>
                    </a:cubicBezTo>
                    <a:lnTo>
                      <a:pt x="20514" y="21362"/>
                    </a:lnTo>
                    <a:cubicBezTo>
                      <a:pt x="21600" y="12581"/>
                      <a:pt x="17541" y="0"/>
                      <a:pt x="17541"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467" name="Google Shape;382;p25"/>
              <p:cNvGrpSpPr/>
              <p:nvPr/>
            </p:nvGrpSpPr>
            <p:grpSpPr>
              <a:xfrm>
                <a:off x="1951843" y="1374864"/>
                <a:ext cx="47207" cy="71886"/>
                <a:chOff x="0" y="0"/>
                <a:chExt cx="47206" cy="71885"/>
              </a:xfrm>
            </p:grpSpPr>
            <p:sp>
              <p:nvSpPr>
                <p:cNvPr id="465" name="Line"/>
                <p:cNvSpPr/>
                <p:nvPr/>
              </p:nvSpPr>
              <p:spPr>
                <a:xfrm flipH="1">
                  <a:off x="-1" y="0"/>
                  <a:ext cx="47208" cy="71886"/>
                </a:xfrm>
                <a:prstGeom prst="line">
                  <a:avLst/>
                </a:prstGeom>
                <a:noFill/>
                <a:ln w="12700" cap="flat">
                  <a:noFill/>
                  <a:miter lim="400000"/>
                </a:ln>
                <a:effectLst/>
              </p:spPr>
              <p:txBody>
                <a:bodyPr wrap="square" lIns="0" tIns="0" rIns="0" bIns="0" numCol="1" anchor="t">
                  <a:noAutofit/>
                </a:bodyPr>
                <a:lstStyle/>
                <a:p>
                  <a:pPr/>
                </a:p>
              </p:txBody>
            </p:sp>
            <p:sp>
              <p:nvSpPr>
                <p:cNvPr id="466" name="Line"/>
                <p:cNvSpPr/>
                <p:nvPr/>
              </p:nvSpPr>
              <p:spPr>
                <a:xfrm flipV="1">
                  <a:off x="0" y="-1"/>
                  <a:ext cx="47207" cy="71887"/>
                </a:xfrm>
                <a:prstGeom prst="line">
                  <a:avLst/>
                </a:prstGeom>
                <a:noFill/>
                <a:ln w="12700" cap="flat">
                  <a:noFill/>
                  <a:miter lim="400000"/>
                </a:ln>
                <a:effectLst/>
              </p:spPr>
              <p:txBody>
                <a:bodyPr wrap="square" lIns="0" tIns="0" rIns="0" bIns="0" numCol="1" anchor="t">
                  <a:noAutofit/>
                </a:bodyPr>
                <a:lstStyle/>
                <a:p>
                  <a:pPr/>
                </a:p>
              </p:txBody>
            </p:sp>
          </p:grpSp>
          <p:sp>
            <p:nvSpPr>
              <p:cNvPr id="468" name="Google Shape;383;p25"/>
              <p:cNvSpPr/>
              <p:nvPr/>
            </p:nvSpPr>
            <p:spPr>
              <a:xfrm>
                <a:off x="1951316" y="1374324"/>
                <a:ext cx="48239" cy="72966"/>
              </a:xfrm>
              <a:custGeom>
                <a:avLst/>
                <a:gdLst/>
                <a:ahLst/>
                <a:cxnLst>
                  <a:cxn ang="0">
                    <a:pos x="wd2" y="hd2"/>
                  </a:cxn>
                  <a:cxn ang="5400000">
                    <a:pos x="wd2" y="hd2"/>
                  </a:cxn>
                  <a:cxn ang="10800000">
                    <a:pos x="wd2" y="hd2"/>
                  </a:cxn>
                  <a:cxn ang="16200000">
                    <a:pos x="wd2" y="hd2"/>
                  </a:cxn>
                </a:cxnLst>
                <a:rect l="0" t="0" r="r" b="b"/>
                <a:pathLst>
                  <a:path w="21519" h="21600" fill="norm" stroke="1" extrusionOk="0">
                    <a:moveTo>
                      <a:pt x="21263" y="0"/>
                    </a:moveTo>
                    <a:cubicBezTo>
                      <a:pt x="21173" y="0"/>
                      <a:pt x="21113" y="20"/>
                      <a:pt x="21053" y="60"/>
                    </a:cubicBezTo>
                    <a:lnTo>
                      <a:pt x="54" y="21360"/>
                    </a:lnTo>
                    <a:cubicBezTo>
                      <a:pt x="-36" y="21440"/>
                      <a:pt x="-6" y="21540"/>
                      <a:pt x="84" y="21600"/>
                    </a:cubicBezTo>
                    <a:lnTo>
                      <a:pt x="235" y="21600"/>
                    </a:lnTo>
                    <a:cubicBezTo>
                      <a:pt x="325" y="21600"/>
                      <a:pt x="355" y="21560"/>
                      <a:pt x="415" y="21540"/>
                    </a:cubicBezTo>
                    <a:lnTo>
                      <a:pt x="21474" y="240"/>
                    </a:lnTo>
                    <a:cubicBezTo>
                      <a:pt x="21564" y="180"/>
                      <a:pt x="21504" y="100"/>
                      <a:pt x="21414" y="40"/>
                    </a:cubicBezTo>
                    <a:cubicBezTo>
                      <a:pt x="21353" y="20"/>
                      <a:pt x="21323" y="0"/>
                      <a:pt x="21263"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9" name="Google Shape;384;p25"/>
              <p:cNvSpPr/>
              <p:nvPr/>
            </p:nvSpPr>
            <p:spPr>
              <a:xfrm>
                <a:off x="2524387" y="1672387"/>
                <a:ext cx="131872" cy="14432"/>
              </a:xfrm>
              <a:custGeom>
                <a:avLst/>
                <a:gdLst/>
                <a:ahLst/>
                <a:cxnLst>
                  <a:cxn ang="0">
                    <a:pos x="wd2" y="hd2"/>
                  </a:cxn>
                  <a:cxn ang="5400000">
                    <a:pos x="wd2" y="hd2"/>
                  </a:cxn>
                  <a:cxn ang="10800000">
                    <a:pos x="wd2" y="hd2"/>
                  </a:cxn>
                  <a:cxn ang="16200000">
                    <a:pos x="wd2" y="hd2"/>
                  </a:cxn>
                </a:cxnLst>
                <a:rect l="0" t="0" r="r" b="b"/>
                <a:pathLst>
                  <a:path w="21583" h="21600" fill="norm" stroke="1" extrusionOk="0">
                    <a:moveTo>
                      <a:pt x="20121" y="0"/>
                    </a:moveTo>
                    <a:cubicBezTo>
                      <a:pt x="18653" y="0"/>
                      <a:pt x="16236" y="908"/>
                      <a:pt x="13918" y="5652"/>
                    </a:cubicBezTo>
                    <a:cubicBezTo>
                      <a:pt x="8223" y="19279"/>
                      <a:pt x="1534" y="19884"/>
                      <a:pt x="298" y="19884"/>
                    </a:cubicBezTo>
                    <a:cubicBezTo>
                      <a:pt x="177" y="19884"/>
                      <a:pt x="99" y="19884"/>
                      <a:pt x="99" y="19884"/>
                    </a:cubicBezTo>
                    <a:cubicBezTo>
                      <a:pt x="33" y="19884"/>
                      <a:pt x="0" y="20187"/>
                      <a:pt x="0" y="20692"/>
                    </a:cubicBezTo>
                    <a:cubicBezTo>
                      <a:pt x="0" y="21095"/>
                      <a:pt x="44" y="21398"/>
                      <a:pt x="99" y="21398"/>
                    </a:cubicBezTo>
                    <a:cubicBezTo>
                      <a:pt x="99" y="21398"/>
                      <a:pt x="199" y="21499"/>
                      <a:pt x="364" y="21499"/>
                    </a:cubicBezTo>
                    <a:cubicBezTo>
                      <a:pt x="441" y="21499"/>
                      <a:pt x="552" y="21499"/>
                      <a:pt x="662" y="21398"/>
                    </a:cubicBezTo>
                    <a:lnTo>
                      <a:pt x="662" y="21600"/>
                    </a:lnTo>
                    <a:cubicBezTo>
                      <a:pt x="2550" y="21398"/>
                      <a:pt x="8675" y="19884"/>
                      <a:pt x="13973" y="7166"/>
                    </a:cubicBezTo>
                    <a:cubicBezTo>
                      <a:pt x="16203" y="2523"/>
                      <a:pt x="18543" y="1716"/>
                      <a:pt x="20011" y="1716"/>
                    </a:cubicBezTo>
                    <a:cubicBezTo>
                      <a:pt x="20916" y="1716"/>
                      <a:pt x="21479" y="2019"/>
                      <a:pt x="21501" y="2019"/>
                    </a:cubicBezTo>
                    <a:cubicBezTo>
                      <a:pt x="21545" y="2019"/>
                      <a:pt x="21578" y="1716"/>
                      <a:pt x="21578" y="1211"/>
                    </a:cubicBezTo>
                    <a:cubicBezTo>
                      <a:pt x="21600" y="807"/>
                      <a:pt x="21545" y="303"/>
                      <a:pt x="21501" y="303"/>
                    </a:cubicBezTo>
                    <a:cubicBezTo>
                      <a:pt x="21479" y="303"/>
                      <a:pt x="20960" y="0"/>
                      <a:pt x="2012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0" name="Google Shape;385;p25"/>
              <p:cNvSpPr/>
              <p:nvPr/>
            </p:nvSpPr>
            <p:spPr>
              <a:xfrm>
                <a:off x="637251" y="3019265"/>
                <a:ext cx="442154" cy="238384"/>
              </a:xfrm>
              <a:custGeom>
                <a:avLst/>
                <a:gdLst/>
                <a:ahLst/>
                <a:cxnLst>
                  <a:cxn ang="0">
                    <a:pos x="wd2" y="hd2"/>
                  </a:cxn>
                  <a:cxn ang="5400000">
                    <a:pos x="wd2" y="hd2"/>
                  </a:cxn>
                  <a:cxn ang="10800000">
                    <a:pos x="wd2" y="hd2"/>
                  </a:cxn>
                  <a:cxn ang="16200000">
                    <a:pos x="wd2" y="hd2"/>
                  </a:cxn>
                </a:cxnLst>
                <a:rect l="0" t="0" r="r" b="b"/>
                <a:pathLst>
                  <a:path w="21526" h="21600" fill="norm" stroke="1" extrusionOk="0">
                    <a:moveTo>
                      <a:pt x="61" y="0"/>
                    </a:moveTo>
                    <a:cubicBezTo>
                      <a:pt x="-74" y="1289"/>
                      <a:pt x="57" y="2090"/>
                      <a:pt x="57" y="2090"/>
                    </a:cubicBezTo>
                    <a:lnTo>
                      <a:pt x="14175" y="16284"/>
                    </a:lnTo>
                    <a:lnTo>
                      <a:pt x="16050" y="16834"/>
                    </a:lnTo>
                    <a:lnTo>
                      <a:pt x="15895" y="17995"/>
                    </a:lnTo>
                    <a:lnTo>
                      <a:pt x="19490" y="21600"/>
                    </a:lnTo>
                    <a:cubicBezTo>
                      <a:pt x="19490" y="21600"/>
                      <a:pt x="20820" y="19975"/>
                      <a:pt x="21526" y="18142"/>
                    </a:cubicBezTo>
                    <a:cubicBezTo>
                      <a:pt x="18302" y="15404"/>
                      <a:pt x="3265" y="2621"/>
                      <a:pt x="61" y="0"/>
                    </a:cubicBez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1" name="Google Shape;386;p25"/>
              <p:cNvSpPr/>
              <p:nvPr/>
            </p:nvSpPr>
            <p:spPr>
              <a:xfrm>
                <a:off x="2377466" y="1628150"/>
                <a:ext cx="38820" cy="74381"/>
              </a:xfrm>
              <a:custGeom>
                <a:avLst/>
                <a:gdLst/>
                <a:ahLst/>
                <a:cxnLst>
                  <a:cxn ang="0">
                    <a:pos x="wd2" y="hd2"/>
                  </a:cxn>
                  <a:cxn ang="5400000">
                    <a:pos x="wd2" y="hd2"/>
                  </a:cxn>
                  <a:cxn ang="10800000">
                    <a:pos x="wd2" y="hd2"/>
                  </a:cxn>
                  <a:cxn ang="16200000">
                    <a:pos x="wd2" y="hd2"/>
                  </a:cxn>
                </a:cxnLst>
                <a:rect l="0" t="0" r="r" b="b"/>
                <a:pathLst>
                  <a:path w="21549" h="21600" fill="norm" stroke="1" extrusionOk="0">
                    <a:moveTo>
                      <a:pt x="21287" y="0"/>
                    </a:moveTo>
                    <a:cubicBezTo>
                      <a:pt x="21100" y="0"/>
                      <a:pt x="20913" y="98"/>
                      <a:pt x="20913" y="176"/>
                    </a:cubicBezTo>
                    <a:cubicBezTo>
                      <a:pt x="20239" y="17566"/>
                      <a:pt x="10506" y="19368"/>
                      <a:pt x="248" y="21306"/>
                    </a:cubicBezTo>
                    <a:cubicBezTo>
                      <a:pt x="61" y="21326"/>
                      <a:pt x="-51" y="21424"/>
                      <a:pt x="24" y="21502"/>
                    </a:cubicBezTo>
                    <a:cubicBezTo>
                      <a:pt x="61" y="21580"/>
                      <a:pt x="174" y="21600"/>
                      <a:pt x="286" y="21600"/>
                    </a:cubicBezTo>
                    <a:lnTo>
                      <a:pt x="398" y="21600"/>
                    </a:lnTo>
                    <a:cubicBezTo>
                      <a:pt x="6350" y="20503"/>
                      <a:pt x="11180" y="19407"/>
                      <a:pt x="14923" y="16489"/>
                    </a:cubicBezTo>
                    <a:cubicBezTo>
                      <a:pt x="19116" y="13199"/>
                      <a:pt x="21212" y="8049"/>
                      <a:pt x="21549" y="176"/>
                    </a:cubicBezTo>
                    <a:cubicBezTo>
                      <a:pt x="21549" y="98"/>
                      <a:pt x="21437" y="0"/>
                      <a:pt x="2128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2" name="Google Shape;387;p25"/>
              <p:cNvSpPr/>
              <p:nvPr/>
            </p:nvSpPr>
            <p:spPr>
              <a:xfrm>
                <a:off x="2405337" y="1651886"/>
                <a:ext cx="111970" cy="29403"/>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7808" y="0"/>
                    </a:moveTo>
                    <a:cubicBezTo>
                      <a:pt x="6884" y="0"/>
                      <a:pt x="6065" y="396"/>
                      <a:pt x="5350" y="1486"/>
                    </a:cubicBezTo>
                    <a:cubicBezTo>
                      <a:pt x="2099" y="6341"/>
                      <a:pt x="31" y="20906"/>
                      <a:pt x="5" y="21055"/>
                    </a:cubicBezTo>
                    <a:cubicBezTo>
                      <a:pt x="-8" y="21204"/>
                      <a:pt x="5" y="21451"/>
                      <a:pt x="70" y="21600"/>
                    </a:cubicBezTo>
                    <a:lnTo>
                      <a:pt x="109" y="21600"/>
                    </a:lnTo>
                    <a:cubicBezTo>
                      <a:pt x="148" y="21600"/>
                      <a:pt x="187" y="21501"/>
                      <a:pt x="200" y="21451"/>
                    </a:cubicBezTo>
                    <a:cubicBezTo>
                      <a:pt x="226" y="21303"/>
                      <a:pt x="2229" y="6985"/>
                      <a:pt x="5402" y="2229"/>
                    </a:cubicBezTo>
                    <a:cubicBezTo>
                      <a:pt x="6104" y="1189"/>
                      <a:pt x="6884" y="793"/>
                      <a:pt x="7769" y="793"/>
                    </a:cubicBezTo>
                    <a:cubicBezTo>
                      <a:pt x="8939" y="793"/>
                      <a:pt x="10265" y="1486"/>
                      <a:pt x="11787" y="2229"/>
                    </a:cubicBezTo>
                    <a:cubicBezTo>
                      <a:pt x="13737" y="3171"/>
                      <a:pt x="16039" y="4360"/>
                      <a:pt x="18679" y="4360"/>
                    </a:cubicBezTo>
                    <a:cubicBezTo>
                      <a:pt x="19576" y="4360"/>
                      <a:pt x="20513" y="4211"/>
                      <a:pt x="21501" y="3864"/>
                    </a:cubicBezTo>
                    <a:cubicBezTo>
                      <a:pt x="21553" y="3864"/>
                      <a:pt x="21592" y="3666"/>
                      <a:pt x="21592" y="3517"/>
                    </a:cubicBezTo>
                    <a:cubicBezTo>
                      <a:pt x="21579" y="3270"/>
                      <a:pt x="21540" y="3121"/>
                      <a:pt x="21475" y="3121"/>
                    </a:cubicBezTo>
                    <a:cubicBezTo>
                      <a:pt x="20513" y="3468"/>
                      <a:pt x="19576" y="3617"/>
                      <a:pt x="18692" y="3617"/>
                    </a:cubicBezTo>
                    <a:cubicBezTo>
                      <a:pt x="16052" y="3617"/>
                      <a:pt x="13763" y="2428"/>
                      <a:pt x="11826" y="1437"/>
                    </a:cubicBezTo>
                    <a:cubicBezTo>
                      <a:pt x="10317" y="644"/>
                      <a:pt x="8978" y="0"/>
                      <a:pt x="7808"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3" name="Google Shape;388;p25"/>
              <p:cNvSpPr/>
              <p:nvPr/>
            </p:nvSpPr>
            <p:spPr>
              <a:xfrm>
                <a:off x="1763085" y="1159746"/>
                <a:ext cx="142160" cy="194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1" y="0"/>
                    </a:moveTo>
                    <a:cubicBezTo>
                      <a:pt x="666" y="329"/>
                      <a:pt x="348" y="770"/>
                      <a:pt x="0" y="1315"/>
                    </a:cubicBezTo>
                    <a:cubicBezTo>
                      <a:pt x="1240" y="2040"/>
                      <a:pt x="4836" y="4311"/>
                      <a:pt x="6107" y="6769"/>
                    </a:cubicBezTo>
                    <a:cubicBezTo>
                      <a:pt x="6701" y="7703"/>
                      <a:pt x="3597" y="6560"/>
                      <a:pt x="3504" y="7957"/>
                    </a:cubicBezTo>
                    <a:cubicBezTo>
                      <a:pt x="3392" y="9347"/>
                      <a:pt x="17112" y="11738"/>
                      <a:pt x="17522" y="21600"/>
                    </a:cubicBezTo>
                    <a:cubicBezTo>
                      <a:pt x="17624" y="21503"/>
                      <a:pt x="17737" y="21398"/>
                      <a:pt x="17839" y="21309"/>
                    </a:cubicBezTo>
                    <a:cubicBezTo>
                      <a:pt x="19192" y="20046"/>
                      <a:pt x="20452" y="18776"/>
                      <a:pt x="21600" y="17521"/>
                    </a:cubicBezTo>
                    <a:cubicBezTo>
                      <a:pt x="21600" y="17528"/>
                      <a:pt x="21600" y="17528"/>
                      <a:pt x="21600" y="17528"/>
                    </a:cubicBezTo>
                    <a:lnTo>
                      <a:pt x="21600" y="17521"/>
                    </a:lnTo>
                    <a:cubicBezTo>
                      <a:pt x="21600" y="17521"/>
                      <a:pt x="21600" y="17521"/>
                      <a:pt x="21600" y="17521"/>
                    </a:cubicBezTo>
                    <a:cubicBezTo>
                      <a:pt x="20821" y="16669"/>
                      <a:pt x="19940" y="15795"/>
                      <a:pt x="18915" y="14980"/>
                    </a:cubicBezTo>
                    <a:cubicBezTo>
                      <a:pt x="18526" y="14674"/>
                      <a:pt x="18126" y="14398"/>
                      <a:pt x="17706" y="14099"/>
                    </a:cubicBezTo>
                    <a:cubicBezTo>
                      <a:pt x="12040" y="10251"/>
                      <a:pt x="5523" y="9063"/>
                      <a:pt x="5769" y="8398"/>
                    </a:cubicBezTo>
                    <a:cubicBezTo>
                      <a:pt x="5810" y="8278"/>
                      <a:pt x="6015" y="8234"/>
                      <a:pt x="6312" y="8234"/>
                    </a:cubicBezTo>
                    <a:cubicBezTo>
                      <a:pt x="7429" y="8234"/>
                      <a:pt x="9950" y="8869"/>
                      <a:pt x="11179" y="8869"/>
                    </a:cubicBezTo>
                    <a:cubicBezTo>
                      <a:pt x="11528" y="8869"/>
                      <a:pt x="11773" y="8816"/>
                      <a:pt x="11855" y="8689"/>
                    </a:cubicBezTo>
                    <a:cubicBezTo>
                      <a:pt x="12634" y="7524"/>
                      <a:pt x="7398" y="3392"/>
                      <a:pt x="2295" y="710"/>
                    </a:cubicBezTo>
                    <a:cubicBezTo>
                      <a:pt x="1814" y="463"/>
                      <a:pt x="1342" y="224"/>
                      <a:pt x="881" y="0"/>
                    </a:cubicBezTo>
                    <a:close/>
                  </a:path>
                </a:pathLst>
              </a:custGeom>
              <a:solidFill>
                <a:srgbClr val="F2887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4" name="Google Shape;389;p25"/>
              <p:cNvSpPr/>
              <p:nvPr/>
            </p:nvSpPr>
            <p:spPr>
              <a:xfrm>
                <a:off x="1930718" y="1192250"/>
                <a:ext cx="168156" cy="182075"/>
              </a:xfrm>
              <a:custGeom>
                <a:avLst/>
                <a:gdLst/>
                <a:ahLst/>
                <a:cxnLst>
                  <a:cxn ang="0">
                    <a:pos x="wd2" y="hd2"/>
                  </a:cxn>
                  <a:cxn ang="5400000">
                    <a:pos x="wd2" y="hd2"/>
                  </a:cxn>
                  <a:cxn ang="10800000">
                    <a:pos x="wd2" y="hd2"/>
                  </a:cxn>
                  <a:cxn ang="16200000">
                    <a:pos x="wd2" y="hd2"/>
                  </a:cxn>
                </a:cxnLst>
                <a:rect l="0" t="0" r="r" b="b"/>
                <a:pathLst>
                  <a:path w="21587" h="21600" fill="norm" stroke="1" extrusionOk="0">
                    <a:moveTo>
                      <a:pt x="21525" y="0"/>
                    </a:moveTo>
                    <a:cubicBezTo>
                      <a:pt x="21507" y="0"/>
                      <a:pt x="21490" y="8"/>
                      <a:pt x="21473" y="24"/>
                    </a:cubicBezTo>
                    <a:cubicBezTo>
                      <a:pt x="14919" y="6408"/>
                      <a:pt x="167" y="21344"/>
                      <a:pt x="20" y="21504"/>
                    </a:cubicBezTo>
                    <a:cubicBezTo>
                      <a:pt x="-6" y="21528"/>
                      <a:pt x="-6" y="21568"/>
                      <a:pt x="20" y="21592"/>
                    </a:cubicBezTo>
                    <a:cubicBezTo>
                      <a:pt x="37" y="21600"/>
                      <a:pt x="46" y="21600"/>
                      <a:pt x="72" y="21600"/>
                    </a:cubicBezTo>
                    <a:cubicBezTo>
                      <a:pt x="89" y="21600"/>
                      <a:pt x="98" y="21600"/>
                      <a:pt x="115" y="21592"/>
                    </a:cubicBezTo>
                    <a:cubicBezTo>
                      <a:pt x="271" y="21432"/>
                      <a:pt x="15023" y="6488"/>
                      <a:pt x="21568" y="104"/>
                    </a:cubicBezTo>
                    <a:cubicBezTo>
                      <a:pt x="21594" y="80"/>
                      <a:pt x="21594" y="48"/>
                      <a:pt x="21568" y="24"/>
                    </a:cubicBezTo>
                    <a:cubicBezTo>
                      <a:pt x="21551" y="8"/>
                      <a:pt x="21533" y="0"/>
                      <a:pt x="2152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5" name="Google Shape;390;p25"/>
              <p:cNvSpPr/>
              <p:nvPr/>
            </p:nvSpPr>
            <p:spPr>
              <a:xfrm>
                <a:off x="1735976" y="1144438"/>
                <a:ext cx="195839" cy="229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 y="0"/>
                    </a:moveTo>
                    <a:cubicBezTo>
                      <a:pt x="37" y="0"/>
                      <a:pt x="15" y="19"/>
                      <a:pt x="0" y="38"/>
                    </a:cubicBezTo>
                    <a:cubicBezTo>
                      <a:pt x="0" y="63"/>
                      <a:pt x="15" y="95"/>
                      <a:pt x="45" y="95"/>
                    </a:cubicBezTo>
                    <a:cubicBezTo>
                      <a:pt x="960" y="228"/>
                      <a:pt x="2187" y="710"/>
                      <a:pt x="3593" y="1483"/>
                    </a:cubicBezTo>
                    <a:cubicBezTo>
                      <a:pt x="3920" y="1666"/>
                      <a:pt x="4262" y="1869"/>
                      <a:pt x="4612" y="2078"/>
                    </a:cubicBezTo>
                    <a:cubicBezTo>
                      <a:pt x="4991" y="2313"/>
                      <a:pt x="5400" y="2572"/>
                      <a:pt x="5802" y="2851"/>
                    </a:cubicBezTo>
                    <a:cubicBezTo>
                      <a:pt x="8903" y="4949"/>
                      <a:pt x="11447" y="7426"/>
                      <a:pt x="11581" y="8490"/>
                    </a:cubicBezTo>
                    <a:cubicBezTo>
                      <a:pt x="11596" y="8605"/>
                      <a:pt x="11581" y="8700"/>
                      <a:pt x="11536" y="8788"/>
                    </a:cubicBezTo>
                    <a:cubicBezTo>
                      <a:pt x="11492" y="8877"/>
                      <a:pt x="11336" y="8909"/>
                      <a:pt x="11120" y="8909"/>
                    </a:cubicBezTo>
                    <a:cubicBezTo>
                      <a:pt x="10659" y="8909"/>
                      <a:pt x="9907" y="8757"/>
                      <a:pt x="9260" y="8624"/>
                    </a:cubicBezTo>
                    <a:cubicBezTo>
                      <a:pt x="8591" y="8490"/>
                      <a:pt x="7974" y="8364"/>
                      <a:pt x="7572" y="8364"/>
                    </a:cubicBezTo>
                    <a:cubicBezTo>
                      <a:pt x="7319" y="8364"/>
                      <a:pt x="7155" y="8414"/>
                      <a:pt x="7111" y="8541"/>
                    </a:cubicBezTo>
                    <a:cubicBezTo>
                      <a:pt x="7029" y="8807"/>
                      <a:pt x="7698" y="9086"/>
                      <a:pt x="8888" y="9593"/>
                    </a:cubicBezTo>
                    <a:cubicBezTo>
                      <a:pt x="10659" y="10334"/>
                      <a:pt x="13321" y="11468"/>
                      <a:pt x="15806" y="13433"/>
                    </a:cubicBezTo>
                    <a:cubicBezTo>
                      <a:pt x="16103" y="13673"/>
                      <a:pt x="16393" y="13921"/>
                      <a:pt x="16676" y="14180"/>
                    </a:cubicBezTo>
                    <a:cubicBezTo>
                      <a:pt x="17070" y="14535"/>
                      <a:pt x="17450" y="14934"/>
                      <a:pt x="17814" y="15353"/>
                    </a:cubicBezTo>
                    <a:cubicBezTo>
                      <a:pt x="18097" y="15663"/>
                      <a:pt x="18357" y="15986"/>
                      <a:pt x="18610" y="16322"/>
                    </a:cubicBezTo>
                    <a:cubicBezTo>
                      <a:pt x="20633" y="18951"/>
                      <a:pt x="21474" y="21543"/>
                      <a:pt x="21488" y="21575"/>
                    </a:cubicBezTo>
                    <a:cubicBezTo>
                      <a:pt x="21488" y="21594"/>
                      <a:pt x="21511" y="21600"/>
                      <a:pt x="21540" y="21600"/>
                    </a:cubicBezTo>
                    <a:lnTo>
                      <a:pt x="21555" y="21600"/>
                    </a:lnTo>
                    <a:cubicBezTo>
                      <a:pt x="21585" y="21594"/>
                      <a:pt x="21600" y="21575"/>
                      <a:pt x="21600" y="21543"/>
                    </a:cubicBezTo>
                    <a:cubicBezTo>
                      <a:pt x="21585" y="21518"/>
                      <a:pt x="20730" y="18913"/>
                      <a:pt x="18714" y="16265"/>
                    </a:cubicBezTo>
                    <a:cubicBezTo>
                      <a:pt x="18454" y="15929"/>
                      <a:pt x="18186" y="15606"/>
                      <a:pt x="17918" y="15296"/>
                    </a:cubicBezTo>
                    <a:cubicBezTo>
                      <a:pt x="17546" y="14871"/>
                      <a:pt x="17152" y="14472"/>
                      <a:pt x="16758" y="14104"/>
                    </a:cubicBezTo>
                    <a:cubicBezTo>
                      <a:pt x="16475" y="13845"/>
                      <a:pt x="16178" y="13597"/>
                      <a:pt x="15888" y="13357"/>
                    </a:cubicBezTo>
                    <a:cubicBezTo>
                      <a:pt x="13388" y="11380"/>
                      <a:pt x="10718" y="10246"/>
                      <a:pt x="8948" y="9498"/>
                    </a:cubicBezTo>
                    <a:cubicBezTo>
                      <a:pt x="7959" y="9086"/>
                      <a:pt x="7170" y="8750"/>
                      <a:pt x="7237" y="8567"/>
                    </a:cubicBezTo>
                    <a:cubicBezTo>
                      <a:pt x="7260" y="8497"/>
                      <a:pt x="7379" y="8465"/>
                      <a:pt x="7557" y="8465"/>
                    </a:cubicBezTo>
                    <a:cubicBezTo>
                      <a:pt x="7944" y="8465"/>
                      <a:pt x="8621" y="8598"/>
                      <a:pt x="9238" y="8725"/>
                    </a:cubicBezTo>
                    <a:cubicBezTo>
                      <a:pt x="9952" y="8864"/>
                      <a:pt x="10644" y="9004"/>
                      <a:pt x="11105" y="9004"/>
                    </a:cubicBezTo>
                    <a:cubicBezTo>
                      <a:pt x="11380" y="9004"/>
                      <a:pt x="11581" y="8959"/>
                      <a:pt x="11648" y="8826"/>
                    </a:cubicBezTo>
                    <a:cubicBezTo>
                      <a:pt x="11707" y="8731"/>
                      <a:pt x="11715" y="8617"/>
                      <a:pt x="11707" y="8484"/>
                    </a:cubicBezTo>
                    <a:cubicBezTo>
                      <a:pt x="11536" y="7274"/>
                      <a:pt x="8606" y="4625"/>
                      <a:pt x="5869" y="2769"/>
                    </a:cubicBezTo>
                    <a:cubicBezTo>
                      <a:pt x="5467" y="2490"/>
                      <a:pt x="5058" y="2237"/>
                      <a:pt x="4686" y="1996"/>
                    </a:cubicBezTo>
                    <a:cubicBezTo>
                      <a:pt x="4329" y="1780"/>
                      <a:pt x="3987" y="1584"/>
                      <a:pt x="3652" y="1400"/>
                    </a:cubicBezTo>
                    <a:cubicBezTo>
                      <a:pt x="2246" y="621"/>
                      <a:pt x="1004" y="133"/>
                      <a:pt x="6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6" name="Google Shape;391;p25"/>
              <p:cNvSpPr/>
              <p:nvPr/>
            </p:nvSpPr>
            <p:spPr>
              <a:xfrm>
                <a:off x="1999939" y="570027"/>
                <a:ext cx="327667" cy="124419"/>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21564" y="0"/>
                    </a:moveTo>
                    <a:cubicBezTo>
                      <a:pt x="20857" y="59"/>
                      <a:pt x="20235" y="234"/>
                      <a:pt x="19733" y="550"/>
                    </a:cubicBezTo>
                    <a:cubicBezTo>
                      <a:pt x="19551" y="656"/>
                      <a:pt x="19373" y="784"/>
                      <a:pt x="19213" y="948"/>
                    </a:cubicBezTo>
                    <a:cubicBezTo>
                      <a:pt x="18999" y="1136"/>
                      <a:pt x="18688" y="1440"/>
                      <a:pt x="18293" y="1791"/>
                    </a:cubicBezTo>
                    <a:cubicBezTo>
                      <a:pt x="14617" y="5198"/>
                      <a:pt x="4839" y="14260"/>
                      <a:pt x="1164" y="19586"/>
                    </a:cubicBezTo>
                    <a:cubicBezTo>
                      <a:pt x="1137" y="19621"/>
                      <a:pt x="1119" y="19657"/>
                      <a:pt x="1097" y="19692"/>
                    </a:cubicBezTo>
                    <a:cubicBezTo>
                      <a:pt x="728" y="20219"/>
                      <a:pt x="364" y="20804"/>
                      <a:pt x="13" y="21448"/>
                    </a:cubicBezTo>
                    <a:cubicBezTo>
                      <a:pt x="-1" y="21460"/>
                      <a:pt x="-5" y="21518"/>
                      <a:pt x="8" y="21565"/>
                    </a:cubicBezTo>
                    <a:cubicBezTo>
                      <a:pt x="13" y="21588"/>
                      <a:pt x="26" y="21600"/>
                      <a:pt x="35" y="21600"/>
                    </a:cubicBezTo>
                    <a:cubicBezTo>
                      <a:pt x="39" y="21600"/>
                      <a:pt x="48" y="21600"/>
                      <a:pt x="53" y="21588"/>
                    </a:cubicBezTo>
                    <a:cubicBezTo>
                      <a:pt x="404" y="20968"/>
                      <a:pt x="759" y="20382"/>
                      <a:pt x="1133" y="19844"/>
                    </a:cubicBezTo>
                    <a:cubicBezTo>
                      <a:pt x="1159" y="19809"/>
                      <a:pt x="1177" y="19774"/>
                      <a:pt x="1199" y="19739"/>
                    </a:cubicBezTo>
                    <a:cubicBezTo>
                      <a:pt x="4866" y="14435"/>
                      <a:pt x="14644" y="5374"/>
                      <a:pt x="18319" y="1979"/>
                    </a:cubicBezTo>
                    <a:cubicBezTo>
                      <a:pt x="18711" y="1616"/>
                      <a:pt x="19026" y="1323"/>
                      <a:pt x="19239" y="1124"/>
                    </a:cubicBezTo>
                    <a:cubicBezTo>
                      <a:pt x="19395" y="983"/>
                      <a:pt x="19564" y="843"/>
                      <a:pt x="19751" y="738"/>
                    </a:cubicBezTo>
                    <a:cubicBezTo>
                      <a:pt x="20248" y="410"/>
                      <a:pt x="20862" y="234"/>
                      <a:pt x="21564" y="187"/>
                    </a:cubicBezTo>
                    <a:cubicBezTo>
                      <a:pt x="21582" y="187"/>
                      <a:pt x="21595" y="152"/>
                      <a:pt x="21595" y="94"/>
                    </a:cubicBezTo>
                    <a:cubicBezTo>
                      <a:pt x="21595" y="35"/>
                      <a:pt x="21577" y="0"/>
                      <a:pt x="2156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7" name="Google Shape;392;p25"/>
              <p:cNvSpPr/>
              <p:nvPr/>
            </p:nvSpPr>
            <p:spPr>
              <a:xfrm>
                <a:off x="2137768" y="1705362"/>
                <a:ext cx="589078" cy="28324"/>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18940" y="0"/>
                    </a:moveTo>
                    <a:cubicBezTo>
                      <a:pt x="12301" y="0"/>
                      <a:pt x="161" y="20520"/>
                      <a:pt x="17" y="20726"/>
                    </a:cubicBezTo>
                    <a:cubicBezTo>
                      <a:pt x="7" y="20829"/>
                      <a:pt x="0" y="20983"/>
                      <a:pt x="0" y="21189"/>
                    </a:cubicBezTo>
                    <a:cubicBezTo>
                      <a:pt x="2" y="21446"/>
                      <a:pt x="10" y="21600"/>
                      <a:pt x="22" y="21600"/>
                    </a:cubicBezTo>
                    <a:cubicBezTo>
                      <a:pt x="163" y="21343"/>
                      <a:pt x="12271" y="823"/>
                      <a:pt x="18915" y="823"/>
                    </a:cubicBezTo>
                    <a:cubicBezTo>
                      <a:pt x="19961" y="823"/>
                      <a:pt x="20871" y="1337"/>
                      <a:pt x="21578" y="2520"/>
                    </a:cubicBezTo>
                    <a:cubicBezTo>
                      <a:pt x="21590" y="2520"/>
                      <a:pt x="21598" y="2366"/>
                      <a:pt x="21598" y="2109"/>
                    </a:cubicBezTo>
                    <a:cubicBezTo>
                      <a:pt x="21600" y="1903"/>
                      <a:pt x="21590" y="1749"/>
                      <a:pt x="21583" y="1646"/>
                    </a:cubicBezTo>
                    <a:cubicBezTo>
                      <a:pt x="20880" y="514"/>
                      <a:pt x="19978" y="0"/>
                      <a:pt x="1894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8" name="Google Shape;393;p25"/>
              <p:cNvSpPr/>
              <p:nvPr/>
            </p:nvSpPr>
            <p:spPr>
              <a:xfrm>
                <a:off x="2126473" y="1667531"/>
                <a:ext cx="583948" cy="78226"/>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21576" y="0"/>
                    </a:moveTo>
                    <a:cubicBezTo>
                      <a:pt x="21571" y="0"/>
                      <a:pt x="21566" y="0"/>
                      <a:pt x="21564" y="19"/>
                    </a:cubicBezTo>
                    <a:cubicBezTo>
                      <a:pt x="21489" y="503"/>
                      <a:pt x="21416" y="838"/>
                      <a:pt x="21352" y="1006"/>
                    </a:cubicBezTo>
                    <a:cubicBezTo>
                      <a:pt x="21202" y="1434"/>
                      <a:pt x="20973" y="1564"/>
                      <a:pt x="20678" y="1564"/>
                    </a:cubicBezTo>
                    <a:cubicBezTo>
                      <a:pt x="20519" y="1564"/>
                      <a:pt x="20337" y="1527"/>
                      <a:pt x="20142" y="1490"/>
                    </a:cubicBezTo>
                    <a:cubicBezTo>
                      <a:pt x="19930" y="1452"/>
                      <a:pt x="19696" y="1397"/>
                      <a:pt x="19454" y="1397"/>
                    </a:cubicBezTo>
                    <a:cubicBezTo>
                      <a:pt x="19005" y="1397"/>
                      <a:pt x="18521" y="1546"/>
                      <a:pt x="18047" y="2141"/>
                    </a:cubicBezTo>
                    <a:cubicBezTo>
                      <a:pt x="17479" y="2812"/>
                      <a:pt x="17184" y="4283"/>
                      <a:pt x="16872" y="5828"/>
                    </a:cubicBezTo>
                    <a:cubicBezTo>
                      <a:pt x="16436" y="7970"/>
                      <a:pt x="15985" y="10204"/>
                      <a:pt x="14708" y="10223"/>
                    </a:cubicBezTo>
                    <a:cubicBezTo>
                      <a:pt x="14698" y="10223"/>
                      <a:pt x="14688" y="10223"/>
                      <a:pt x="14680" y="10223"/>
                    </a:cubicBezTo>
                    <a:cubicBezTo>
                      <a:pt x="12545" y="10223"/>
                      <a:pt x="10363" y="3594"/>
                      <a:pt x="10341" y="3519"/>
                    </a:cubicBezTo>
                    <a:lnTo>
                      <a:pt x="10321" y="3519"/>
                    </a:lnTo>
                    <a:cubicBezTo>
                      <a:pt x="10318" y="3538"/>
                      <a:pt x="10313" y="3575"/>
                      <a:pt x="10313" y="3631"/>
                    </a:cubicBezTo>
                    <a:cubicBezTo>
                      <a:pt x="10311" y="3687"/>
                      <a:pt x="10079" y="10446"/>
                      <a:pt x="7847" y="11079"/>
                    </a:cubicBezTo>
                    <a:cubicBezTo>
                      <a:pt x="7785" y="11098"/>
                      <a:pt x="7722" y="11098"/>
                      <a:pt x="7665" y="11098"/>
                    </a:cubicBezTo>
                    <a:cubicBezTo>
                      <a:pt x="6722" y="11098"/>
                      <a:pt x="6395" y="8826"/>
                      <a:pt x="6079" y="6592"/>
                    </a:cubicBezTo>
                    <a:cubicBezTo>
                      <a:pt x="5787" y="4525"/>
                      <a:pt x="5510" y="2570"/>
                      <a:pt x="4779" y="2570"/>
                    </a:cubicBezTo>
                    <a:cubicBezTo>
                      <a:pt x="4590" y="2570"/>
                      <a:pt x="4370" y="2719"/>
                      <a:pt x="4111" y="3017"/>
                    </a:cubicBezTo>
                    <a:cubicBezTo>
                      <a:pt x="2418" y="4953"/>
                      <a:pt x="1073" y="13239"/>
                      <a:pt x="425" y="18006"/>
                    </a:cubicBezTo>
                    <a:cubicBezTo>
                      <a:pt x="156" y="19961"/>
                      <a:pt x="11" y="21283"/>
                      <a:pt x="3" y="21339"/>
                    </a:cubicBezTo>
                    <a:cubicBezTo>
                      <a:pt x="-4" y="21395"/>
                      <a:pt x="1" y="21488"/>
                      <a:pt x="8" y="21544"/>
                    </a:cubicBezTo>
                    <a:cubicBezTo>
                      <a:pt x="11" y="21563"/>
                      <a:pt x="16" y="21600"/>
                      <a:pt x="18" y="21600"/>
                    </a:cubicBezTo>
                    <a:lnTo>
                      <a:pt x="18" y="21563"/>
                    </a:lnTo>
                    <a:cubicBezTo>
                      <a:pt x="26" y="21563"/>
                      <a:pt x="31" y="21563"/>
                      <a:pt x="36" y="21507"/>
                    </a:cubicBezTo>
                    <a:cubicBezTo>
                      <a:pt x="43" y="21451"/>
                      <a:pt x="186" y="20148"/>
                      <a:pt x="450" y="18211"/>
                    </a:cubicBezTo>
                    <a:cubicBezTo>
                      <a:pt x="1096" y="13481"/>
                      <a:pt x="2433" y="5232"/>
                      <a:pt x="4113" y="3296"/>
                    </a:cubicBezTo>
                    <a:cubicBezTo>
                      <a:pt x="4370" y="2998"/>
                      <a:pt x="4585" y="2868"/>
                      <a:pt x="4772" y="2868"/>
                    </a:cubicBezTo>
                    <a:cubicBezTo>
                      <a:pt x="5495" y="2868"/>
                      <a:pt x="5767" y="4804"/>
                      <a:pt x="6051" y="6815"/>
                    </a:cubicBezTo>
                    <a:cubicBezTo>
                      <a:pt x="6375" y="9068"/>
                      <a:pt x="6707" y="11377"/>
                      <a:pt x="7662" y="11377"/>
                    </a:cubicBezTo>
                    <a:cubicBezTo>
                      <a:pt x="7722" y="11377"/>
                      <a:pt x="7782" y="11377"/>
                      <a:pt x="7847" y="11359"/>
                    </a:cubicBezTo>
                    <a:cubicBezTo>
                      <a:pt x="9947" y="10763"/>
                      <a:pt x="10298" y="4953"/>
                      <a:pt x="10343" y="3854"/>
                    </a:cubicBezTo>
                    <a:cubicBezTo>
                      <a:pt x="10573" y="4525"/>
                      <a:pt x="12660" y="10539"/>
                      <a:pt x="14695" y="10539"/>
                    </a:cubicBezTo>
                    <a:cubicBezTo>
                      <a:pt x="14700" y="10539"/>
                      <a:pt x="14705" y="10539"/>
                      <a:pt x="14710" y="10539"/>
                    </a:cubicBezTo>
                    <a:cubicBezTo>
                      <a:pt x="16000" y="10502"/>
                      <a:pt x="16451" y="8249"/>
                      <a:pt x="16895" y="6052"/>
                    </a:cubicBezTo>
                    <a:cubicBezTo>
                      <a:pt x="17199" y="4525"/>
                      <a:pt x="17496" y="3091"/>
                      <a:pt x="18055" y="2421"/>
                    </a:cubicBezTo>
                    <a:cubicBezTo>
                      <a:pt x="18526" y="1825"/>
                      <a:pt x="19010" y="1676"/>
                      <a:pt x="19456" y="1676"/>
                    </a:cubicBezTo>
                    <a:cubicBezTo>
                      <a:pt x="19698" y="1676"/>
                      <a:pt x="19930" y="1732"/>
                      <a:pt x="20142" y="1769"/>
                    </a:cubicBezTo>
                    <a:cubicBezTo>
                      <a:pt x="20339" y="1806"/>
                      <a:pt x="20521" y="1843"/>
                      <a:pt x="20683" y="1843"/>
                    </a:cubicBezTo>
                    <a:cubicBezTo>
                      <a:pt x="20978" y="1843"/>
                      <a:pt x="21214" y="1732"/>
                      <a:pt x="21367" y="1285"/>
                    </a:cubicBezTo>
                    <a:cubicBezTo>
                      <a:pt x="21431" y="1099"/>
                      <a:pt x="21506" y="745"/>
                      <a:pt x="21589" y="279"/>
                    </a:cubicBezTo>
                    <a:cubicBezTo>
                      <a:pt x="21596" y="223"/>
                      <a:pt x="21596" y="112"/>
                      <a:pt x="21594" y="56"/>
                    </a:cubicBezTo>
                    <a:cubicBezTo>
                      <a:pt x="21589" y="19"/>
                      <a:pt x="21581" y="0"/>
                      <a:pt x="2157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9" name="Google Shape;394;p25"/>
              <p:cNvSpPr/>
              <p:nvPr/>
            </p:nvSpPr>
            <p:spPr>
              <a:xfrm>
                <a:off x="1055152" y="2990808"/>
                <a:ext cx="81187" cy="92117"/>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154" y="0"/>
                    </a:moveTo>
                    <a:cubicBezTo>
                      <a:pt x="136" y="0"/>
                      <a:pt x="118" y="16"/>
                      <a:pt x="118" y="16"/>
                    </a:cubicBezTo>
                    <a:cubicBezTo>
                      <a:pt x="29" y="16"/>
                      <a:pt x="-25" y="95"/>
                      <a:pt x="11" y="158"/>
                    </a:cubicBezTo>
                    <a:cubicBezTo>
                      <a:pt x="29" y="237"/>
                      <a:pt x="2357" y="6752"/>
                      <a:pt x="5814" y="10484"/>
                    </a:cubicBezTo>
                    <a:cubicBezTo>
                      <a:pt x="7157" y="11970"/>
                      <a:pt x="8088" y="12381"/>
                      <a:pt x="9360" y="12951"/>
                    </a:cubicBezTo>
                    <a:cubicBezTo>
                      <a:pt x="11294" y="13820"/>
                      <a:pt x="14250" y="15133"/>
                      <a:pt x="21324" y="21553"/>
                    </a:cubicBezTo>
                    <a:cubicBezTo>
                      <a:pt x="21360" y="21568"/>
                      <a:pt x="21378" y="21600"/>
                      <a:pt x="21432" y="21600"/>
                    </a:cubicBezTo>
                    <a:cubicBezTo>
                      <a:pt x="21468" y="21600"/>
                      <a:pt x="21485" y="21568"/>
                      <a:pt x="21521" y="21553"/>
                    </a:cubicBezTo>
                    <a:cubicBezTo>
                      <a:pt x="21575" y="21505"/>
                      <a:pt x="21575" y="21426"/>
                      <a:pt x="21521" y="21379"/>
                    </a:cubicBezTo>
                    <a:cubicBezTo>
                      <a:pt x="14411" y="14911"/>
                      <a:pt x="11456" y="13599"/>
                      <a:pt x="9468" y="12713"/>
                    </a:cubicBezTo>
                    <a:cubicBezTo>
                      <a:pt x="8196" y="12128"/>
                      <a:pt x="7354" y="11780"/>
                      <a:pt x="6029" y="10310"/>
                    </a:cubicBezTo>
                    <a:cubicBezTo>
                      <a:pt x="2644" y="6625"/>
                      <a:pt x="297" y="158"/>
                      <a:pt x="279" y="95"/>
                    </a:cubicBezTo>
                    <a:cubicBezTo>
                      <a:pt x="262" y="32"/>
                      <a:pt x="208" y="0"/>
                      <a:pt x="15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0" name="Google Shape;395;p25"/>
              <p:cNvSpPr/>
              <p:nvPr/>
            </p:nvSpPr>
            <p:spPr>
              <a:xfrm>
                <a:off x="1660917" y="2862681"/>
                <a:ext cx="144476" cy="33921"/>
              </a:xfrm>
              <a:custGeom>
                <a:avLst/>
                <a:gdLst/>
                <a:ahLst/>
                <a:cxnLst>
                  <a:cxn ang="0">
                    <a:pos x="wd2" y="hd2"/>
                  </a:cxn>
                  <a:cxn ang="5400000">
                    <a:pos x="wd2" y="hd2"/>
                  </a:cxn>
                  <a:cxn ang="10800000">
                    <a:pos x="wd2" y="hd2"/>
                  </a:cxn>
                  <a:cxn ang="16200000">
                    <a:pos x="wd2" y="hd2"/>
                  </a:cxn>
                </a:cxnLst>
                <a:rect l="0" t="0" r="r" b="b"/>
                <a:pathLst>
                  <a:path w="21593" h="21600" fill="norm" stroke="1" extrusionOk="0">
                    <a:moveTo>
                      <a:pt x="21519" y="0"/>
                    </a:moveTo>
                    <a:cubicBezTo>
                      <a:pt x="21509" y="0"/>
                      <a:pt x="21499" y="0"/>
                      <a:pt x="21499" y="0"/>
                    </a:cubicBezTo>
                    <a:cubicBezTo>
                      <a:pt x="10412" y="16404"/>
                      <a:pt x="181" y="20870"/>
                      <a:pt x="71" y="20870"/>
                    </a:cubicBezTo>
                    <a:cubicBezTo>
                      <a:pt x="30" y="20956"/>
                      <a:pt x="0" y="21085"/>
                      <a:pt x="0" y="21256"/>
                    </a:cubicBezTo>
                    <a:cubicBezTo>
                      <a:pt x="10" y="21471"/>
                      <a:pt x="40" y="21600"/>
                      <a:pt x="91" y="21600"/>
                    </a:cubicBezTo>
                    <a:cubicBezTo>
                      <a:pt x="202" y="21514"/>
                      <a:pt x="10442" y="17048"/>
                      <a:pt x="21540" y="644"/>
                    </a:cubicBezTo>
                    <a:cubicBezTo>
                      <a:pt x="21590" y="601"/>
                      <a:pt x="21600" y="386"/>
                      <a:pt x="21590" y="215"/>
                    </a:cubicBezTo>
                    <a:cubicBezTo>
                      <a:pt x="21580" y="43"/>
                      <a:pt x="21550" y="0"/>
                      <a:pt x="2151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1" name="Google Shape;396;p25"/>
              <p:cNvSpPr/>
              <p:nvPr/>
            </p:nvSpPr>
            <p:spPr>
              <a:xfrm>
                <a:off x="1695403" y="2979209"/>
                <a:ext cx="142160" cy="35674"/>
              </a:xfrm>
              <a:custGeom>
                <a:avLst/>
                <a:gdLst/>
                <a:ahLst/>
                <a:cxnLst>
                  <a:cxn ang="0">
                    <a:pos x="wd2" y="hd2"/>
                  </a:cxn>
                  <a:cxn ang="5400000">
                    <a:pos x="wd2" y="hd2"/>
                  </a:cxn>
                  <a:cxn ang="10800000">
                    <a:pos x="wd2" y="hd2"/>
                  </a:cxn>
                  <a:cxn ang="16200000">
                    <a:pos x="wd2" y="hd2"/>
                  </a:cxn>
                </a:cxnLst>
                <a:rect l="0" t="0" r="r" b="b"/>
                <a:pathLst>
                  <a:path w="21580" h="21600" fill="norm" stroke="1" extrusionOk="0">
                    <a:moveTo>
                      <a:pt x="21484" y="0"/>
                    </a:moveTo>
                    <a:cubicBezTo>
                      <a:pt x="21473" y="0"/>
                      <a:pt x="21463" y="0"/>
                      <a:pt x="21453" y="0"/>
                    </a:cubicBezTo>
                    <a:cubicBezTo>
                      <a:pt x="20747" y="1674"/>
                      <a:pt x="20020" y="3920"/>
                      <a:pt x="19262" y="6247"/>
                    </a:cubicBezTo>
                    <a:cubicBezTo>
                      <a:pt x="17184" y="12617"/>
                      <a:pt x="14840" y="19885"/>
                      <a:pt x="11431" y="20865"/>
                    </a:cubicBezTo>
                    <a:cubicBezTo>
                      <a:pt x="11185" y="20906"/>
                      <a:pt x="10940" y="20947"/>
                      <a:pt x="10673" y="20947"/>
                    </a:cubicBezTo>
                    <a:cubicBezTo>
                      <a:pt x="8257" y="20947"/>
                      <a:pt x="4941" y="17803"/>
                      <a:pt x="1603" y="4451"/>
                    </a:cubicBezTo>
                    <a:cubicBezTo>
                      <a:pt x="1542" y="4206"/>
                      <a:pt x="1491" y="4042"/>
                      <a:pt x="1460" y="3920"/>
                    </a:cubicBezTo>
                    <a:cubicBezTo>
                      <a:pt x="641" y="817"/>
                      <a:pt x="109" y="572"/>
                      <a:pt x="78" y="490"/>
                    </a:cubicBezTo>
                    <a:cubicBezTo>
                      <a:pt x="47" y="490"/>
                      <a:pt x="6" y="653"/>
                      <a:pt x="6" y="817"/>
                    </a:cubicBezTo>
                    <a:cubicBezTo>
                      <a:pt x="-14" y="1021"/>
                      <a:pt x="17" y="1143"/>
                      <a:pt x="68" y="1184"/>
                    </a:cubicBezTo>
                    <a:cubicBezTo>
                      <a:pt x="78" y="1184"/>
                      <a:pt x="580" y="1511"/>
                      <a:pt x="1358" y="4410"/>
                    </a:cubicBezTo>
                    <a:cubicBezTo>
                      <a:pt x="1388" y="4532"/>
                      <a:pt x="1429" y="4696"/>
                      <a:pt x="1491" y="4981"/>
                    </a:cubicBezTo>
                    <a:cubicBezTo>
                      <a:pt x="4869" y="18456"/>
                      <a:pt x="8247" y="21600"/>
                      <a:pt x="10694" y="21600"/>
                    </a:cubicBezTo>
                    <a:cubicBezTo>
                      <a:pt x="10714" y="21600"/>
                      <a:pt x="10745" y="21600"/>
                      <a:pt x="10766" y="21600"/>
                    </a:cubicBezTo>
                    <a:lnTo>
                      <a:pt x="10755" y="21600"/>
                    </a:lnTo>
                    <a:cubicBezTo>
                      <a:pt x="11001" y="21600"/>
                      <a:pt x="11216" y="21518"/>
                      <a:pt x="11431" y="21478"/>
                    </a:cubicBezTo>
                    <a:cubicBezTo>
                      <a:pt x="14901" y="20498"/>
                      <a:pt x="17276" y="13189"/>
                      <a:pt x="19354" y="6737"/>
                    </a:cubicBezTo>
                    <a:cubicBezTo>
                      <a:pt x="20112" y="4410"/>
                      <a:pt x="20849" y="2246"/>
                      <a:pt x="21545" y="572"/>
                    </a:cubicBezTo>
                    <a:cubicBezTo>
                      <a:pt x="21576" y="490"/>
                      <a:pt x="21586" y="327"/>
                      <a:pt x="21576" y="122"/>
                    </a:cubicBezTo>
                    <a:cubicBezTo>
                      <a:pt x="21555" y="41"/>
                      <a:pt x="21525" y="0"/>
                      <a:pt x="2148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2" name="Google Shape;397;p25"/>
              <p:cNvSpPr/>
              <p:nvPr/>
            </p:nvSpPr>
            <p:spPr>
              <a:xfrm>
                <a:off x="1024410" y="3018928"/>
                <a:ext cx="70008" cy="93803"/>
              </a:xfrm>
              <a:custGeom>
                <a:avLst/>
                <a:gdLst/>
                <a:ahLst/>
                <a:cxnLst>
                  <a:cxn ang="0">
                    <a:pos x="wd2" y="hd2"/>
                  </a:cxn>
                  <a:cxn ang="5400000">
                    <a:pos x="wd2" y="hd2"/>
                  </a:cxn>
                  <a:cxn ang="10800000">
                    <a:pos x="wd2" y="hd2"/>
                  </a:cxn>
                  <a:cxn ang="16200000">
                    <a:pos x="wd2" y="hd2"/>
                  </a:cxn>
                </a:cxnLst>
                <a:rect l="0" t="0" r="r" b="b"/>
                <a:pathLst>
                  <a:path w="21540" h="21600" fill="norm" stroke="1" extrusionOk="0">
                    <a:moveTo>
                      <a:pt x="176" y="0"/>
                    </a:moveTo>
                    <a:cubicBezTo>
                      <a:pt x="135" y="0"/>
                      <a:pt x="73" y="31"/>
                      <a:pt x="31" y="62"/>
                    </a:cubicBezTo>
                    <a:cubicBezTo>
                      <a:pt x="-31" y="109"/>
                      <a:pt x="10" y="202"/>
                      <a:pt x="73" y="217"/>
                    </a:cubicBezTo>
                    <a:cubicBezTo>
                      <a:pt x="156" y="264"/>
                      <a:pt x="1836" y="1227"/>
                      <a:pt x="5073" y="9364"/>
                    </a:cubicBezTo>
                    <a:cubicBezTo>
                      <a:pt x="7957" y="16740"/>
                      <a:pt x="12834" y="20373"/>
                      <a:pt x="21341" y="21600"/>
                    </a:cubicBezTo>
                    <a:lnTo>
                      <a:pt x="21382" y="21600"/>
                    </a:lnTo>
                    <a:cubicBezTo>
                      <a:pt x="21465" y="21600"/>
                      <a:pt x="21528" y="21553"/>
                      <a:pt x="21528" y="21507"/>
                    </a:cubicBezTo>
                    <a:cubicBezTo>
                      <a:pt x="21569" y="21445"/>
                      <a:pt x="21507" y="21367"/>
                      <a:pt x="21403" y="21367"/>
                    </a:cubicBezTo>
                    <a:cubicBezTo>
                      <a:pt x="15489" y="20513"/>
                      <a:pt x="8953" y="18432"/>
                      <a:pt x="5385" y="9302"/>
                    </a:cubicBezTo>
                    <a:cubicBezTo>
                      <a:pt x="2085" y="978"/>
                      <a:pt x="342" y="62"/>
                      <a:pt x="259" y="31"/>
                    </a:cubicBezTo>
                    <a:cubicBezTo>
                      <a:pt x="239" y="16"/>
                      <a:pt x="197" y="0"/>
                      <a:pt x="17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3" name="Google Shape;398;p25"/>
              <p:cNvSpPr/>
              <p:nvPr/>
            </p:nvSpPr>
            <p:spPr>
              <a:xfrm>
                <a:off x="2000635" y="536849"/>
                <a:ext cx="276055" cy="105200"/>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555" y="0"/>
                    </a:moveTo>
                    <a:cubicBezTo>
                      <a:pt x="21550" y="0"/>
                      <a:pt x="21545" y="0"/>
                      <a:pt x="21539" y="0"/>
                    </a:cubicBezTo>
                    <a:cubicBezTo>
                      <a:pt x="15368" y="2105"/>
                      <a:pt x="9845" y="7809"/>
                      <a:pt x="6295" y="12212"/>
                    </a:cubicBezTo>
                    <a:cubicBezTo>
                      <a:pt x="2455" y="17017"/>
                      <a:pt x="39" y="21351"/>
                      <a:pt x="18" y="21392"/>
                    </a:cubicBezTo>
                    <a:cubicBezTo>
                      <a:pt x="3" y="21434"/>
                      <a:pt x="-8" y="21503"/>
                      <a:pt x="8" y="21558"/>
                    </a:cubicBezTo>
                    <a:cubicBezTo>
                      <a:pt x="18" y="21586"/>
                      <a:pt x="24" y="21600"/>
                      <a:pt x="39" y="21600"/>
                    </a:cubicBezTo>
                    <a:cubicBezTo>
                      <a:pt x="50" y="21600"/>
                      <a:pt x="55" y="21586"/>
                      <a:pt x="66" y="21586"/>
                    </a:cubicBezTo>
                    <a:cubicBezTo>
                      <a:pt x="87" y="21545"/>
                      <a:pt x="2492" y="17197"/>
                      <a:pt x="6337" y="12420"/>
                    </a:cubicBezTo>
                    <a:cubicBezTo>
                      <a:pt x="9877" y="7989"/>
                      <a:pt x="15389" y="2312"/>
                      <a:pt x="21555" y="208"/>
                    </a:cubicBezTo>
                    <a:cubicBezTo>
                      <a:pt x="21571" y="208"/>
                      <a:pt x="21592" y="152"/>
                      <a:pt x="21592" y="83"/>
                    </a:cubicBezTo>
                    <a:cubicBezTo>
                      <a:pt x="21592" y="28"/>
                      <a:pt x="21571" y="0"/>
                      <a:pt x="2155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4" name="Google Shape;399;p25"/>
              <p:cNvSpPr/>
              <p:nvPr/>
            </p:nvSpPr>
            <p:spPr>
              <a:xfrm>
                <a:off x="2090616" y="1099864"/>
                <a:ext cx="38858" cy="265155"/>
              </a:xfrm>
              <a:custGeom>
                <a:avLst/>
                <a:gdLst/>
                <a:ahLst/>
                <a:cxnLst>
                  <a:cxn ang="0">
                    <a:pos x="wd2" y="hd2"/>
                  </a:cxn>
                  <a:cxn ang="5400000">
                    <a:pos x="wd2" y="hd2"/>
                  </a:cxn>
                  <a:cxn ang="10800000">
                    <a:pos x="wd2" y="hd2"/>
                  </a:cxn>
                  <a:cxn ang="16200000">
                    <a:pos x="wd2" y="hd2"/>
                  </a:cxn>
                </a:cxnLst>
                <a:rect l="0" t="0" r="r" b="b"/>
                <a:pathLst>
                  <a:path w="21570" h="21600" fill="norm" stroke="1" extrusionOk="0">
                    <a:moveTo>
                      <a:pt x="344" y="0"/>
                    </a:moveTo>
                    <a:cubicBezTo>
                      <a:pt x="307" y="0"/>
                      <a:pt x="269" y="0"/>
                      <a:pt x="232" y="0"/>
                    </a:cubicBezTo>
                    <a:cubicBezTo>
                      <a:pt x="82" y="11"/>
                      <a:pt x="-30" y="27"/>
                      <a:pt x="7" y="49"/>
                    </a:cubicBezTo>
                    <a:cubicBezTo>
                      <a:pt x="10976" y="6669"/>
                      <a:pt x="18051" y="13904"/>
                      <a:pt x="21008" y="21562"/>
                    </a:cubicBezTo>
                    <a:cubicBezTo>
                      <a:pt x="21008" y="21578"/>
                      <a:pt x="21121" y="21600"/>
                      <a:pt x="21271" y="21600"/>
                    </a:cubicBezTo>
                    <a:cubicBezTo>
                      <a:pt x="21458" y="21600"/>
                      <a:pt x="21570" y="21578"/>
                      <a:pt x="21570" y="21551"/>
                    </a:cubicBezTo>
                    <a:cubicBezTo>
                      <a:pt x="18613" y="13887"/>
                      <a:pt x="11575" y="6647"/>
                      <a:pt x="569" y="33"/>
                    </a:cubicBezTo>
                    <a:cubicBezTo>
                      <a:pt x="532" y="16"/>
                      <a:pt x="457" y="0"/>
                      <a:pt x="344"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5" name="Google Shape;400;p25"/>
              <p:cNvSpPr/>
              <p:nvPr/>
            </p:nvSpPr>
            <p:spPr>
              <a:xfrm>
                <a:off x="1442869" y="2543714"/>
                <a:ext cx="128073" cy="312967"/>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107" y="0"/>
                    </a:moveTo>
                    <a:cubicBezTo>
                      <a:pt x="95" y="0"/>
                      <a:pt x="73" y="0"/>
                      <a:pt x="61" y="5"/>
                    </a:cubicBezTo>
                    <a:cubicBezTo>
                      <a:pt x="4" y="14"/>
                      <a:pt x="-7" y="33"/>
                      <a:pt x="4" y="47"/>
                    </a:cubicBezTo>
                    <a:cubicBezTo>
                      <a:pt x="186" y="223"/>
                      <a:pt x="17241" y="17304"/>
                      <a:pt x="21400" y="21577"/>
                    </a:cubicBezTo>
                    <a:cubicBezTo>
                      <a:pt x="21423" y="21591"/>
                      <a:pt x="21457" y="21600"/>
                      <a:pt x="21491" y="21600"/>
                    </a:cubicBezTo>
                    <a:lnTo>
                      <a:pt x="21525" y="21600"/>
                    </a:lnTo>
                    <a:cubicBezTo>
                      <a:pt x="21570" y="21591"/>
                      <a:pt x="21593" y="21572"/>
                      <a:pt x="21570" y="21549"/>
                    </a:cubicBezTo>
                    <a:cubicBezTo>
                      <a:pt x="17412" y="17276"/>
                      <a:pt x="357" y="195"/>
                      <a:pt x="186" y="19"/>
                    </a:cubicBezTo>
                    <a:cubicBezTo>
                      <a:pt x="175" y="9"/>
                      <a:pt x="141" y="0"/>
                      <a:pt x="10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6" name="Google Shape;401;p25"/>
              <p:cNvSpPr/>
              <p:nvPr/>
            </p:nvSpPr>
            <p:spPr>
              <a:xfrm>
                <a:off x="1706168" y="2263387"/>
                <a:ext cx="79689" cy="368061"/>
              </a:xfrm>
              <a:custGeom>
                <a:avLst/>
                <a:gdLst/>
                <a:ahLst/>
                <a:cxnLst>
                  <a:cxn ang="0">
                    <a:pos x="wd2" y="hd2"/>
                  </a:cxn>
                  <a:cxn ang="5400000">
                    <a:pos x="wd2" y="hd2"/>
                  </a:cxn>
                  <a:cxn ang="10800000">
                    <a:pos x="wd2" y="hd2"/>
                  </a:cxn>
                  <a:cxn ang="16200000">
                    <a:pos x="wd2" y="hd2"/>
                  </a:cxn>
                </a:cxnLst>
                <a:rect l="0" t="0" r="r" b="b"/>
                <a:pathLst>
                  <a:path w="21575" h="21600" fill="norm" stroke="1" extrusionOk="0">
                    <a:moveTo>
                      <a:pt x="146" y="0"/>
                    </a:moveTo>
                    <a:cubicBezTo>
                      <a:pt x="146" y="0"/>
                      <a:pt x="128" y="0"/>
                      <a:pt x="110" y="0"/>
                    </a:cubicBezTo>
                    <a:cubicBezTo>
                      <a:pt x="55" y="0"/>
                      <a:pt x="0" y="20"/>
                      <a:pt x="0" y="36"/>
                    </a:cubicBezTo>
                    <a:cubicBezTo>
                      <a:pt x="110" y="174"/>
                      <a:pt x="10645" y="14196"/>
                      <a:pt x="21290" y="21576"/>
                    </a:cubicBezTo>
                    <a:cubicBezTo>
                      <a:pt x="21326" y="21588"/>
                      <a:pt x="21381" y="21600"/>
                      <a:pt x="21436" y="21600"/>
                    </a:cubicBezTo>
                    <a:cubicBezTo>
                      <a:pt x="21454" y="21600"/>
                      <a:pt x="21454" y="21600"/>
                      <a:pt x="21490" y="21592"/>
                    </a:cubicBezTo>
                    <a:cubicBezTo>
                      <a:pt x="21545" y="21592"/>
                      <a:pt x="21600" y="21576"/>
                      <a:pt x="21563" y="21556"/>
                    </a:cubicBezTo>
                    <a:cubicBezTo>
                      <a:pt x="10919" y="14184"/>
                      <a:pt x="383" y="170"/>
                      <a:pt x="274" y="24"/>
                    </a:cubicBezTo>
                    <a:cubicBezTo>
                      <a:pt x="274" y="12"/>
                      <a:pt x="219" y="0"/>
                      <a:pt x="146"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7" name="Google Shape;402;p25"/>
              <p:cNvSpPr/>
              <p:nvPr/>
            </p:nvSpPr>
            <p:spPr>
              <a:xfrm>
                <a:off x="50106" y="1613786"/>
                <a:ext cx="64066" cy="1641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93" y="0"/>
                    </a:moveTo>
                    <a:lnTo>
                      <a:pt x="0" y="5"/>
                    </a:lnTo>
                    <a:lnTo>
                      <a:pt x="4729" y="21600"/>
                    </a:lnTo>
                    <a:lnTo>
                      <a:pt x="21600" y="21594"/>
                    </a:lnTo>
                    <a:lnTo>
                      <a:pt x="16893"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8" name="Google Shape;403;p25"/>
              <p:cNvSpPr/>
              <p:nvPr/>
            </p:nvSpPr>
            <p:spPr>
              <a:xfrm>
                <a:off x="1543641" y="1600960"/>
                <a:ext cx="64061" cy="1656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1" y="0"/>
                    </a:moveTo>
                    <a:lnTo>
                      <a:pt x="0" y="7"/>
                    </a:lnTo>
                    <a:lnTo>
                      <a:pt x="4707" y="21600"/>
                    </a:lnTo>
                    <a:lnTo>
                      <a:pt x="21600" y="21595"/>
                    </a:lnTo>
                    <a:lnTo>
                      <a:pt x="16871"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9" name="Google Shape;404;p25"/>
              <p:cNvSpPr/>
              <p:nvPr/>
            </p:nvSpPr>
            <p:spPr>
              <a:xfrm>
                <a:off x="2030202" y="3120485"/>
                <a:ext cx="117144" cy="117203"/>
              </a:xfrm>
              <a:custGeom>
                <a:avLst/>
                <a:gdLst/>
                <a:ahLst/>
                <a:cxnLst>
                  <a:cxn ang="0">
                    <a:pos x="wd2" y="hd2"/>
                  </a:cxn>
                  <a:cxn ang="5400000">
                    <a:pos x="wd2" y="hd2"/>
                  </a:cxn>
                  <a:cxn ang="10800000">
                    <a:pos x="wd2" y="hd2"/>
                  </a:cxn>
                  <a:cxn ang="16200000">
                    <a:pos x="wd2" y="hd2"/>
                  </a:cxn>
                </a:cxnLst>
                <a:rect l="0" t="0" r="r" b="b"/>
                <a:pathLst>
                  <a:path w="21502" h="21600" fill="norm" stroke="1" extrusionOk="0">
                    <a:moveTo>
                      <a:pt x="10720" y="0"/>
                    </a:moveTo>
                    <a:cubicBezTo>
                      <a:pt x="10696" y="0"/>
                      <a:pt x="10671" y="0"/>
                      <a:pt x="10646" y="0"/>
                    </a:cubicBezTo>
                    <a:cubicBezTo>
                      <a:pt x="4717" y="62"/>
                      <a:pt x="-61" y="4934"/>
                      <a:pt x="1" y="10899"/>
                    </a:cubicBezTo>
                    <a:cubicBezTo>
                      <a:pt x="38" y="16815"/>
                      <a:pt x="4828" y="21600"/>
                      <a:pt x="10733" y="21600"/>
                    </a:cubicBezTo>
                    <a:cubicBezTo>
                      <a:pt x="10758" y="21600"/>
                      <a:pt x="10795" y="21600"/>
                      <a:pt x="10832" y="21600"/>
                    </a:cubicBezTo>
                    <a:cubicBezTo>
                      <a:pt x="16773" y="21538"/>
                      <a:pt x="21539" y="16678"/>
                      <a:pt x="21502" y="10713"/>
                    </a:cubicBezTo>
                    <a:cubicBezTo>
                      <a:pt x="21440" y="4772"/>
                      <a:pt x="16625" y="0"/>
                      <a:pt x="1072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0" name="Google Shape;405;p25"/>
              <p:cNvSpPr/>
              <p:nvPr/>
            </p:nvSpPr>
            <p:spPr>
              <a:xfrm>
                <a:off x="2055426" y="3145841"/>
                <a:ext cx="66565" cy="66559"/>
              </a:xfrm>
              <a:custGeom>
                <a:avLst/>
                <a:gdLst/>
                <a:ahLst/>
                <a:cxnLst>
                  <a:cxn ang="0">
                    <a:pos x="wd2" y="hd2"/>
                  </a:cxn>
                  <a:cxn ang="5400000">
                    <a:pos x="wd2" y="hd2"/>
                  </a:cxn>
                  <a:cxn ang="10800000">
                    <a:pos x="wd2" y="hd2"/>
                  </a:cxn>
                  <a:cxn ang="16200000">
                    <a:pos x="wd2" y="hd2"/>
                  </a:cxn>
                </a:cxnLst>
                <a:rect l="0" t="0" r="r" b="b"/>
                <a:pathLst>
                  <a:path w="21492" h="21600" fill="norm" stroke="1" extrusionOk="0">
                    <a:moveTo>
                      <a:pt x="10757" y="0"/>
                    </a:moveTo>
                    <a:cubicBezTo>
                      <a:pt x="10735" y="0"/>
                      <a:pt x="10692" y="0"/>
                      <a:pt x="10648" y="0"/>
                    </a:cubicBezTo>
                    <a:cubicBezTo>
                      <a:pt x="4704" y="22"/>
                      <a:pt x="-43" y="4902"/>
                      <a:pt x="1" y="10877"/>
                    </a:cubicBezTo>
                    <a:cubicBezTo>
                      <a:pt x="66" y="16851"/>
                      <a:pt x="4878" y="21600"/>
                      <a:pt x="10779" y="21600"/>
                    </a:cubicBezTo>
                    <a:cubicBezTo>
                      <a:pt x="10801" y="21600"/>
                      <a:pt x="10822" y="21600"/>
                      <a:pt x="10844" y="21600"/>
                    </a:cubicBezTo>
                    <a:cubicBezTo>
                      <a:pt x="16788" y="21534"/>
                      <a:pt x="21557" y="16676"/>
                      <a:pt x="21492" y="10702"/>
                    </a:cubicBezTo>
                    <a:cubicBezTo>
                      <a:pt x="21470" y="4771"/>
                      <a:pt x="16658" y="0"/>
                      <a:pt x="10757"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1" name="Google Shape;406;p25"/>
              <p:cNvSpPr/>
              <p:nvPr/>
            </p:nvSpPr>
            <p:spPr>
              <a:xfrm>
                <a:off x="2394098" y="2525439"/>
                <a:ext cx="73373" cy="565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1" y="0"/>
                    </a:moveTo>
                    <a:lnTo>
                      <a:pt x="0" y="23"/>
                    </a:lnTo>
                    <a:lnTo>
                      <a:pt x="1429" y="21600"/>
                    </a:lnTo>
                    <a:lnTo>
                      <a:pt x="21600" y="21577"/>
                    </a:lnTo>
                    <a:lnTo>
                      <a:pt x="20151" y="0"/>
                    </a:ln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2" name="Google Shape;407;p25"/>
              <p:cNvSpPr/>
              <p:nvPr/>
            </p:nvSpPr>
            <p:spPr>
              <a:xfrm>
                <a:off x="2335562" y="2218677"/>
                <a:ext cx="180532" cy="307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9"/>
                    </a:lnTo>
                    <a:lnTo>
                      <a:pt x="282" y="1745"/>
                    </a:lnTo>
                    <a:lnTo>
                      <a:pt x="3623" y="20998"/>
                    </a:lnTo>
                    <a:cubicBezTo>
                      <a:pt x="3679" y="21344"/>
                      <a:pt x="4188" y="21600"/>
                      <a:pt x="4769" y="21600"/>
                    </a:cubicBezTo>
                    <a:lnTo>
                      <a:pt x="17469" y="21534"/>
                    </a:lnTo>
                    <a:cubicBezTo>
                      <a:pt x="18058" y="21534"/>
                      <a:pt x="18542" y="21263"/>
                      <a:pt x="18590" y="20917"/>
                    </a:cubicBezTo>
                    <a:lnTo>
                      <a:pt x="21366" y="1636"/>
                    </a:lnTo>
                    <a:lnTo>
                      <a:pt x="21600" y="0"/>
                    </a:ln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3" name="Google Shape;408;p25"/>
              <p:cNvSpPr/>
              <p:nvPr/>
            </p:nvSpPr>
            <p:spPr>
              <a:xfrm>
                <a:off x="2335562" y="2218677"/>
                <a:ext cx="180532" cy="248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282" y="21600"/>
                    </a:lnTo>
                    <a:lnTo>
                      <a:pt x="21366" y="20250"/>
                    </a:lnTo>
                    <a:lnTo>
                      <a:pt x="21600" y="0"/>
                    </a:ln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4" name="Google Shape;409;p25"/>
              <p:cNvSpPr/>
              <p:nvPr/>
            </p:nvSpPr>
            <p:spPr>
              <a:xfrm>
                <a:off x="2065196" y="3057906"/>
                <a:ext cx="737448" cy="120305"/>
              </a:xfrm>
              <a:custGeom>
                <a:avLst/>
                <a:gdLst/>
                <a:ahLst/>
                <a:cxnLst>
                  <a:cxn ang="0">
                    <a:pos x="wd2" y="hd2"/>
                  </a:cxn>
                  <a:cxn ang="5400000">
                    <a:pos x="wd2" y="hd2"/>
                  </a:cxn>
                  <a:cxn ang="10800000">
                    <a:pos x="wd2" y="hd2"/>
                  </a:cxn>
                  <a:cxn ang="16200000">
                    <a:pos x="wd2" y="hd2"/>
                  </a:cxn>
                </a:cxnLst>
                <a:rect l="0" t="0" r="r" b="b"/>
                <a:pathLst>
                  <a:path w="21475" h="21600" fill="norm" stroke="1" extrusionOk="0">
                    <a:moveTo>
                      <a:pt x="17254" y="0"/>
                    </a:moveTo>
                    <a:cubicBezTo>
                      <a:pt x="17242" y="0"/>
                      <a:pt x="17232" y="0"/>
                      <a:pt x="17221" y="0"/>
                    </a:cubicBezTo>
                    <a:lnTo>
                      <a:pt x="10714" y="339"/>
                    </a:lnTo>
                    <a:lnTo>
                      <a:pt x="4206" y="690"/>
                    </a:lnTo>
                    <a:cubicBezTo>
                      <a:pt x="3079" y="763"/>
                      <a:pt x="2021" y="3523"/>
                      <a:pt x="1229" y="8487"/>
                    </a:cubicBezTo>
                    <a:lnTo>
                      <a:pt x="179" y="15074"/>
                    </a:lnTo>
                    <a:cubicBezTo>
                      <a:pt x="-63" y="16600"/>
                      <a:pt x="-59" y="19009"/>
                      <a:pt x="184" y="20498"/>
                    </a:cubicBezTo>
                    <a:cubicBezTo>
                      <a:pt x="306" y="21237"/>
                      <a:pt x="459" y="21600"/>
                      <a:pt x="616" y="21600"/>
                    </a:cubicBezTo>
                    <a:cubicBezTo>
                      <a:pt x="620" y="21600"/>
                      <a:pt x="624" y="21600"/>
                      <a:pt x="628" y="21600"/>
                    </a:cubicBezTo>
                    <a:cubicBezTo>
                      <a:pt x="787" y="21600"/>
                      <a:pt x="946" y="21213"/>
                      <a:pt x="1064" y="20462"/>
                    </a:cubicBezTo>
                    <a:lnTo>
                      <a:pt x="2119" y="13863"/>
                    </a:lnTo>
                    <a:cubicBezTo>
                      <a:pt x="2677" y="10364"/>
                      <a:pt x="3421" y="8415"/>
                      <a:pt x="4214" y="8378"/>
                    </a:cubicBezTo>
                    <a:lnTo>
                      <a:pt x="10724" y="8027"/>
                    </a:lnTo>
                    <a:lnTo>
                      <a:pt x="17232" y="7676"/>
                    </a:lnTo>
                    <a:cubicBezTo>
                      <a:pt x="17240" y="7676"/>
                      <a:pt x="17248" y="7676"/>
                      <a:pt x="17254" y="7676"/>
                    </a:cubicBezTo>
                    <a:cubicBezTo>
                      <a:pt x="18041" y="7676"/>
                      <a:pt x="18784" y="9553"/>
                      <a:pt x="19343" y="12943"/>
                    </a:cubicBezTo>
                    <a:lnTo>
                      <a:pt x="20416" y="19433"/>
                    </a:lnTo>
                    <a:cubicBezTo>
                      <a:pt x="20537" y="20171"/>
                      <a:pt x="20696" y="20535"/>
                      <a:pt x="20858" y="20535"/>
                    </a:cubicBezTo>
                    <a:cubicBezTo>
                      <a:pt x="21015" y="20522"/>
                      <a:pt x="21176" y="20135"/>
                      <a:pt x="21295" y="19384"/>
                    </a:cubicBezTo>
                    <a:cubicBezTo>
                      <a:pt x="21537" y="17883"/>
                      <a:pt x="21533" y="15437"/>
                      <a:pt x="21290" y="13948"/>
                    </a:cubicBezTo>
                    <a:lnTo>
                      <a:pt x="21286" y="13948"/>
                    </a:lnTo>
                    <a:lnTo>
                      <a:pt x="20219" y="7483"/>
                    </a:lnTo>
                    <a:cubicBezTo>
                      <a:pt x="19420" y="2652"/>
                      <a:pt x="18371" y="0"/>
                      <a:pt x="17254"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5" name="Google Shape;410;p25"/>
              <p:cNvSpPr/>
              <p:nvPr/>
            </p:nvSpPr>
            <p:spPr>
              <a:xfrm>
                <a:off x="2717862" y="3114551"/>
                <a:ext cx="117144" cy="117203"/>
              </a:xfrm>
              <a:custGeom>
                <a:avLst/>
                <a:gdLst/>
                <a:ahLst/>
                <a:cxnLst>
                  <a:cxn ang="0">
                    <a:pos x="wd2" y="hd2"/>
                  </a:cxn>
                  <a:cxn ang="5400000">
                    <a:pos x="wd2" y="hd2"/>
                  </a:cxn>
                  <a:cxn ang="10800000">
                    <a:pos x="wd2" y="hd2"/>
                  </a:cxn>
                  <a:cxn ang="16200000">
                    <a:pos x="wd2" y="hd2"/>
                  </a:cxn>
                </a:cxnLst>
                <a:rect l="0" t="0" r="r" b="b"/>
                <a:pathLst>
                  <a:path w="21502" h="21600" fill="norm" stroke="1" extrusionOk="0">
                    <a:moveTo>
                      <a:pt x="10720" y="0"/>
                    </a:moveTo>
                    <a:cubicBezTo>
                      <a:pt x="10696" y="0"/>
                      <a:pt x="10671" y="0"/>
                      <a:pt x="10646" y="0"/>
                    </a:cubicBezTo>
                    <a:cubicBezTo>
                      <a:pt x="4705" y="62"/>
                      <a:pt x="-61" y="4934"/>
                      <a:pt x="1" y="10899"/>
                    </a:cubicBezTo>
                    <a:cubicBezTo>
                      <a:pt x="38" y="16815"/>
                      <a:pt x="4828" y="21600"/>
                      <a:pt x="10733" y="21600"/>
                    </a:cubicBezTo>
                    <a:cubicBezTo>
                      <a:pt x="10758" y="21600"/>
                      <a:pt x="10795" y="21600"/>
                      <a:pt x="10832" y="21600"/>
                    </a:cubicBezTo>
                    <a:cubicBezTo>
                      <a:pt x="16773" y="21538"/>
                      <a:pt x="21539" y="16678"/>
                      <a:pt x="21502" y="10713"/>
                    </a:cubicBezTo>
                    <a:cubicBezTo>
                      <a:pt x="21440" y="4772"/>
                      <a:pt x="16625" y="0"/>
                      <a:pt x="10720"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6" name="Google Shape;411;p25"/>
              <p:cNvSpPr/>
              <p:nvPr/>
            </p:nvSpPr>
            <p:spPr>
              <a:xfrm>
                <a:off x="2743085" y="3139906"/>
                <a:ext cx="66566" cy="66627"/>
              </a:xfrm>
              <a:custGeom>
                <a:avLst/>
                <a:gdLst/>
                <a:ahLst/>
                <a:cxnLst>
                  <a:cxn ang="0">
                    <a:pos x="wd2" y="hd2"/>
                  </a:cxn>
                  <a:cxn ang="5400000">
                    <a:pos x="wd2" y="hd2"/>
                  </a:cxn>
                  <a:cxn ang="10800000">
                    <a:pos x="wd2" y="hd2"/>
                  </a:cxn>
                  <a:cxn ang="16200000">
                    <a:pos x="wd2" y="hd2"/>
                  </a:cxn>
                </a:cxnLst>
                <a:rect l="0" t="0" r="r" b="b"/>
                <a:pathLst>
                  <a:path w="21471" h="21600" fill="norm" stroke="1" extrusionOk="0">
                    <a:moveTo>
                      <a:pt x="10768" y="0"/>
                    </a:moveTo>
                    <a:cubicBezTo>
                      <a:pt x="10724" y="0"/>
                      <a:pt x="10681" y="0"/>
                      <a:pt x="10637" y="0"/>
                    </a:cubicBezTo>
                    <a:cubicBezTo>
                      <a:pt x="4699" y="44"/>
                      <a:pt x="-65" y="4897"/>
                      <a:pt x="0" y="10887"/>
                    </a:cubicBezTo>
                    <a:cubicBezTo>
                      <a:pt x="66" y="16834"/>
                      <a:pt x="4873" y="21600"/>
                      <a:pt x="10768" y="21600"/>
                    </a:cubicBezTo>
                    <a:cubicBezTo>
                      <a:pt x="10789" y="21600"/>
                      <a:pt x="10811" y="21600"/>
                      <a:pt x="10833" y="21600"/>
                    </a:cubicBezTo>
                    <a:cubicBezTo>
                      <a:pt x="16771" y="21534"/>
                      <a:pt x="21535" y="16659"/>
                      <a:pt x="21470" y="10691"/>
                    </a:cubicBezTo>
                    <a:cubicBezTo>
                      <a:pt x="21448" y="4766"/>
                      <a:pt x="16662" y="0"/>
                      <a:pt x="10768" y="0"/>
                    </a:cubicBezTo>
                    <a:close/>
                  </a:path>
                </a:pathLst>
              </a:custGeom>
              <a:solidFill>
                <a:srgbClr val="E6E9F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7" name="Google Shape;412;p25"/>
              <p:cNvSpPr/>
              <p:nvPr/>
            </p:nvSpPr>
            <p:spPr>
              <a:xfrm>
                <a:off x="2476141" y="2206202"/>
                <a:ext cx="259057" cy="90836"/>
              </a:xfrm>
              <a:custGeom>
                <a:avLst/>
                <a:gdLst/>
                <a:ahLst/>
                <a:cxnLst>
                  <a:cxn ang="0">
                    <a:pos x="wd2" y="hd2"/>
                  </a:cxn>
                  <a:cxn ang="5400000">
                    <a:pos x="wd2" y="hd2"/>
                  </a:cxn>
                  <a:cxn ang="10800000">
                    <a:pos x="wd2" y="hd2"/>
                  </a:cxn>
                  <a:cxn ang="16200000">
                    <a:pos x="wd2" y="hd2"/>
                  </a:cxn>
                </a:cxnLst>
                <a:rect l="0" t="0" r="r" b="b"/>
                <a:pathLst>
                  <a:path w="21552" h="21600" fill="norm" stroke="1" extrusionOk="0">
                    <a:moveTo>
                      <a:pt x="401" y="0"/>
                    </a:moveTo>
                    <a:cubicBezTo>
                      <a:pt x="317" y="0"/>
                      <a:pt x="227" y="80"/>
                      <a:pt x="154" y="241"/>
                    </a:cubicBezTo>
                    <a:cubicBezTo>
                      <a:pt x="-26" y="625"/>
                      <a:pt x="-48" y="1363"/>
                      <a:pt x="87" y="1844"/>
                    </a:cubicBezTo>
                    <a:lnTo>
                      <a:pt x="3784" y="14897"/>
                    </a:lnTo>
                    <a:cubicBezTo>
                      <a:pt x="4996" y="19147"/>
                      <a:pt x="6780" y="21600"/>
                      <a:pt x="8699" y="21600"/>
                    </a:cubicBezTo>
                    <a:cubicBezTo>
                      <a:pt x="8715" y="21600"/>
                      <a:pt x="8738" y="21600"/>
                      <a:pt x="8755" y="21600"/>
                    </a:cubicBezTo>
                    <a:lnTo>
                      <a:pt x="21154" y="21279"/>
                    </a:lnTo>
                    <a:cubicBezTo>
                      <a:pt x="21372" y="21279"/>
                      <a:pt x="21552" y="20766"/>
                      <a:pt x="21552" y="20141"/>
                    </a:cubicBezTo>
                    <a:cubicBezTo>
                      <a:pt x="21552" y="19499"/>
                      <a:pt x="21367" y="19002"/>
                      <a:pt x="21142" y="19002"/>
                    </a:cubicBezTo>
                    <a:lnTo>
                      <a:pt x="8743" y="19291"/>
                    </a:lnTo>
                    <a:cubicBezTo>
                      <a:pt x="8727" y="19291"/>
                      <a:pt x="8710" y="19291"/>
                      <a:pt x="8687" y="19291"/>
                    </a:cubicBezTo>
                    <a:cubicBezTo>
                      <a:pt x="7021" y="19291"/>
                      <a:pt x="5461" y="17158"/>
                      <a:pt x="4401" y="13438"/>
                    </a:cubicBezTo>
                    <a:lnTo>
                      <a:pt x="715" y="417"/>
                    </a:lnTo>
                    <a:cubicBezTo>
                      <a:pt x="631" y="144"/>
                      <a:pt x="519" y="0"/>
                      <a:pt x="40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8" name="Google Shape;413;p25"/>
              <p:cNvSpPr/>
              <p:nvPr/>
            </p:nvSpPr>
            <p:spPr>
              <a:xfrm>
                <a:off x="2716582" y="2281459"/>
                <a:ext cx="50919" cy="18748"/>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19915" y="0"/>
                    </a:moveTo>
                    <a:lnTo>
                      <a:pt x="1572" y="388"/>
                    </a:lnTo>
                    <a:cubicBezTo>
                      <a:pt x="715" y="466"/>
                      <a:pt x="-28" y="2409"/>
                      <a:pt x="1" y="4740"/>
                    </a:cubicBezTo>
                    <a:lnTo>
                      <a:pt x="1" y="17327"/>
                    </a:lnTo>
                    <a:cubicBezTo>
                      <a:pt x="58" y="19658"/>
                      <a:pt x="743" y="21600"/>
                      <a:pt x="1601" y="21600"/>
                    </a:cubicBezTo>
                    <a:lnTo>
                      <a:pt x="20001" y="21212"/>
                    </a:lnTo>
                    <a:cubicBezTo>
                      <a:pt x="20858" y="21212"/>
                      <a:pt x="21572" y="19191"/>
                      <a:pt x="21572" y="16860"/>
                    </a:cubicBezTo>
                    <a:lnTo>
                      <a:pt x="21515" y="4273"/>
                    </a:lnTo>
                    <a:cubicBezTo>
                      <a:pt x="21515" y="1942"/>
                      <a:pt x="20772" y="0"/>
                      <a:pt x="19915"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9" name="Google Shape;414;p25"/>
              <p:cNvSpPr/>
              <p:nvPr/>
            </p:nvSpPr>
            <p:spPr>
              <a:xfrm>
                <a:off x="1995205" y="2105522"/>
                <a:ext cx="860302" cy="117337"/>
              </a:xfrm>
              <a:custGeom>
                <a:avLst/>
                <a:gdLst/>
                <a:ahLst/>
                <a:cxnLst>
                  <a:cxn ang="0">
                    <a:pos x="wd2" y="hd2"/>
                  </a:cxn>
                  <a:cxn ang="5400000">
                    <a:pos x="wd2" y="hd2"/>
                  </a:cxn>
                  <a:cxn ang="10800000">
                    <a:pos x="wd2" y="hd2"/>
                  </a:cxn>
                  <a:cxn ang="16200000">
                    <a:pos x="wd2" y="hd2"/>
                  </a:cxn>
                </a:cxnLst>
                <a:rect l="0" t="0" r="r" b="b"/>
                <a:pathLst>
                  <a:path w="21597" h="21600" fill="norm" stroke="1" extrusionOk="0">
                    <a:moveTo>
                      <a:pt x="20760" y="0"/>
                    </a:moveTo>
                    <a:cubicBezTo>
                      <a:pt x="20759" y="0"/>
                      <a:pt x="20755" y="0"/>
                      <a:pt x="20754" y="0"/>
                    </a:cubicBezTo>
                    <a:lnTo>
                      <a:pt x="821" y="1254"/>
                    </a:lnTo>
                    <a:cubicBezTo>
                      <a:pt x="493" y="1279"/>
                      <a:pt x="212" y="2706"/>
                      <a:pt x="80" y="4730"/>
                    </a:cubicBezTo>
                    <a:cubicBezTo>
                      <a:pt x="29" y="5537"/>
                      <a:pt x="0" y="6430"/>
                      <a:pt x="0" y="7386"/>
                    </a:cubicBezTo>
                    <a:lnTo>
                      <a:pt x="12" y="15579"/>
                    </a:lnTo>
                    <a:cubicBezTo>
                      <a:pt x="17" y="18919"/>
                      <a:pt x="386" y="21600"/>
                      <a:pt x="840" y="21600"/>
                    </a:cubicBezTo>
                    <a:cubicBezTo>
                      <a:pt x="841" y="21600"/>
                      <a:pt x="843" y="21600"/>
                      <a:pt x="845" y="21600"/>
                    </a:cubicBezTo>
                    <a:lnTo>
                      <a:pt x="20777" y="20334"/>
                    </a:lnTo>
                    <a:cubicBezTo>
                      <a:pt x="21233" y="20297"/>
                      <a:pt x="21600" y="17578"/>
                      <a:pt x="21597" y="14226"/>
                    </a:cubicBezTo>
                    <a:lnTo>
                      <a:pt x="21586" y="6008"/>
                    </a:lnTo>
                    <a:cubicBezTo>
                      <a:pt x="21585" y="5077"/>
                      <a:pt x="21554" y="4171"/>
                      <a:pt x="21500" y="3377"/>
                    </a:cubicBezTo>
                    <a:cubicBezTo>
                      <a:pt x="21365" y="1378"/>
                      <a:pt x="21084" y="0"/>
                      <a:pt x="20760"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0" name="Google Shape;415;p25"/>
              <p:cNvSpPr/>
              <p:nvPr/>
            </p:nvSpPr>
            <p:spPr>
              <a:xfrm>
                <a:off x="1998375" y="2105522"/>
                <a:ext cx="853355" cy="25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2" y="0"/>
                    </a:moveTo>
                    <a:cubicBezTo>
                      <a:pt x="20851" y="0"/>
                      <a:pt x="20847" y="0"/>
                      <a:pt x="20846" y="0"/>
                    </a:cubicBezTo>
                    <a:lnTo>
                      <a:pt x="748" y="5726"/>
                    </a:lnTo>
                    <a:cubicBezTo>
                      <a:pt x="417" y="5839"/>
                      <a:pt x="135" y="12359"/>
                      <a:pt x="0" y="21600"/>
                    </a:cubicBezTo>
                    <a:lnTo>
                      <a:pt x="21600" y="15420"/>
                    </a:lnTo>
                    <a:cubicBezTo>
                      <a:pt x="21465" y="6293"/>
                      <a:pt x="21180" y="0"/>
                      <a:pt x="20852"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1" name="Google Shape;416;p25"/>
              <p:cNvSpPr/>
              <p:nvPr/>
            </p:nvSpPr>
            <p:spPr>
              <a:xfrm>
                <a:off x="2390321" y="2889116"/>
                <a:ext cx="85040" cy="140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85" y="0"/>
                    </a:moveTo>
                    <a:lnTo>
                      <a:pt x="1799" y="93"/>
                    </a:lnTo>
                    <a:cubicBezTo>
                      <a:pt x="1490" y="93"/>
                      <a:pt x="1250" y="238"/>
                      <a:pt x="1233" y="424"/>
                    </a:cubicBezTo>
                    <a:lnTo>
                      <a:pt x="0" y="21600"/>
                    </a:lnTo>
                    <a:lnTo>
                      <a:pt x="21600" y="21497"/>
                    </a:lnTo>
                    <a:lnTo>
                      <a:pt x="19784" y="331"/>
                    </a:lnTo>
                    <a:cubicBezTo>
                      <a:pt x="19750" y="145"/>
                      <a:pt x="19493" y="0"/>
                      <a:pt x="19185"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2" name="Google Shape;417;p25"/>
              <p:cNvSpPr/>
              <p:nvPr/>
            </p:nvSpPr>
            <p:spPr>
              <a:xfrm>
                <a:off x="2379329" y="3029178"/>
                <a:ext cx="107227" cy="31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35" y="0"/>
                    </a:moveTo>
                    <a:lnTo>
                      <a:pt x="897" y="655"/>
                    </a:lnTo>
                    <a:cubicBezTo>
                      <a:pt x="408" y="655"/>
                      <a:pt x="0" y="2057"/>
                      <a:pt x="0" y="3834"/>
                    </a:cubicBezTo>
                    <a:lnTo>
                      <a:pt x="54" y="21600"/>
                    </a:lnTo>
                    <a:lnTo>
                      <a:pt x="21600" y="20945"/>
                    </a:lnTo>
                    <a:lnTo>
                      <a:pt x="21559" y="3179"/>
                    </a:lnTo>
                    <a:cubicBezTo>
                      <a:pt x="21559" y="1403"/>
                      <a:pt x="21152" y="0"/>
                      <a:pt x="20635" y="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3" name="Google Shape;418;p25"/>
              <p:cNvSpPr/>
              <p:nvPr/>
            </p:nvSpPr>
            <p:spPr>
              <a:xfrm>
                <a:off x="2326794" y="1149496"/>
                <a:ext cx="686450" cy="474473"/>
              </a:xfrm>
              <a:custGeom>
                <a:avLst/>
                <a:gdLst/>
                <a:ahLst/>
                <a:cxnLst>
                  <a:cxn ang="0">
                    <a:pos x="wd2" y="hd2"/>
                  </a:cxn>
                  <a:cxn ang="5400000">
                    <a:pos x="wd2" y="hd2"/>
                  </a:cxn>
                  <a:cxn ang="10800000">
                    <a:pos x="wd2" y="hd2"/>
                  </a:cxn>
                  <a:cxn ang="16200000">
                    <a:pos x="wd2" y="hd2"/>
                  </a:cxn>
                </a:cxnLst>
                <a:rect l="0" t="0" r="r" b="b"/>
                <a:pathLst>
                  <a:path w="21587" h="21600" fill="norm" stroke="1" extrusionOk="0">
                    <a:moveTo>
                      <a:pt x="20003" y="0"/>
                    </a:moveTo>
                    <a:cubicBezTo>
                      <a:pt x="19999" y="0"/>
                      <a:pt x="19995" y="0"/>
                      <a:pt x="19991" y="0"/>
                    </a:cubicBezTo>
                    <a:lnTo>
                      <a:pt x="1472" y="233"/>
                    </a:lnTo>
                    <a:cubicBezTo>
                      <a:pt x="654" y="243"/>
                      <a:pt x="-6" y="1210"/>
                      <a:pt x="0" y="2395"/>
                    </a:cubicBezTo>
                    <a:lnTo>
                      <a:pt x="104" y="19476"/>
                    </a:lnTo>
                    <a:cubicBezTo>
                      <a:pt x="111" y="20651"/>
                      <a:pt x="774" y="21600"/>
                      <a:pt x="1585" y="21600"/>
                    </a:cubicBezTo>
                    <a:cubicBezTo>
                      <a:pt x="1589" y="21600"/>
                      <a:pt x="1593" y="21600"/>
                      <a:pt x="1597" y="21600"/>
                    </a:cubicBezTo>
                    <a:lnTo>
                      <a:pt x="20116" y="21367"/>
                    </a:lnTo>
                    <a:lnTo>
                      <a:pt x="20116" y="21373"/>
                    </a:lnTo>
                    <a:cubicBezTo>
                      <a:pt x="20937" y="21357"/>
                      <a:pt x="21594" y="20390"/>
                      <a:pt x="21588" y="19205"/>
                    </a:cubicBezTo>
                    <a:lnTo>
                      <a:pt x="21486" y="2127"/>
                    </a:lnTo>
                    <a:cubicBezTo>
                      <a:pt x="21479" y="952"/>
                      <a:pt x="20814" y="0"/>
                      <a:pt x="20003"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4" name="Google Shape;419;p25"/>
              <p:cNvSpPr/>
              <p:nvPr/>
            </p:nvSpPr>
            <p:spPr>
              <a:xfrm>
                <a:off x="2383307" y="1149024"/>
                <a:ext cx="686450" cy="474473"/>
              </a:xfrm>
              <a:custGeom>
                <a:avLst/>
                <a:gdLst/>
                <a:ahLst/>
                <a:cxnLst>
                  <a:cxn ang="0">
                    <a:pos x="wd2" y="hd2"/>
                  </a:cxn>
                  <a:cxn ang="5400000">
                    <a:pos x="wd2" y="hd2"/>
                  </a:cxn>
                  <a:cxn ang="10800000">
                    <a:pos x="wd2" y="hd2"/>
                  </a:cxn>
                  <a:cxn ang="16200000">
                    <a:pos x="wd2" y="hd2"/>
                  </a:cxn>
                </a:cxnLst>
                <a:rect l="0" t="0" r="r" b="b"/>
                <a:pathLst>
                  <a:path w="21587" h="21600" fill="norm" stroke="1" extrusionOk="0">
                    <a:moveTo>
                      <a:pt x="20001" y="0"/>
                    </a:moveTo>
                    <a:cubicBezTo>
                      <a:pt x="19999" y="0"/>
                      <a:pt x="19995" y="0"/>
                      <a:pt x="19991" y="0"/>
                    </a:cubicBezTo>
                    <a:lnTo>
                      <a:pt x="1472" y="233"/>
                    </a:lnTo>
                    <a:cubicBezTo>
                      <a:pt x="651" y="243"/>
                      <a:pt x="-6" y="1210"/>
                      <a:pt x="0" y="2395"/>
                    </a:cubicBezTo>
                    <a:lnTo>
                      <a:pt x="102" y="19473"/>
                    </a:lnTo>
                    <a:cubicBezTo>
                      <a:pt x="109" y="20654"/>
                      <a:pt x="770" y="21600"/>
                      <a:pt x="1585" y="21600"/>
                    </a:cubicBezTo>
                    <a:cubicBezTo>
                      <a:pt x="1589" y="21600"/>
                      <a:pt x="1593" y="21600"/>
                      <a:pt x="1597" y="21600"/>
                    </a:cubicBezTo>
                    <a:lnTo>
                      <a:pt x="20116" y="21370"/>
                    </a:lnTo>
                    <a:cubicBezTo>
                      <a:pt x="20934" y="21361"/>
                      <a:pt x="21594" y="20390"/>
                      <a:pt x="21588" y="19205"/>
                    </a:cubicBezTo>
                    <a:lnTo>
                      <a:pt x="21484" y="2131"/>
                    </a:lnTo>
                    <a:cubicBezTo>
                      <a:pt x="21477" y="949"/>
                      <a:pt x="20814" y="0"/>
                      <a:pt x="20001"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5" name="Google Shape;420;p25"/>
              <p:cNvSpPr/>
              <p:nvPr/>
            </p:nvSpPr>
            <p:spPr>
              <a:xfrm>
                <a:off x="2382767" y="1148485"/>
                <a:ext cx="687462" cy="475619"/>
              </a:xfrm>
              <a:custGeom>
                <a:avLst/>
                <a:gdLst/>
                <a:ahLst/>
                <a:cxnLst>
                  <a:cxn ang="0">
                    <a:pos x="wd2" y="hd2"/>
                  </a:cxn>
                  <a:cxn ang="5400000">
                    <a:pos x="wd2" y="hd2"/>
                  </a:cxn>
                  <a:cxn ang="10800000">
                    <a:pos x="wd2" y="hd2"/>
                  </a:cxn>
                  <a:cxn ang="16200000">
                    <a:pos x="wd2" y="hd2"/>
                  </a:cxn>
                </a:cxnLst>
                <a:rect l="0" t="0" r="r" b="b"/>
                <a:pathLst>
                  <a:path w="21587" h="21600" fill="norm" stroke="1" extrusionOk="0">
                    <a:moveTo>
                      <a:pt x="19989" y="46"/>
                    </a:moveTo>
                    <a:cubicBezTo>
                      <a:pt x="20789" y="46"/>
                      <a:pt x="21448" y="986"/>
                      <a:pt x="21454" y="2144"/>
                    </a:cubicBezTo>
                    <a:lnTo>
                      <a:pt x="21554" y="19184"/>
                    </a:lnTo>
                    <a:cubicBezTo>
                      <a:pt x="21562" y="20350"/>
                      <a:pt x="20912" y="21306"/>
                      <a:pt x="20103" y="21315"/>
                    </a:cubicBezTo>
                    <a:lnTo>
                      <a:pt x="1614" y="21548"/>
                    </a:lnTo>
                    <a:cubicBezTo>
                      <a:pt x="1610" y="21548"/>
                      <a:pt x="1606" y="21548"/>
                      <a:pt x="1603" y="21548"/>
                    </a:cubicBezTo>
                    <a:cubicBezTo>
                      <a:pt x="799" y="21548"/>
                      <a:pt x="144" y="20611"/>
                      <a:pt x="136" y="19450"/>
                    </a:cubicBezTo>
                    <a:lnTo>
                      <a:pt x="36" y="2413"/>
                    </a:lnTo>
                    <a:cubicBezTo>
                      <a:pt x="30" y="1243"/>
                      <a:pt x="680" y="288"/>
                      <a:pt x="1487" y="279"/>
                    </a:cubicBezTo>
                    <a:lnTo>
                      <a:pt x="19978" y="46"/>
                    </a:lnTo>
                    <a:cubicBezTo>
                      <a:pt x="19982" y="46"/>
                      <a:pt x="19987" y="46"/>
                      <a:pt x="19989" y="46"/>
                    </a:cubicBezTo>
                    <a:close/>
                    <a:moveTo>
                      <a:pt x="19987" y="0"/>
                    </a:moveTo>
                    <a:cubicBezTo>
                      <a:pt x="19982" y="0"/>
                      <a:pt x="19978" y="0"/>
                      <a:pt x="19974" y="0"/>
                    </a:cubicBezTo>
                    <a:lnTo>
                      <a:pt x="1487" y="227"/>
                    </a:lnTo>
                    <a:cubicBezTo>
                      <a:pt x="661" y="242"/>
                      <a:pt x="-6" y="1222"/>
                      <a:pt x="0" y="2413"/>
                    </a:cubicBezTo>
                    <a:lnTo>
                      <a:pt x="104" y="19450"/>
                    </a:lnTo>
                    <a:cubicBezTo>
                      <a:pt x="110" y="20638"/>
                      <a:pt x="780" y="21600"/>
                      <a:pt x="1603" y="21600"/>
                    </a:cubicBezTo>
                    <a:cubicBezTo>
                      <a:pt x="1606" y="21600"/>
                      <a:pt x="1610" y="21600"/>
                      <a:pt x="1614" y="21600"/>
                    </a:cubicBezTo>
                    <a:lnTo>
                      <a:pt x="20103" y="21367"/>
                    </a:lnTo>
                    <a:cubicBezTo>
                      <a:pt x="20927" y="21358"/>
                      <a:pt x="21594" y="20378"/>
                      <a:pt x="21588" y="19184"/>
                    </a:cubicBezTo>
                    <a:lnTo>
                      <a:pt x="21486" y="2150"/>
                    </a:lnTo>
                    <a:cubicBezTo>
                      <a:pt x="21480" y="959"/>
                      <a:pt x="20808" y="0"/>
                      <a:pt x="1998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6" name="Google Shape;421;p25"/>
              <p:cNvSpPr/>
              <p:nvPr/>
            </p:nvSpPr>
            <p:spPr>
              <a:xfrm>
                <a:off x="2604963" y="1374729"/>
                <a:ext cx="165775" cy="797891"/>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21584" y="0"/>
                    </a:moveTo>
                    <a:lnTo>
                      <a:pt x="13594" y="15"/>
                    </a:lnTo>
                    <a:cubicBezTo>
                      <a:pt x="11636" y="16"/>
                      <a:pt x="10064" y="352"/>
                      <a:pt x="10082" y="758"/>
                    </a:cubicBezTo>
                    <a:lnTo>
                      <a:pt x="10828" y="18741"/>
                    </a:lnTo>
                    <a:cubicBezTo>
                      <a:pt x="10881" y="19908"/>
                      <a:pt x="6692" y="20875"/>
                      <a:pt x="1248" y="21016"/>
                    </a:cubicBezTo>
                    <a:cubicBezTo>
                      <a:pt x="888" y="21025"/>
                      <a:pt x="572" y="21060"/>
                      <a:pt x="344" y="21113"/>
                    </a:cubicBezTo>
                    <a:cubicBezTo>
                      <a:pt x="116" y="21167"/>
                      <a:pt x="-16" y="21237"/>
                      <a:pt x="2" y="21315"/>
                    </a:cubicBezTo>
                    <a:cubicBezTo>
                      <a:pt x="10" y="21476"/>
                      <a:pt x="695" y="21600"/>
                      <a:pt x="1459" y="21600"/>
                    </a:cubicBezTo>
                    <a:lnTo>
                      <a:pt x="3549" y="21595"/>
                    </a:lnTo>
                    <a:cubicBezTo>
                      <a:pt x="6569" y="21589"/>
                      <a:pt x="9300" y="21332"/>
                      <a:pt x="11249" y="20914"/>
                    </a:cubicBezTo>
                    <a:cubicBezTo>
                      <a:pt x="13216" y="20499"/>
                      <a:pt x="14419" y="19930"/>
                      <a:pt x="14393" y="19302"/>
                    </a:cubicBezTo>
                    <a:lnTo>
                      <a:pt x="13655" y="1579"/>
                    </a:lnTo>
                    <a:lnTo>
                      <a:pt x="19775" y="1526"/>
                    </a:lnTo>
                    <a:lnTo>
                      <a:pt x="21584"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7" name="Google Shape;422;p25"/>
              <p:cNvSpPr/>
              <p:nvPr/>
            </p:nvSpPr>
            <p:spPr>
              <a:xfrm>
                <a:off x="2632152" y="1374527"/>
                <a:ext cx="203261" cy="797959"/>
              </a:xfrm>
              <a:custGeom>
                <a:avLst/>
                <a:gdLst/>
                <a:ahLst/>
                <a:cxnLst>
                  <a:cxn ang="0">
                    <a:pos x="wd2" y="hd2"/>
                  </a:cxn>
                  <a:cxn ang="5400000">
                    <a:pos x="wd2" y="hd2"/>
                  </a:cxn>
                  <a:cxn ang="10800000">
                    <a:pos x="wd2" y="hd2"/>
                  </a:cxn>
                  <a:cxn ang="16200000">
                    <a:pos x="wd2" y="hd2"/>
                  </a:cxn>
                </a:cxnLst>
                <a:rect l="0" t="0" r="r" b="b"/>
                <a:pathLst>
                  <a:path w="21557" h="21600" fill="norm" stroke="1" extrusionOk="0">
                    <a:moveTo>
                      <a:pt x="16701" y="0"/>
                    </a:moveTo>
                    <a:cubicBezTo>
                      <a:pt x="16694" y="0"/>
                      <a:pt x="16686" y="0"/>
                      <a:pt x="16679" y="0"/>
                    </a:cubicBezTo>
                    <a:lnTo>
                      <a:pt x="12416" y="11"/>
                    </a:lnTo>
                    <a:cubicBezTo>
                      <a:pt x="10085" y="16"/>
                      <a:pt x="8211" y="504"/>
                      <a:pt x="8218" y="1099"/>
                    </a:cubicBezTo>
                    <a:lnTo>
                      <a:pt x="8840" y="19305"/>
                    </a:lnTo>
                    <a:cubicBezTo>
                      <a:pt x="8862" y="19933"/>
                      <a:pt x="7882" y="20503"/>
                      <a:pt x="6280" y="20921"/>
                    </a:cubicBezTo>
                    <a:cubicBezTo>
                      <a:pt x="4678" y="21333"/>
                      <a:pt x="2475" y="21595"/>
                      <a:pt x="7" y="21600"/>
                    </a:cubicBezTo>
                    <a:lnTo>
                      <a:pt x="12717" y="21571"/>
                    </a:lnTo>
                    <a:cubicBezTo>
                      <a:pt x="17645" y="21558"/>
                      <a:pt x="21600" y="20534"/>
                      <a:pt x="21557" y="19278"/>
                    </a:cubicBezTo>
                    <a:lnTo>
                      <a:pt x="20942" y="1070"/>
                    </a:lnTo>
                    <a:cubicBezTo>
                      <a:pt x="20921" y="475"/>
                      <a:pt x="19025" y="0"/>
                      <a:pt x="16701" y="0"/>
                    </a:cubicBezTo>
                    <a:close/>
                    <a:moveTo>
                      <a:pt x="7" y="21600"/>
                    </a:moveTo>
                    <a:lnTo>
                      <a:pt x="0" y="21600"/>
                    </a:lnTo>
                    <a:cubicBezTo>
                      <a:pt x="0" y="21600"/>
                      <a:pt x="7" y="21600"/>
                      <a:pt x="7" y="21600"/>
                    </a:cubicBezTo>
                    <a:close/>
                  </a:path>
                </a:pathLst>
              </a:custGeom>
              <a:solidFill>
                <a:srgbClr val="5B627D"/>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8" name="Google Shape;423;p25"/>
              <p:cNvSpPr/>
              <p:nvPr/>
            </p:nvSpPr>
            <p:spPr>
              <a:xfrm>
                <a:off x="2604356" y="1374054"/>
                <a:ext cx="231597" cy="799038"/>
              </a:xfrm>
              <a:custGeom>
                <a:avLst/>
                <a:gdLst/>
                <a:ahLst/>
                <a:cxnLst>
                  <a:cxn ang="0">
                    <a:pos x="wd2" y="hd2"/>
                  </a:cxn>
                  <a:cxn ang="5400000">
                    <a:pos x="wd2" y="hd2"/>
                  </a:cxn>
                  <a:cxn ang="10800000">
                    <a:pos x="wd2" y="hd2"/>
                  </a:cxn>
                  <a:cxn ang="16200000">
                    <a:pos x="wd2" y="hd2"/>
                  </a:cxn>
                </a:cxnLst>
                <a:rect l="0" t="0" r="r" b="b"/>
                <a:pathLst>
                  <a:path w="21551" h="21600" fill="norm" stroke="1" extrusionOk="0">
                    <a:moveTo>
                      <a:pt x="17259" y="29"/>
                    </a:moveTo>
                    <a:cubicBezTo>
                      <a:pt x="19261" y="29"/>
                      <a:pt x="20892" y="499"/>
                      <a:pt x="20911" y="1081"/>
                    </a:cubicBezTo>
                    <a:lnTo>
                      <a:pt x="21451" y="19265"/>
                    </a:lnTo>
                    <a:cubicBezTo>
                      <a:pt x="21482" y="20506"/>
                      <a:pt x="18031" y="21529"/>
                      <a:pt x="13745" y="21540"/>
                    </a:cubicBezTo>
                    <a:lnTo>
                      <a:pt x="1100" y="21573"/>
                    </a:lnTo>
                    <a:cubicBezTo>
                      <a:pt x="573" y="21573"/>
                      <a:pt x="115" y="21451"/>
                      <a:pt x="102" y="21303"/>
                    </a:cubicBezTo>
                    <a:cubicBezTo>
                      <a:pt x="96" y="21234"/>
                      <a:pt x="177" y="21164"/>
                      <a:pt x="340" y="21111"/>
                    </a:cubicBezTo>
                    <a:cubicBezTo>
                      <a:pt x="504" y="21059"/>
                      <a:pt x="723" y="21026"/>
                      <a:pt x="949" y="21018"/>
                    </a:cubicBezTo>
                    <a:cubicBezTo>
                      <a:pt x="4915" y="20876"/>
                      <a:pt x="7877" y="19894"/>
                      <a:pt x="7840" y="18733"/>
                    </a:cubicBezTo>
                    <a:lnTo>
                      <a:pt x="7312" y="775"/>
                    </a:lnTo>
                    <a:cubicBezTo>
                      <a:pt x="7300" y="377"/>
                      <a:pt x="8404" y="51"/>
                      <a:pt x="9772" y="49"/>
                    </a:cubicBezTo>
                    <a:lnTo>
                      <a:pt x="9772" y="46"/>
                    </a:lnTo>
                    <a:lnTo>
                      <a:pt x="17221" y="29"/>
                    </a:lnTo>
                    <a:cubicBezTo>
                      <a:pt x="17234" y="29"/>
                      <a:pt x="17246" y="29"/>
                      <a:pt x="17259" y="29"/>
                    </a:cubicBezTo>
                    <a:close/>
                    <a:moveTo>
                      <a:pt x="17259" y="0"/>
                    </a:moveTo>
                    <a:cubicBezTo>
                      <a:pt x="17246" y="0"/>
                      <a:pt x="17234" y="0"/>
                      <a:pt x="17221" y="0"/>
                    </a:cubicBezTo>
                    <a:lnTo>
                      <a:pt x="9772" y="18"/>
                    </a:lnTo>
                    <a:cubicBezTo>
                      <a:pt x="8348" y="22"/>
                      <a:pt x="7193" y="361"/>
                      <a:pt x="7212" y="775"/>
                    </a:cubicBezTo>
                    <a:lnTo>
                      <a:pt x="7745" y="18733"/>
                    </a:lnTo>
                    <a:cubicBezTo>
                      <a:pt x="7777" y="19877"/>
                      <a:pt x="4846" y="20849"/>
                      <a:pt x="943" y="20991"/>
                    </a:cubicBezTo>
                    <a:cubicBezTo>
                      <a:pt x="686" y="20998"/>
                      <a:pt x="435" y="21035"/>
                      <a:pt x="265" y="21093"/>
                    </a:cubicBezTo>
                    <a:cubicBezTo>
                      <a:pt x="83" y="21150"/>
                      <a:pt x="-11" y="21224"/>
                      <a:pt x="2" y="21305"/>
                    </a:cubicBezTo>
                    <a:cubicBezTo>
                      <a:pt x="20" y="21469"/>
                      <a:pt x="504" y="21600"/>
                      <a:pt x="1087" y="21600"/>
                    </a:cubicBezTo>
                    <a:cubicBezTo>
                      <a:pt x="1087" y="21600"/>
                      <a:pt x="1093" y="21600"/>
                      <a:pt x="1100" y="21600"/>
                    </a:cubicBezTo>
                    <a:lnTo>
                      <a:pt x="13745" y="21571"/>
                    </a:lnTo>
                    <a:cubicBezTo>
                      <a:pt x="18087" y="21560"/>
                      <a:pt x="21589" y="20524"/>
                      <a:pt x="21551" y="19265"/>
                    </a:cubicBezTo>
                    <a:lnTo>
                      <a:pt x="21005" y="1081"/>
                    </a:lnTo>
                    <a:cubicBezTo>
                      <a:pt x="20987" y="483"/>
                      <a:pt x="19317" y="0"/>
                      <a:pt x="1725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9" name="Google Shape;424;p25"/>
              <p:cNvSpPr/>
              <p:nvPr/>
            </p:nvSpPr>
            <p:spPr>
              <a:xfrm>
                <a:off x="2734588" y="1398129"/>
                <a:ext cx="64544" cy="87531"/>
              </a:xfrm>
              <a:custGeom>
                <a:avLst/>
                <a:gdLst/>
                <a:ahLst/>
                <a:cxnLst>
                  <a:cxn ang="0">
                    <a:pos x="wd2" y="hd2"/>
                  </a:cxn>
                  <a:cxn ang="5400000">
                    <a:pos x="wd2" y="hd2"/>
                  </a:cxn>
                  <a:cxn ang="10800000">
                    <a:pos x="wd2" y="hd2"/>
                  </a:cxn>
                  <a:cxn ang="16200000">
                    <a:pos x="wd2" y="hd2"/>
                  </a:cxn>
                </a:cxnLst>
                <a:rect l="0" t="0" r="r" b="b"/>
                <a:pathLst>
                  <a:path w="21490" h="21600" fill="norm" stroke="1" extrusionOk="0">
                    <a:moveTo>
                      <a:pt x="18098" y="0"/>
                    </a:moveTo>
                    <a:lnTo>
                      <a:pt x="10621" y="50"/>
                    </a:lnTo>
                    <a:cubicBezTo>
                      <a:pt x="4693" y="83"/>
                      <a:pt x="-67" y="4942"/>
                      <a:pt x="0" y="10900"/>
                    </a:cubicBezTo>
                    <a:cubicBezTo>
                      <a:pt x="68" y="16841"/>
                      <a:pt x="4873" y="21600"/>
                      <a:pt x="10800" y="21600"/>
                    </a:cubicBezTo>
                    <a:cubicBezTo>
                      <a:pt x="10823" y="21600"/>
                      <a:pt x="10845" y="21600"/>
                      <a:pt x="10890" y="21600"/>
                    </a:cubicBezTo>
                    <a:lnTo>
                      <a:pt x="18367" y="21583"/>
                    </a:lnTo>
                    <a:lnTo>
                      <a:pt x="18322" y="18521"/>
                    </a:lnTo>
                    <a:cubicBezTo>
                      <a:pt x="20298" y="16541"/>
                      <a:pt x="21533" y="13795"/>
                      <a:pt x="21488" y="10767"/>
                    </a:cubicBezTo>
                    <a:cubicBezTo>
                      <a:pt x="21466" y="7721"/>
                      <a:pt x="20163" y="4992"/>
                      <a:pt x="18120" y="3045"/>
                    </a:cubicBezTo>
                    <a:lnTo>
                      <a:pt x="18098" y="0"/>
                    </a:ln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0" name="Google Shape;425;p25"/>
              <p:cNvSpPr/>
              <p:nvPr/>
            </p:nvSpPr>
            <p:spPr>
              <a:xfrm>
                <a:off x="2757045" y="1398129"/>
                <a:ext cx="64544" cy="87464"/>
              </a:xfrm>
              <a:custGeom>
                <a:avLst/>
                <a:gdLst/>
                <a:ahLst/>
                <a:cxnLst>
                  <a:cxn ang="0">
                    <a:pos x="wd2" y="hd2"/>
                  </a:cxn>
                  <a:cxn ang="5400000">
                    <a:pos x="wd2" y="hd2"/>
                  </a:cxn>
                  <a:cxn ang="10800000">
                    <a:pos x="wd2" y="hd2"/>
                  </a:cxn>
                  <a:cxn ang="16200000">
                    <a:pos x="wd2" y="hd2"/>
                  </a:cxn>
                </a:cxnLst>
                <a:rect l="0" t="0" r="r" b="b"/>
                <a:pathLst>
                  <a:path w="21445" h="21600" fill="norm" stroke="1" extrusionOk="0">
                    <a:moveTo>
                      <a:pt x="10688" y="0"/>
                    </a:moveTo>
                    <a:cubicBezTo>
                      <a:pt x="10666" y="0"/>
                      <a:pt x="10621" y="0"/>
                      <a:pt x="10599" y="0"/>
                    </a:cubicBezTo>
                    <a:cubicBezTo>
                      <a:pt x="4683" y="33"/>
                      <a:pt x="-67" y="4896"/>
                      <a:pt x="0" y="10875"/>
                    </a:cubicBezTo>
                    <a:cubicBezTo>
                      <a:pt x="67" y="16820"/>
                      <a:pt x="4907" y="21600"/>
                      <a:pt x="10823" y="21600"/>
                    </a:cubicBezTo>
                    <a:cubicBezTo>
                      <a:pt x="10845" y="21600"/>
                      <a:pt x="10845" y="21600"/>
                      <a:pt x="10867" y="21600"/>
                    </a:cubicBezTo>
                    <a:cubicBezTo>
                      <a:pt x="16760" y="21550"/>
                      <a:pt x="21533" y="16670"/>
                      <a:pt x="21443" y="10725"/>
                    </a:cubicBezTo>
                    <a:cubicBezTo>
                      <a:pt x="21376" y="4796"/>
                      <a:pt x="16581" y="0"/>
                      <a:pt x="10688" y="0"/>
                    </a:cubicBezTo>
                    <a:close/>
                  </a:path>
                </a:pathLst>
              </a:custGeom>
              <a:solidFill>
                <a:srgbClr val="C8D3F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1" name="Google Shape;426;p25"/>
              <p:cNvSpPr/>
              <p:nvPr/>
            </p:nvSpPr>
            <p:spPr>
              <a:xfrm>
                <a:off x="2734048" y="1397657"/>
                <a:ext cx="88079" cy="88610"/>
              </a:xfrm>
              <a:custGeom>
                <a:avLst/>
                <a:gdLst/>
                <a:ahLst/>
                <a:cxnLst>
                  <a:cxn ang="0">
                    <a:pos x="wd2" y="hd2"/>
                  </a:cxn>
                  <a:cxn ang="5400000">
                    <a:pos x="wd2" y="hd2"/>
                  </a:cxn>
                  <a:cxn ang="10800000">
                    <a:pos x="wd2" y="hd2"/>
                  </a:cxn>
                  <a:cxn ang="16200000">
                    <a:pos x="wd2" y="hd2"/>
                  </a:cxn>
                </a:cxnLst>
                <a:rect l="0" t="0" r="r" b="b"/>
                <a:pathLst>
                  <a:path w="21502" h="21600" fill="norm" stroke="1" extrusionOk="0">
                    <a:moveTo>
                      <a:pt x="13435" y="247"/>
                    </a:moveTo>
                    <a:cubicBezTo>
                      <a:pt x="17699" y="247"/>
                      <a:pt x="21205" y="4915"/>
                      <a:pt x="21255" y="10701"/>
                    </a:cubicBezTo>
                    <a:cubicBezTo>
                      <a:pt x="21304" y="16504"/>
                      <a:pt x="17863" y="21255"/>
                      <a:pt x="13599" y="21288"/>
                    </a:cubicBezTo>
                    <a:lnTo>
                      <a:pt x="8117" y="21337"/>
                    </a:lnTo>
                    <a:cubicBezTo>
                      <a:pt x="8084" y="21337"/>
                      <a:pt x="8067" y="21337"/>
                      <a:pt x="8051" y="21337"/>
                    </a:cubicBezTo>
                    <a:cubicBezTo>
                      <a:pt x="3787" y="21337"/>
                      <a:pt x="313" y="16652"/>
                      <a:pt x="264" y="10882"/>
                    </a:cubicBezTo>
                    <a:cubicBezTo>
                      <a:pt x="198" y="5079"/>
                      <a:pt x="3655" y="345"/>
                      <a:pt x="7919" y="296"/>
                    </a:cubicBezTo>
                    <a:lnTo>
                      <a:pt x="13402" y="247"/>
                    </a:lnTo>
                    <a:cubicBezTo>
                      <a:pt x="13402" y="247"/>
                      <a:pt x="13418" y="247"/>
                      <a:pt x="13435" y="247"/>
                    </a:cubicBezTo>
                    <a:close/>
                    <a:moveTo>
                      <a:pt x="13467" y="0"/>
                    </a:moveTo>
                    <a:cubicBezTo>
                      <a:pt x="13451" y="0"/>
                      <a:pt x="13418" y="0"/>
                      <a:pt x="13402" y="0"/>
                    </a:cubicBezTo>
                    <a:lnTo>
                      <a:pt x="7919" y="49"/>
                    </a:lnTo>
                    <a:cubicBezTo>
                      <a:pt x="3491" y="66"/>
                      <a:pt x="-49" y="4948"/>
                      <a:pt x="0" y="10882"/>
                    </a:cubicBezTo>
                    <a:cubicBezTo>
                      <a:pt x="50" y="16816"/>
                      <a:pt x="3672" y="21600"/>
                      <a:pt x="8084" y="21600"/>
                    </a:cubicBezTo>
                    <a:cubicBezTo>
                      <a:pt x="8084" y="21600"/>
                      <a:pt x="8100" y="21600"/>
                      <a:pt x="8117" y="21600"/>
                    </a:cubicBezTo>
                    <a:lnTo>
                      <a:pt x="13599" y="21551"/>
                    </a:lnTo>
                    <a:cubicBezTo>
                      <a:pt x="18011" y="21501"/>
                      <a:pt x="21551" y="16652"/>
                      <a:pt x="21502" y="10701"/>
                    </a:cubicBezTo>
                    <a:cubicBezTo>
                      <a:pt x="21452" y="4784"/>
                      <a:pt x="17847" y="0"/>
                      <a:pt x="13467"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2" name="Google Shape;427;p25"/>
              <p:cNvSpPr/>
              <p:nvPr/>
            </p:nvSpPr>
            <p:spPr>
              <a:xfrm>
                <a:off x="2394233" y="2525169"/>
                <a:ext cx="71619" cy="364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64" y="0"/>
                    </a:moveTo>
                    <a:lnTo>
                      <a:pt x="0" y="32"/>
                    </a:lnTo>
                    <a:lnTo>
                      <a:pt x="61" y="1080"/>
                    </a:lnTo>
                    <a:lnTo>
                      <a:pt x="61" y="1088"/>
                    </a:lnTo>
                    <a:lnTo>
                      <a:pt x="1241" y="1080"/>
                    </a:lnTo>
                    <a:cubicBezTo>
                      <a:pt x="1261" y="1080"/>
                      <a:pt x="1302" y="1080"/>
                      <a:pt x="1342" y="1080"/>
                    </a:cubicBezTo>
                    <a:cubicBezTo>
                      <a:pt x="9153" y="1080"/>
                      <a:pt x="15519" y="2316"/>
                      <a:pt x="15580" y="3857"/>
                    </a:cubicBezTo>
                    <a:lnTo>
                      <a:pt x="16353" y="21600"/>
                    </a:lnTo>
                    <a:lnTo>
                      <a:pt x="21600" y="21592"/>
                    </a:lnTo>
                    <a:lnTo>
                      <a:pt x="20664" y="0"/>
                    </a:lnTo>
                    <a:close/>
                  </a:path>
                </a:pathLst>
              </a:custGeom>
              <a:solidFill>
                <a:srgbClr val="333746">
                  <a:alpha val="5000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3" name="Google Shape;428;p25"/>
              <p:cNvSpPr/>
              <p:nvPr/>
            </p:nvSpPr>
            <p:spPr>
              <a:xfrm>
                <a:off x="1994731" y="1148485"/>
                <a:ext cx="1075431" cy="208967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20574" y="10"/>
                    </a:moveTo>
                    <a:cubicBezTo>
                      <a:pt x="21084" y="10"/>
                      <a:pt x="21503" y="224"/>
                      <a:pt x="21507" y="488"/>
                    </a:cubicBezTo>
                    <a:lnTo>
                      <a:pt x="21572" y="4366"/>
                    </a:lnTo>
                    <a:cubicBezTo>
                      <a:pt x="21576" y="4631"/>
                      <a:pt x="21160" y="4849"/>
                      <a:pt x="20643" y="4851"/>
                    </a:cubicBezTo>
                    <a:lnTo>
                      <a:pt x="16798" y="4869"/>
                    </a:lnTo>
                    <a:cubicBezTo>
                      <a:pt x="16791" y="4869"/>
                      <a:pt x="16787" y="4871"/>
                      <a:pt x="16787" y="4874"/>
                    </a:cubicBezTo>
                    <a:lnTo>
                      <a:pt x="16867" y="9697"/>
                    </a:lnTo>
                    <a:cubicBezTo>
                      <a:pt x="16867" y="9768"/>
                      <a:pt x="16851" y="9840"/>
                      <a:pt x="16818" y="9910"/>
                    </a:cubicBezTo>
                    <a:cubicBezTo>
                      <a:pt x="16818" y="9912"/>
                      <a:pt x="16821" y="9915"/>
                      <a:pt x="16826" y="9916"/>
                    </a:cubicBezTo>
                    <a:cubicBezTo>
                      <a:pt x="17085" y="9963"/>
                      <a:pt x="17261" y="10088"/>
                      <a:pt x="17264" y="10230"/>
                    </a:cubicBezTo>
                    <a:lnTo>
                      <a:pt x="17269" y="10691"/>
                    </a:lnTo>
                    <a:cubicBezTo>
                      <a:pt x="17273" y="10875"/>
                      <a:pt x="16985" y="11027"/>
                      <a:pt x="16626" y="11028"/>
                    </a:cubicBezTo>
                    <a:lnTo>
                      <a:pt x="10467" y="11056"/>
                    </a:lnTo>
                    <a:cubicBezTo>
                      <a:pt x="10463" y="11056"/>
                      <a:pt x="10456" y="11058"/>
                      <a:pt x="10456" y="11061"/>
                    </a:cubicBezTo>
                    <a:lnTo>
                      <a:pt x="10414" y="11323"/>
                    </a:lnTo>
                    <a:cubicBezTo>
                      <a:pt x="10414" y="11325"/>
                      <a:pt x="10414" y="11326"/>
                      <a:pt x="10416" y="11328"/>
                    </a:cubicBezTo>
                    <a:lnTo>
                      <a:pt x="10719" y="11520"/>
                    </a:lnTo>
                    <a:cubicBezTo>
                      <a:pt x="10977" y="11683"/>
                      <a:pt x="11357" y="11777"/>
                      <a:pt x="11764" y="11777"/>
                    </a:cubicBezTo>
                    <a:cubicBezTo>
                      <a:pt x="11768" y="11777"/>
                      <a:pt x="11774" y="11777"/>
                      <a:pt x="11778" y="11777"/>
                    </a:cubicBezTo>
                    <a:lnTo>
                      <a:pt x="14492" y="11765"/>
                    </a:lnTo>
                    <a:cubicBezTo>
                      <a:pt x="14499" y="11765"/>
                      <a:pt x="14503" y="11763"/>
                      <a:pt x="14503" y="11760"/>
                    </a:cubicBezTo>
                    <a:lnTo>
                      <a:pt x="14503" y="11754"/>
                    </a:lnTo>
                    <a:cubicBezTo>
                      <a:pt x="14503" y="11735"/>
                      <a:pt x="14531" y="11721"/>
                      <a:pt x="14567" y="11720"/>
                    </a:cubicBezTo>
                    <a:lnTo>
                      <a:pt x="15436" y="11717"/>
                    </a:lnTo>
                    <a:cubicBezTo>
                      <a:pt x="15472" y="11717"/>
                      <a:pt x="15502" y="11731"/>
                      <a:pt x="15502" y="11749"/>
                    </a:cubicBezTo>
                    <a:lnTo>
                      <a:pt x="15503" y="11861"/>
                    </a:lnTo>
                    <a:cubicBezTo>
                      <a:pt x="15503" y="11880"/>
                      <a:pt x="15475" y="11895"/>
                      <a:pt x="15440" y="11895"/>
                    </a:cubicBezTo>
                    <a:lnTo>
                      <a:pt x="14568" y="11899"/>
                    </a:lnTo>
                    <a:cubicBezTo>
                      <a:pt x="14534" y="11899"/>
                      <a:pt x="14504" y="11885"/>
                      <a:pt x="14504" y="11866"/>
                    </a:cubicBezTo>
                    <a:lnTo>
                      <a:pt x="14504" y="11859"/>
                    </a:lnTo>
                    <a:cubicBezTo>
                      <a:pt x="14504" y="11856"/>
                      <a:pt x="14499" y="11853"/>
                      <a:pt x="14495" y="11853"/>
                    </a:cubicBezTo>
                    <a:lnTo>
                      <a:pt x="11778" y="11866"/>
                    </a:lnTo>
                    <a:cubicBezTo>
                      <a:pt x="11774" y="11866"/>
                      <a:pt x="11768" y="11866"/>
                      <a:pt x="11764" y="11866"/>
                    </a:cubicBezTo>
                    <a:cubicBezTo>
                      <a:pt x="11305" y="11866"/>
                      <a:pt x="10876" y="11760"/>
                      <a:pt x="10586" y="11577"/>
                    </a:cubicBezTo>
                    <a:lnTo>
                      <a:pt x="10410" y="11463"/>
                    </a:lnTo>
                    <a:cubicBezTo>
                      <a:pt x="10409" y="11462"/>
                      <a:pt x="10406" y="11461"/>
                      <a:pt x="10403" y="11461"/>
                    </a:cubicBezTo>
                    <a:cubicBezTo>
                      <a:pt x="10402" y="11461"/>
                      <a:pt x="10401" y="11461"/>
                      <a:pt x="10399" y="11462"/>
                    </a:cubicBezTo>
                    <a:cubicBezTo>
                      <a:pt x="10393" y="11462"/>
                      <a:pt x="10391" y="11464"/>
                      <a:pt x="10391" y="11466"/>
                    </a:cubicBezTo>
                    <a:lnTo>
                      <a:pt x="9953" y="14137"/>
                    </a:lnTo>
                    <a:cubicBezTo>
                      <a:pt x="9944" y="14185"/>
                      <a:pt x="9869" y="14222"/>
                      <a:pt x="9774" y="14222"/>
                    </a:cubicBezTo>
                    <a:lnTo>
                      <a:pt x="9396" y="14224"/>
                    </a:lnTo>
                    <a:cubicBezTo>
                      <a:pt x="9391" y="14224"/>
                      <a:pt x="9387" y="14226"/>
                      <a:pt x="9387" y="14229"/>
                    </a:cubicBezTo>
                    <a:lnTo>
                      <a:pt x="9448" y="17992"/>
                    </a:lnTo>
                    <a:cubicBezTo>
                      <a:pt x="9448" y="17994"/>
                      <a:pt x="9454" y="17998"/>
                      <a:pt x="9458" y="17998"/>
                    </a:cubicBezTo>
                    <a:cubicBezTo>
                      <a:pt x="9476" y="17998"/>
                      <a:pt x="9494" y="18005"/>
                      <a:pt x="9495" y="18014"/>
                    </a:cubicBezTo>
                    <a:lnTo>
                      <a:pt x="9638" y="19441"/>
                    </a:lnTo>
                    <a:cubicBezTo>
                      <a:pt x="9638" y="19444"/>
                      <a:pt x="9642" y="19446"/>
                      <a:pt x="9649" y="19446"/>
                    </a:cubicBezTo>
                    <a:lnTo>
                      <a:pt x="9778" y="19445"/>
                    </a:lnTo>
                    <a:cubicBezTo>
                      <a:pt x="9823" y="19445"/>
                      <a:pt x="9860" y="19464"/>
                      <a:pt x="9860" y="19487"/>
                    </a:cubicBezTo>
                    <a:lnTo>
                      <a:pt x="9865" y="19751"/>
                    </a:lnTo>
                    <a:cubicBezTo>
                      <a:pt x="9865" y="19756"/>
                      <a:pt x="9870" y="19758"/>
                      <a:pt x="9874" y="19758"/>
                    </a:cubicBezTo>
                    <a:lnTo>
                      <a:pt x="13287" y="19743"/>
                    </a:lnTo>
                    <a:cubicBezTo>
                      <a:pt x="13297" y="19743"/>
                      <a:pt x="13307" y="19743"/>
                      <a:pt x="13318" y="19743"/>
                    </a:cubicBezTo>
                    <a:cubicBezTo>
                      <a:pt x="14082" y="19743"/>
                      <a:pt x="14802" y="19894"/>
                      <a:pt x="15345" y="20170"/>
                    </a:cubicBezTo>
                    <a:lnTo>
                      <a:pt x="15655" y="20327"/>
                    </a:lnTo>
                    <a:cubicBezTo>
                      <a:pt x="15658" y="20328"/>
                      <a:pt x="15659" y="20329"/>
                      <a:pt x="15662" y="20329"/>
                    </a:cubicBezTo>
                    <a:lnTo>
                      <a:pt x="15671" y="20329"/>
                    </a:lnTo>
                    <a:cubicBezTo>
                      <a:pt x="15675" y="20328"/>
                      <a:pt x="15678" y="20328"/>
                      <a:pt x="15682" y="20328"/>
                    </a:cubicBezTo>
                    <a:cubicBezTo>
                      <a:pt x="15685" y="20328"/>
                      <a:pt x="15688" y="20328"/>
                      <a:pt x="15690" y="20328"/>
                    </a:cubicBezTo>
                    <a:cubicBezTo>
                      <a:pt x="16331" y="20328"/>
                      <a:pt x="16853" y="20593"/>
                      <a:pt x="16857" y="20923"/>
                    </a:cubicBezTo>
                    <a:cubicBezTo>
                      <a:pt x="16863" y="21254"/>
                      <a:pt x="16344" y="21525"/>
                      <a:pt x="15703" y="21528"/>
                    </a:cubicBezTo>
                    <a:cubicBezTo>
                      <a:pt x="15698" y="21528"/>
                      <a:pt x="15694" y="21528"/>
                      <a:pt x="15692" y="21528"/>
                    </a:cubicBezTo>
                    <a:cubicBezTo>
                      <a:pt x="15054" y="21528"/>
                      <a:pt x="14534" y="21263"/>
                      <a:pt x="14527" y="20933"/>
                    </a:cubicBezTo>
                    <a:cubicBezTo>
                      <a:pt x="14526" y="20781"/>
                      <a:pt x="14634" y="20635"/>
                      <a:pt x="14833" y="20523"/>
                    </a:cubicBezTo>
                    <a:cubicBezTo>
                      <a:pt x="14837" y="20521"/>
                      <a:pt x="14837" y="20518"/>
                      <a:pt x="14833" y="20516"/>
                    </a:cubicBezTo>
                    <a:lnTo>
                      <a:pt x="14759" y="20478"/>
                    </a:lnTo>
                    <a:cubicBezTo>
                      <a:pt x="14369" y="20281"/>
                      <a:pt x="13857" y="20174"/>
                      <a:pt x="13312" y="20174"/>
                    </a:cubicBezTo>
                    <a:cubicBezTo>
                      <a:pt x="13306" y="20174"/>
                      <a:pt x="13301" y="20174"/>
                      <a:pt x="13295" y="20174"/>
                    </a:cubicBezTo>
                    <a:lnTo>
                      <a:pt x="4320" y="20214"/>
                    </a:lnTo>
                    <a:lnTo>
                      <a:pt x="4320" y="20213"/>
                    </a:lnTo>
                    <a:cubicBezTo>
                      <a:pt x="3771" y="20215"/>
                      <a:pt x="3255" y="20328"/>
                      <a:pt x="2866" y="20531"/>
                    </a:cubicBezTo>
                    <a:lnTo>
                      <a:pt x="2762" y="20586"/>
                    </a:lnTo>
                    <a:cubicBezTo>
                      <a:pt x="2758" y="20588"/>
                      <a:pt x="2758" y="20591"/>
                      <a:pt x="2762" y="20593"/>
                    </a:cubicBezTo>
                    <a:cubicBezTo>
                      <a:pt x="2947" y="20701"/>
                      <a:pt x="3049" y="20840"/>
                      <a:pt x="3053" y="20984"/>
                    </a:cubicBezTo>
                    <a:cubicBezTo>
                      <a:pt x="3057" y="21314"/>
                      <a:pt x="2541" y="21585"/>
                      <a:pt x="1897" y="21589"/>
                    </a:cubicBezTo>
                    <a:cubicBezTo>
                      <a:pt x="1893" y="21589"/>
                      <a:pt x="1889" y="21589"/>
                      <a:pt x="1886" y="21589"/>
                    </a:cubicBezTo>
                    <a:cubicBezTo>
                      <a:pt x="1248" y="21589"/>
                      <a:pt x="728" y="21323"/>
                      <a:pt x="722" y="20994"/>
                    </a:cubicBezTo>
                    <a:cubicBezTo>
                      <a:pt x="716" y="20664"/>
                      <a:pt x="1235" y="20392"/>
                      <a:pt x="1877" y="20389"/>
                    </a:cubicBezTo>
                    <a:cubicBezTo>
                      <a:pt x="1901" y="20389"/>
                      <a:pt x="1925" y="20389"/>
                      <a:pt x="1956" y="20390"/>
                    </a:cubicBezTo>
                    <a:cubicBezTo>
                      <a:pt x="1960" y="20390"/>
                      <a:pt x="1962" y="20389"/>
                      <a:pt x="1965" y="20388"/>
                    </a:cubicBezTo>
                    <a:lnTo>
                      <a:pt x="2271" y="20229"/>
                    </a:lnTo>
                    <a:cubicBezTo>
                      <a:pt x="2813" y="19944"/>
                      <a:pt x="3539" y="19785"/>
                      <a:pt x="4315" y="19782"/>
                    </a:cubicBezTo>
                    <a:lnTo>
                      <a:pt x="7727" y="19766"/>
                    </a:lnTo>
                    <a:cubicBezTo>
                      <a:pt x="7733" y="19766"/>
                      <a:pt x="7738" y="19764"/>
                      <a:pt x="7738" y="19761"/>
                    </a:cubicBezTo>
                    <a:lnTo>
                      <a:pt x="7733" y="19496"/>
                    </a:lnTo>
                    <a:cubicBezTo>
                      <a:pt x="7733" y="19473"/>
                      <a:pt x="7769" y="19454"/>
                      <a:pt x="7813" y="19454"/>
                    </a:cubicBezTo>
                    <a:lnTo>
                      <a:pt x="7942" y="19454"/>
                    </a:lnTo>
                    <a:cubicBezTo>
                      <a:pt x="7949" y="19454"/>
                      <a:pt x="7954" y="19450"/>
                      <a:pt x="7954" y="19448"/>
                    </a:cubicBezTo>
                    <a:lnTo>
                      <a:pt x="8049" y="18021"/>
                    </a:lnTo>
                    <a:cubicBezTo>
                      <a:pt x="8052" y="18012"/>
                      <a:pt x="8065" y="18004"/>
                      <a:pt x="8084" y="18003"/>
                    </a:cubicBezTo>
                    <a:cubicBezTo>
                      <a:pt x="8090" y="18003"/>
                      <a:pt x="8094" y="18001"/>
                      <a:pt x="8094" y="17998"/>
                    </a:cubicBezTo>
                    <a:lnTo>
                      <a:pt x="8033" y="14236"/>
                    </a:lnTo>
                    <a:cubicBezTo>
                      <a:pt x="8033" y="14233"/>
                      <a:pt x="8026" y="14230"/>
                      <a:pt x="8022" y="14230"/>
                    </a:cubicBezTo>
                    <a:lnTo>
                      <a:pt x="7645" y="14232"/>
                    </a:lnTo>
                    <a:cubicBezTo>
                      <a:pt x="7644" y="14232"/>
                      <a:pt x="7643" y="14232"/>
                      <a:pt x="7641" y="14232"/>
                    </a:cubicBezTo>
                    <a:cubicBezTo>
                      <a:pt x="7548" y="14232"/>
                      <a:pt x="7472" y="14195"/>
                      <a:pt x="7463" y="14148"/>
                    </a:cubicBezTo>
                    <a:lnTo>
                      <a:pt x="6856" y="11077"/>
                    </a:lnTo>
                    <a:cubicBezTo>
                      <a:pt x="6853" y="11074"/>
                      <a:pt x="6849" y="11071"/>
                      <a:pt x="6843" y="11071"/>
                    </a:cubicBezTo>
                    <a:lnTo>
                      <a:pt x="686" y="11099"/>
                    </a:lnTo>
                    <a:cubicBezTo>
                      <a:pt x="685" y="11099"/>
                      <a:pt x="684" y="11099"/>
                      <a:pt x="684" y="11099"/>
                    </a:cubicBezTo>
                    <a:cubicBezTo>
                      <a:pt x="326" y="11099"/>
                      <a:pt x="33" y="10951"/>
                      <a:pt x="31" y="10767"/>
                    </a:cubicBezTo>
                    <a:lnTo>
                      <a:pt x="23" y="10306"/>
                    </a:lnTo>
                    <a:cubicBezTo>
                      <a:pt x="19" y="10121"/>
                      <a:pt x="307" y="9969"/>
                      <a:pt x="666" y="9968"/>
                    </a:cubicBezTo>
                    <a:lnTo>
                      <a:pt x="13727" y="9910"/>
                    </a:lnTo>
                    <a:cubicBezTo>
                      <a:pt x="13731" y="9910"/>
                      <a:pt x="13735" y="9909"/>
                      <a:pt x="13735" y="9907"/>
                    </a:cubicBezTo>
                    <a:cubicBezTo>
                      <a:pt x="13867" y="9780"/>
                      <a:pt x="13934" y="9637"/>
                      <a:pt x="13933" y="9493"/>
                    </a:cubicBezTo>
                    <a:lnTo>
                      <a:pt x="13854" y="4886"/>
                    </a:lnTo>
                    <a:cubicBezTo>
                      <a:pt x="13854" y="4884"/>
                      <a:pt x="13850" y="4881"/>
                      <a:pt x="13845" y="4881"/>
                    </a:cubicBezTo>
                    <a:lnTo>
                      <a:pt x="7689" y="4909"/>
                    </a:lnTo>
                    <a:cubicBezTo>
                      <a:pt x="7686" y="4909"/>
                      <a:pt x="7683" y="4909"/>
                      <a:pt x="7681" y="4909"/>
                    </a:cubicBezTo>
                    <a:cubicBezTo>
                      <a:pt x="7168" y="4909"/>
                      <a:pt x="6749" y="4695"/>
                      <a:pt x="6745" y="4431"/>
                    </a:cubicBezTo>
                    <a:lnTo>
                      <a:pt x="6679" y="553"/>
                    </a:lnTo>
                    <a:cubicBezTo>
                      <a:pt x="6675" y="289"/>
                      <a:pt x="7092" y="70"/>
                      <a:pt x="7606" y="68"/>
                    </a:cubicBezTo>
                    <a:lnTo>
                      <a:pt x="20563" y="10"/>
                    </a:lnTo>
                    <a:cubicBezTo>
                      <a:pt x="20567" y="10"/>
                      <a:pt x="20570" y="10"/>
                      <a:pt x="20574" y="10"/>
                    </a:cubicBezTo>
                    <a:close/>
                    <a:moveTo>
                      <a:pt x="20572" y="0"/>
                    </a:moveTo>
                    <a:cubicBezTo>
                      <a:pt x="20568" y="0"/>
                      <a:pt x="20564" y="0"/>
                      <a:pt x="20560" y="0"/>
                    </a:cubicBezTo>
                    <a:lnTo>
                      <a:pt x="7604" y="57"/>
                    </a:lnTo>
                    <a:cubicBezTo>
                      <a:pt x="7077" y="59"/>
                      <a:pt x="6650" y="282"/>
                      <a:pt x="6657" y="554"/>
                    </a:cubicBezTo>
                    <a:lnTo>
                      <a:pt x="6721" y="4433"/>
                    </a:lnTo>
                    <a:cubicBezTo>
                      <a:pt x="6726" y="4702"/>
                      <a:pt x="7155" y="4920"/>
                      <a:pt x="7678" y="4920"/>
                    </a:cubicBezTo>
                    <a:cubicBezTo>
                      <a:pt x="7681" y="4920"/>
                      <a:pt x="7683" y="4920"/>
                      <a:pt x="7686" y="4920"/>
                    </a:cubicBezTo>
                    <a:lnTo>
                      <a:pt x="13833" y="4893"/>
                    </a:lnTo>
                    <a:lnTo>
                      <a:pt x="13909" y="9494"/>
                    </a:lnTo>
                    <a:cubicBezTo>
                      <a:pt x="13913" y="9635"/>
                      <a:pt x="13846" y="9775"/>
                      <a:pt x="13719" y="9899"/>
                    </a:cubicBezTo>
                    <a:lnTo>
                      <a:pt x="666" y="9957"/>
                    </a:lnTo>
                    <a:cubicBezTo>
                      <a:pt x="295" y="9959"/>
                      <a:pt x="-4" y="10116"/>
                      <a:pt x="0" y="10306"/>
                    </a:cubicBezTo>
                    <a:lnTo>
                      <a:pt x="8" y="10767"/>
                    </a:lnTo>
                    <a:cubicBezTo>
                      <a:pt x="10" y="10958"/>
                      <a:pt x="311" y="11111"/>
                      <a:pt x="681" y="11111"/>
                    </a:cubicBezTo>
                    <a:cubicBezTo>
                      <a:pt x="682" y="11111"/>
                      <a:pt x="684" y="11111"/>
                      <a:pt x="685" y="11111"/>
                    </a:cubicBezTo>
                    <a:lnTo>
                      <a:pt x="6833" y="11083"/>
                    </a:lnTo>
                    <a:lnTo>
                      <a:pt x="7440" y="14149"/>
                    </a:lnTo>
                    <a:cubicBezTo>
                      <a:pt x="7451" y="14202"/>
                      <a:pt x="7536" y="14243"/>
                      <a:pt x="7639" y="14243"/>
                    </a:cubicBezTo>
                    <a:cubicBezTo>
                      <a:pt x="7640" y="14243"/>
                      <a:pt x="7641" y="14243"/>
                      <a:pt x="7643" y="14243"/>
                    </a:cubicBezTo>
                    <a:lnTo>
                      <a:pt x="8010" y="14242"/>
                    </a:lnTo>
                    <a:lnTo>
                      <a:pt x="8072" y="17993"/>
                    </a:lnTo>
                    <a:cubicBezTo>
                      <a:pt x="8048" y="17996"/>
                      <a:pt x="8029" y="18007"/>
                      <a:pt x="8029" y="18021"/>
                    </a:cubicBezTo>
                    <a:lnTo>
                      <a:pt x="7933" y="19443"/>
                    </a:lnTo>
                    <a:lnTo>
                      <a:pt x="7811" y="19443"/>
                    </a:lnTo>
                    <a:cubicBezTo>
                      <a:pt x="7757" y="19444"/>
                      <a:pt x="7710" y="19467"/>
                      <a:pt x="7710" y="19497"/>
                    </a:cubicBezTo>
                    <a:lnTo>
                      <a:pt x="7715" y="19756"/>
                    </a:lnTo>
                    <a:lnTo>
                      <a:pt x="4312" y="19772"/>
                    </a:lnTo>
                    <a:cubicBezTo>
                      <a:pt x="3534" y="19774"/>
                      <a:pt x="2801" y="19935"/>
                      <a:pt x="2254" y="20221"/>
                    </a:cubicBezTo>
                    <a:lnTo>
                      <a:pt x="1952" y="20379"/>
                    </a:lnTo>
                    <a:cubicBezTo>
                      <a:pt x="1924" y="20379"/>
                      <a:pt x="1900" y="20379"/>
                      <a:pt x="1877" y="20379"/>
                    </a:cubicBezTo>
                    <a:cubicBezTo>
                      <a:pt x="1223" y="20382"/>
                      <a:pt x="695" y="20658"/>
                      <a:pt x="699" y="20995"/>
                    </a:cubicBezTo>
                    <a:cubicBezTo>
                      <a:pt x="705" y="21330"/>
                      <a:pt x="1236" y="21600"/>
                      <a:pt x="1886" y="21600"/>
                    </a:cubicBezTo>
                    <a:cubicBezTo>
                      <a:pt x="1889" y="21600"/>
                      <a:pt x="1893" y="21600"/>
                      <a:pt x="1897" y="21600"/>
                    </a:cubicBezTo>
                    <a:cubicBezTo>
                      <a:pt x="2551" y="21598"/>
                      <a:pt x="3080" y="21321"/>
                      <a:pt x="3073" y="20985"/>
                    </a:cubicBezTo>
                    <a:cubicBezTo>
                      <a:pt x="3072" y="20839"/>
                      <a:pt x="2969" y="20699"/>
                      <a:pt x="2785" y="20590"/>
                    </a:cubicBezTo>
                    <a:lnTo>
                      <a:pt x="2884" y="20539"/>
                    </a:lnTo>
                    <a:cubicBezTo>
                      <a:pt x="3264" y="20338"/>
                      <a:pt x="3775" y="20227"/>
                      <a:pt x="4320" y="20225"/>
                    </a:cubicBezTo>
                    <a:lnTo>
                      <a:pt x="13295" y="20184"/>
                    </a:lnTo>
                    <a:cubicBezTo>
                      <a:pt x="13301" y="20184"/>
                      <a:pt x="13306" y="20184"/>
                      <a:pt x="13310" y="20184"/>
                    </a:cubicBezTo>
                    <a:cubicBezTo>
                      <a:pt x="13850" y="20184"/>
                      <a:pt x="14359" y="20292"/>
                      <a:pt x="14745" y="20486"/>
                    </a:cubicBezTo>
                    <a:lnTo>
                      <a:pt x="14810" y="20520"/>
                    </a:lnTo>
                    <a:cubicBezTo>
                      <a:pt x="14611" y="20634"/>
                      <a:pt x="14503" y="20781"/>
                      <a:pt x="14507" y="20934"/>
                    </a:cubicBezTo>
                    <a:cubicBezTo>
                      <a:pt x="14511" y="21269"/>
                      <a:pt x="15042" y="21539"/>
                      <a:pt x="15692" y="21539"/>
                    </a:cubicBezTo>
                    <a:cubicBezTo>
                      <a:pt x="15694" y="21539"/>
                      <a:pt x="15698" y="21539"/>
                      <a:pt x="15703" y="21539"/>
                    </a:cubicBezTo>
                    <a:cubicBezTo>
                      <a:pt x="16356" y="21537"/>
                      <a:pt x="16884" y="21260"/>
                      <a:pt x="16878" y="20923"/>
                    </a:cubicBezTo>
                    <a:cubicBezTo>
                      <a:pt x="16874" y="20589"/>
                      <a:pt x="16343" y="20317"/>
                      <a:pt x="15693" y="20317"/>
                    </a:cubicBezTo>
                    <a:cubicBezTo>
                      <a:pt x="15689" y="20317"/>
                      <a:pt x="15686" y="20317"/>
                      <a:pt x="15682" y="20317"/>
                    </a:cubicBezTo>
                    <a:lnTo>
                      <a:pt x="15666" y="20317"/>
                    </a:lnTo>
                    <a:lnTo>
                      <a:pt x="15360" y="20163"/>
                    </a:lnTo>
                    <a:cubicBezTo>
                      <a:pt x="14810" y="19884"/>
                      <a:pt x="14081" y="19731"/>
                      <a:pt x="13310" y="19731"/>
                    </a:cubicBezTo>
                    <a:cubicBezTo>
                      <a:pt x="13302" y="19731"/>
                      <a:pt x="13295" y="19731"/>
                      <a:pt x="13287" y="19731"/>
                    </a:cubicBezTo>
                    <a:lnTo>
                      <a:pt x="9885" y="19746"/>
                    </a:lnTo>
                    <a:lnTo>
                      <a:pt x="9881" y="19487"/>
                    </a:lnTo>
                    <a:cubicBezTo>
                      <a:pt x="9881" y="19458"/>
                      <a:pt x="9833" y="19434"/>
                      <a:pt x="9778" y="19434"/>
                    </a:cubicBezTo>
                    <a:lnTo>
                      <a:pt x="9657" y="19436"/>
                    </a:lnTo>
                    <a:lnTo>
                      <a:pt x="9514" y="18014"/>
                    </a:lnTo>
                    <a:cubicBezTo>
                      <a:pt x="9514" y="18001"/>
                      <a:pt x="9494" y="17990"/>
                      <a:pt x="9468" y="17987"/>
                    </a:cubicBezTo>
                    <a:lnTo>
                      <a:pt x="9407" y="14236"/>
                    </a:lnTo>
                    <a:lnTo>
                      <a:pt x="9772" y="14234"/>
                    </a:lnTo>
                    <a:cubicBezTo>
                      <a:pt x="9877" y="14234"/>
                      <a:pt x="9962" y="14193"/>
                      <a:pt x="9973" y="14139"/>
                    </a:cubicBezTo>
                    <a:lnTo>
                      <a:pt x="10407" y="11481"/>
                    </a:lnTo>
                    <a:lnTo>
                      <a:pt x="10570" y="11583"/>
                    </a:lnTo>
                    <a:cubicBezTo>
                      <a:pt x="10862" y="11771"/>
                      <a:pt x="11297" y="11877"/>
                      <a:pt x="11764" y="11877"/>
                    </a:cubicBezTo>
                    <a:cubicBezTo>
                      <a:pt x="11768" y="11877"/>
                      <a:pt x="11774" y="11877"/>
                      <a:pt x="11778" y="11877"/>
                    </a:cubicBezTo>
                    <a:lnTo>
                      <a:pt x="14483" y="11864"/>
                    </a:lnTo>
                    <a:lnTo>
                      <a:pt x="14483" y="11866"/>
                    </a:lnTo>
                    <a:cubicBezTo>
                      <a:pt x="14483" y="11891"/>
                      <a:pt x="14522" y="11911"/>
                      <a:pt x="14568" y="11911"/>
                    </a:cubicBezTo>
                    <a:lnTo>
                      <a:pt x="15438" y="11907"/>
                    </a:lnTo>
                    <a:cubicBezTo>
                      <a:pt x="15485" y="11907"/>
                      <a:pt x="15524" y="11887"/>
                      <a:pt x="15524" y="11862"/>
                    </a:cubicBezTo>
                    <a:lnTo>
                      <a:pt x="15522" y="11749"/>
                    </a:lnTo>
                    <a:cubicBezTo>
                      <a:pt x="15522" y="11725"/>
                      <a:pt x="15483" y="11706"/>
                      <a:pt x="15436" y="11706"/>
                    </a:cubicBezTo>
                    <a:lnTo>
                      <a:pt x="14564" y="11709"/>
                    </a:lnTo>
                    <a:cubicBezTo>
                      <a:pt x="14518" y="11710"/>
                      <a:pt x="14480" y="11731"/>
                      <a:pt x="14480" y="11754"/>
                    </a:cubicBezTo>
                    <a:lnTo>
                      <a:pt x="11775" y="11766"/>
                    </a:lnTo>
                    <a:cubicBezTo>
                      <a:pt x="11771" y="11766"/>
                      <a:pt x="11767" y="11766"/>
                      <a:pt x="11761" y="11766"/>
                    </a:cubicBezTo>
                    <a:cubicBezTo>
                      <a:pt x="11361" y="11766"/>
                      <a:pt x="10990" y="11675"/>
                      <a:pt x="10735" y="11514"/>
                    </a:cubicBezTo>
                    <a:lnTo>
                      <a:pt x="10435" y="11323"/>
                    </a:lnTo>
                    <a:lnTo>
                      <a:pt x="10478" y="11067"/>
                    </a:lnTo>
                    <a:lnTo>
                      <a:pt x="16626" y="11040"/>
                    </a:lnTo>
                    <a:cubicBezTo>
                      <a:pt x="16994" y="11039"/>
                      <a:pt x="17293" y="10882"/>
                      <a:pt x="17289" y="10691"/>
                    </a:cubicBezTo>
                    <a:lnTo>
                      <a:pt x="17284" y="10230"/>
                    </a:lnTo>
                    <a:cubicBezTo>
                      <a:pt x="17280" y="10086"/>
                      <a:pt x="17104" y="9957"/>
                      <a:pt x="16841" y="9908"/>
                    </a:cubicBezTo>
                    <a:cubicBezTo>
                      <a:pt x="16874" y="9839"/>
                      <a:pt x="16889" y="9768"/>
                      <a:pt x="16889" y="9698"/>
                    </a:cubicBezTo>
                    <a:lnTo>
                      <a:pt x="16806" y="4880"/>
                    </a:lnTo>
                    <a:lnTo>
                      <a:pt x="20643" y="4863"/>
                    </a:lnTo>
                    <a:cubicBezTo>
                      <a:pt x="21170" y="4861"/>
                      <a:pt x="21596" y="4637"/>
                      <a:pt x="21591" y="4366"/>
                    </a:cubicBezTo>
                    <a:lnTo>
                      <a:pt x="21527" y="488"/>
                    </a:lnTo>
                    <a:cubicBezTo>
                      <a:pt x="21520" y="219"/>
                      <a:pt x="21094" y="0"/>
                      <a:pt x="20572"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4" name="Google Shape;429;p25"/>
              <p:cNvSpPr/>
              <p:nvPr/>
            </p:nvSpPr>
            <p:spPr>
              <a:xfrm>
                <a:off x="2393693" y="2519089"/>
                <a:ext cx="69597"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12" y="0"/>
                    </a:moveTo>
                    <a:lnTo>
                      <a:pt x="167" y="7477"/>
                    </a:lnTo>
                    <a:cubicBezTo>
                      <a:pt x="63" y="7477"/>
                      <a:pt x="0" y="11631"/>
                      <a:pt x="0" y="14123"/>
                    </a:cubicBezTo>
                    <a:cubicBezTo>
                      <a:pt x="0" y="18277"/>
                      <a:pt x="63" y="21600"/>
                      <a:pt x="167" y="21600"/>
                    </a:cubicBezTo>
                    <a:lnTo>
                      <a:pt x="21433" y="14123"/>
                    </a:lnTo>
                    <a:lnTo>
                      <a:pt x="21412" y="14123"/>
                    </a:lnTo>
                    <a:cubicBezTo>
                      <a:pt x="21495" y="14123"/>
                      <a:pt x="21600" y="10800"/>
                      <a:pt x="21600" y="6646"/>
                    </a:cubicBezTo>
                    <a:cubicBezTo>
                      <a:pt x="21600" y="4154"/>
                      <a:pt x="21495" y="0"/>
                      <a:pt x="21412" y="0"/>
                    </a:cubicBez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5" name="Google Shape;430;p25"/>
              <p:cNvSpPr/>
              <p:nvPr/>
            </p:nvSpPr>
            <p:spPr>
              <a:xfrm>
                <a:off x="2396863" y="2883103"/>
                <a:ext cx="694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53" y="0"/>
                    </a:moveTo>
                    <a:lnTo>
                      <a:pt x="168" y="8100"/>
                    </a:lnTo>
                    <a:cubicBezTo>
                      <a:pt x="63" y="8100"/>
                      <a:pt x="0" y="10800"/>
                      <a:pt x="0" y="14400"/>
                    </a:cubicBezTo>
                    <a:cubicBezTo>
                      <a:pt x="0" y="18900"/>
                      <a:pt x="63" y="21600"/>
                      <a:pt x="168" y="21600"/>
                    </a:cubicBezTo>
                    <a:lnTo>
                      <a:pt x="21453" y="13500"/>
                    </a:lnTo>
                    <a:cubicBezTo>
                      <a:pt x="21537" y="13500"/>
                      <a:pt x="21600" y="10800"/>
                      <a:pt x="21600" y="6300"/>
                    </a:cubicBezTo>
                    <a:cubicBezTo>
                      <a:pt x="21600" y="2700"/>
                      <a:pt x="21537" y="0"/>
                      <a:pt x="21453" y="0"/>
                    </a:cubicBezTo>
                    <a:close/>
                  </a:path>
                </a:pathLst>
              </a:custGeom>
              <a:solidFill>
                <a:srgbClr val="31293B"/>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6" name="Google Shape;431;p25"/>
              <p:cNvSpPr/>
              <p:nvPr/>
            </p:nvSpPr>
            <p:spPr>
              <a:xfrm>
                <a:off x="2389849" y="3023300"/>
                <a:ext cx="8598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81" y="0"/>
                    </a:moveTo>
                    <a:lnTo>
                      <a:pt x="119" y="9138"/>
                    </a:lnTo>
                    <a:cubicBezTo>
                      <a:pt x="51" y="9138"/>
                      <a:pt x="0" y="11631"/>
                      <a:pt x="0" y="14954"/>
                    </a:cubicBezTo>
                    <a:cubicBezTo>
                      <a:pt x="0" y="19108"/>
                      <a:pt x="51" y="21600"/>
                      <a:pt x="119" y="21600"/>
                    </a:cubicBezTo>
                    <a:lnTo>
                      <a:pt x="21481" y="12462"/>
                    </a:lnTo>
                    <a:cubicBezTo>
                      <a:pt x="21549" y="12462"/>
                      <a:pt x="21600" y="9969"/>
                      <a:pt x="21600" y="6646"/>
                    </a:cubicBezTo>
                    <a:cubicBezTo>
                      <a:pt x="21600" y="2492"/>
                      <a:pt x="21549" y="0"/>
                      <a:pt x="2148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7" name="Google Shape;432;p25"/>
              <p:cNvSpPr/>
              <p:nvPr/>
            </p:nvSpPr>
            <p:spPr>
              <a:xfrm>
                <a:off x="2378992" y="3053477"/>
                <a:ext cx="10817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79" y="0"/>
                    </a:moveTo>
                    <a:lnTo>
                      <a:pt x="121" y="9755"/>
                    </a:lnTo>
                    <a:cubicBezTo>
                      <a:pt x="67" y="9755"/>
                      <a:pt x="0" y="13239"/>
                      <a:pt x="0" y="16026"/>
                    </a:cubicBezTo>
                    <a:cubicBezTo>
                      <a:pt x="0" y="19510"/>
                      <a:pt x="67" y="21600"/>
                      <a:pt x="121" y="21600"/>
                    </a:cubicBezTo>
                    <a:lnTo>
                      <a:pt x="21479" y="11845"/>
                    </a:lnTo>
                    <a:lnTo>
                      <a:pt x="21506" y="11845"/>
                    </a:lnTo>
                    <a:cubicBezTo>
                      <a:pt x="21546" y="11845"/>
                      <a:pt x="21600" y="9755"/>
                      <a:pt x="21600" y="6271"/>
                    </a:cubicBezTo>
                    <a:cubicBezTo>
                      <a:pt x="21600" y="3484"/>
                      <a:pt x="21546" y="0"/>
                      <a:pt x="21479"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25" name="Google Shape;433;p25"/>
            <p:cNvGrpSpPr/>
            <p:nvPr/>
          </p:nvGrpSpPr>
          <p:grpSpPr>
            <a:xfrm>
              <a:off x="1149659" y="0"/>
              <a:ext cx="576211" cy="320091"/>
              <a:chOff x="21" y="0"/>
              <a:chExt cx="576210" cy="320090"/>
            </a:xfrm>
          </p:grpSpPr>
          <p:sp>
            <p:nvSpPr>
              <p:cNvPr id="519" name="Google Shape;434;p25"/>
              <p:cNvSpPr/>
              <p:nvPr/>
            </p:nvSpPr>
            <p:spPr>
              <a:xfrm>
                <a:off x="21" y="-1"/>
                <a:ext cx="555178" cy="320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9" y="0"/>
                    </a:moveTo>
                    <a:cubicBezTo>
                      <a:pt x="290" y="0"/>
                      <a:pt x="0" y="504"/>
                      <a:pt x="0" y="1125"/>
                    </a:cubicBezTo>
                    <a:lnTo>
                      <a:pt x="0" y="16409"/>
                    </a:lnTo>
                    <a:cubicBezTo>
                      <a:pt x="0" y="17031"/>
                      <a:pt x="290" y="17534"/>
                      <a:pt x="649" y="17534"/>
                    </a:cubicBezTo>
                    <a:lnTo>
                      <a:pt x="19069" y="17534"/>
                    </a:lnTo>
                    <a:lnTo>
                      <a:pt x="21600" y="21600"/>
                    </a:lnTo>
                    <a:lnTo>
                      <a:pt x="21600" y="1125"/>
                    </a:lnTo>
                    <a:cubicBezTo>
                      <a:pt x="21600" y="504"/>
                      <a:pt x="21310" y="0"/>
                      <a:pt x="20951" y="0"/>
                    </a:cubicBez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0" name="Google Shape;435;p25"/>
              <p:cNvSpPr/>
              <p:nvPr/>
            </p:nvSpPr>
            <p:spPr>
              <a:xfrm>
                <a:off x="490148" y="259840"/>
                <a:ext cx="86085" cy="60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322" y="21600"/>
                    </a:lnTo>
                    <a:lnTo>
                      <a:pt x="21600" y="21600"/>
                    </a:lnTo>
                    <a:lnTo>
                      <a:pt x="5278" y="0"/>
                    </a:lnTo>
                    <a:close/>
                  </a:path>
                </a:pathLst>
              </a:custGeom>
              <a:solidFill>
                <a:srgbClr val="33374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1" name="Google Shape;436;p25"/>
              <p:cNvSpPr/>
              <p:nvPr/>
            </p:nvSpPr>
            <p:spPr>
              <a:xfrm>
                <a:off x="21033" y="-1"/>
                <a:ext cx="555200" cy="320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1" y="0"/>
                    </a:moveTo>
                    <a:cubicBezTo>
                      <a:pt x="292" y="0"/>
                      <a:pt x="0" y="504"/>
                      <a:pt x="0" y="1125"/>
                    </a:cubicBezTo>
                    <a:lnTo>
                      <a:pt x="0" y="16409"/>
                    </a:lnTo>
                    <a:cubicBezTo>
                      <a:pt x="0" y="17031"/>
                      <a:pt x="292" y="17534"/>
                      <a:pt x="651" y="17534"/>
                    </a:cubicBezTo>
                    <a:lnTo>
                      <a:pt x="19069" y="17534"/>
                    </a:lnTo>
                    <a:lnTo>
                      <a:pt x="21600" y="21600"/>
                    </a:lnTo>
                    <a:lnTo>
                      <a:pt x="21600" y="1125"/>
                    </a:lnTo>
                    <a:cubicBezTo>
                      <a:pt x="21600" y="504"/>
                      <a:pt x="21310" y="0"/>
                      <a:pt x="2095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2" name="Google Shape;437;p25"/>
              <p:cNvSpPr/>
              <p:nvPr/>
            </p:nvSpPr>
            <p:spPr>
              <a:xfrm>
                <a:off x="418116" y="98920"/>
                <a:ext cx="64526" cy="64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4843"/>
                      <a:pt x="0" y="10800"/>
                    </a:cubicBezTo>
                    <a:cubicBezTo>
                      <a:pt x="0" y="16764"/>
                      <a:pt x="4836" y="21600"/>
                      <a:pt x="10800" y="21600"/>
                    </a:cubicBezTo>
                    <a:cubicBezTo>
                      <a:pt x="16757" y="21600"/>
                      <a:pt x="21600" y="16764"/>
                      <a:pt x="21600" y="10800"/>
                    </a:cubicBezTo>
                    <a:cubicBezTo>
                      <a:pt x="21600" y="4843"/>
                      <a:pt x="16757" y="0"/>
                      <a:pt x="10800"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3" name="Google Shape;438;p25"/>
              <p:cNvSpPr/>
              <p:nvPr/>
            </p:nvSpPr>
            <p:spPr>
              <a:xfrm>
                <a:off x="266414" y="98920"/>
                <a:ext cx="64482" cy="64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0"/>
                    </a:moveTo>
                    <a:cubicBezTo>
                      <a:pt x="4832" y="0"/>
                      <a:pt x="0" y="4843"/>
                      <a:pt x="0" y="10800"/>
                    </a:cubicBezTo>
                    <a:cubicBezTo>
                      <a:pt x="0" y="16764"/>
                      <a:pt x="4832" y="21600"/>
                      <a:pt x="10793" y="21600"/>
                    </a:cubicBezTo>
                    <a:cubicBezTo>
                      <a:pt x="16754" y="21600"/>
                      <a:pt x="21600" y="16764"/>
                      <a:pt x="21600" y="10800"/>
                    </a:cubicBezTo>
                    <a:cubicBezTo>
                      <a:pt x="21600" y="4843"/>
                      <a:pt x="16754" y="0"/>
                      <a:pt x="10793" y="0"/>
                    </a:cubicBezTo>
                    <a:close/>
                  </a:path>
                </a:pathLst>
              </a:cu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4" name="Google Shape;439;p25"/>
              <p:cNvSpPr/>
              <p:nvPr/>
            </p:nvSpPr>
            <p:spPr>
              <a:xfrm>
                <a:off x="114668" y="98920"/>
                <a:ext cx="64482" cy="64518"/>
              </a:xfrm>
              <a:prstGeom prst="ellipse">
                <a:avLst/>
              </a:prstGeom>
              <a:solidFill>
                <a:schemeClr val="accent4">
                  <a:lumOff val="44000"/>
                </a:scheme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527" name="Google Shape;440;p25"/>
          <p:cNvSpPr/>
          <p:nvPr/>
        </p:nvSpPr>
        <p:spPr>
          <a:xfrm>
            <a:off x="5110450" y="4608500"/>
            <a:ext cx="4455601" cy="1"/>
          </a:xfrm>
          <a:prstGeom prst="line">
            <a:avLst/>
          </a:prstGeom>
          <a:ln>
            <a:solidFill>
              <a:srgbClr val="333746"/>
            </a:solidFill>
          </a:ln>
        </p:spPr>
        <p:txBody>
          <a:bodyPr lIns="0" tIns="0" rIns="0" bIns="0"/>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Google Shape;445;p26"/>
          <p:cNvSpPr txBox="1"/>
          <p:nvPr>
            <p:ph type="title"/>
          </p:nvPr>
        </p:nvSpPr>
        <p:spPr>
          <a:xfrm>
            <a:off x="715100" y="1925850"/>
            <a:ext cx="7713899" cy="1835701"/>
          </a:xfrm>
          <a:prstGeom prst="rect">
            <a:avLst/>
          </a:prstGeom>
        </p:spPr>
        <p:txBody>
          <a:bodyPr/>
          <a:lstStyle/>
          <a:p>
            <a:pPr/>
            <a:r>
              <a:t>Types of artificial intelligence</a:t>
            </a:r>
          </a:p>
        </p:txBody>
      </p:sp>
      <p:sp>
        <p:nvSpPr>
          <p:cNvPr id="530" name="Google Shape;446;p26"/>
          <p:cNvSpPr txBox="1"/>
          <p:nvPr/>
        </p:nvSpPr>
        <p:spPr>
          <a:xfrm>
            <a:off x="715100" y="701849"/>
            <a:ext cx="2035201" cy="107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defRPr sz="5000">
                <a:solidFill>
                  <a:schemeClr val="accent3"/>
                </a:solidFill>
                <a:latin typeface="Golos Text Medium"/>
                <a:ea typeface="Golos Text Medium"/>
                <a:cs typeface="Golos Text Medium"/>
                <a:sym typeface="Golos Text Medium"/>
              </a:defRPr>
            </a:lvl1pPr>
          </a:lstStyle>
          <a:p>
            <a:pPr/>
            <a:r>
              <a:t>02</a:t>
            </a:r>
          </a:p>
        </p:txBody>
      </p:sp>
      <p:sp>
        <p:nvSpPr>
          <p:cNvPr id="531" name="Google Shape;447;p26"/>
          <p:cNvSpPr/>
          <p:nvPr/>
        </p:nvSpPr>
        <p:spPr>
          <a:xfrm>
            <a:off x="1866400" y="1180800"/>
            <a:ext cx="552601" cy="1"/>
          </a:xfrm>
          <a:prstGeom prst="line">
            <a:avLst/>
          </a:prstGeom>
          <a:ln w="19050">
            <a:solidFill>
              <a:srgbClr val="333746"/>
            </a:solidFill>
            <a:tailEnd type="stealth"/>
          </a:ln>
        </p:spPr>
        <p:txBody>
          <a:bodyPr lIns="0" tIns="0" rIns="0" bIns="0"/>
          <a:lstStyle/>
          <a:p>
            <a:pPr/>
          </a:p>
        </p:txBody>
      </p:sp>
      <p:grpSp>
        <p:nvGrpSpPr>
          <p:cNvPr id="534" name="Google Shape;448;p26"/>
          <p:cNvGrpSpPr/>
          <p:nvPr/>
        </p:nvGrpSpPr>
        <p:grpSpPr>
          <a:xfrm>
            <a:off x="7985200" y="4158767"/>
            <a:ext cx="443701" cy="533466"/>
            <a:chOff x="0" y="0"/>
            <a:chExt cx="443700" cy="533464"/>
          </a:xfrm>
        </p:grpSpPr>
        <p:sp>
          <p:nvSpPr>
            <p:cNvPr id="532" name="Rectangle"/>
            <p:cNvSpPr/>
            <p:nvPr/>
          </p:nvSpPr>
          <p:spPr>
            <a:xfrm>
              <a:off x="0" y="83732"/>
              <a:ext cx="443701" cy="366001"/>
            </a:xfrm>
            <a:prstGeom prst="rect">
              <a:avLst/>
            </a:prstGeom>
            <a:solidFill>
              <a:srgbClr val="5B627D"/>
            </a:solidFill>
            <a:ln w="38100" cap="flat">
              <a:solidFill>
                <a:srgbClr val="5B627D"/>
              </a:solidFill>
              <a:prstDash val="solid"/>
              <a:round/>
            </a:ln>
            <a:effectLst/>
          </p:spPr>
          <p:txBody>
            <a:bodyPr wrap="square" lIns="0" tIns="0" rIns="0" bIns="0" numCol="1" anchor="ctr">
              <a:noAutofit/>
            </a:bodyPr>
            <a:lstStyle/>
            <a:p>
              <a:pPr algn="ctr">
                <a:defRPr b="1" sz="1200">
                  <a:solidFill>
                    <a:schemeClr val="accent4">
                      <a:lumOff val="44000"/>
                    </a:schemeClr>
                  </a:solidFill>
                </a:defRPr>
              </a:pPr>
            </a:p>
          </p:txBody>
        </p:sp>
        <p:sp>
          <p:nvSpPr>
            <p:cNvPr id="533" name="(AI)"/>
            <p:cNvSpPr txBox="1"/>
            <p:nvPr/>
          </p:nvSpPr>
          <p:spPr>
            <a:xfrm>
              <a:off x="19050" y="-1"/>
              <a:ext cx="405601" cy="533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sz="1200">
                  <a:solidFill>
                    <a:schemeClr val="accent4">
                      <a:lumOff val="44000"/>
                    </a:schemeClr>
                  </a:solidFill>
                </a:defRPr>
              </a:lvl1pPr>
            </a:lstStyle>
            <a:p>
              <a:pPr/>
              <a:r>
                <a:t>(AI)</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Google Shape;453;p27"/>
          <p:cNvSpPr txBox="1"/>
          <p:nvPr>
            <p:ph type="title"/>
          </p:nvPr>
        </p:nvSpPr>
        <p:spPr>
          <a:xfrm>
            <a:off x="715100" y="534999"/>
            <a:ext cx="7713899" cy="707401"/>
          </a:xfrm>
          <a:prstGeom prst="rect">
            <a:avLst/>
          </a:prstGeom>
        </p:spPr>
        <p:txBody>
          <a:bodyPr/>
          <a:lstStyle/>
          <a:p>
            <a:pPr/>
            <a:r>
              <a:t>Types of artificial intelligence</a:t>
            </a:r>
          </a:p>
        </p:txBody>
      </p:sp>
      <p:sp>
        <p:nvSpPr>
          <p:cNvPr id="537" name="Google Shape;454;p27"/>
          <p:cNvSpPr txBox="1"/>
          <p:nvPr>
            <p:ph type="body" idx="1"/>
          </p:nvPr>
        </p:nvSpPr>
        <p:spPr>
          <a:xfrm>
            <a:off x="715100" y="1242450"/>
            <a:ext cx="7713899" cy="3366001"/>
          </a:xfrm>
          <a:prstGeom prst="rect">
            <a:avLst/>
          </a:prstGeom>
        </p:spPr>
        <p:txBody>
          <a:bodyPr/>
          <a:lstStyle/>
          <a:p>
            <a:pPr marL="0" indent="0">
              <a:buSzTx/>
              <a:buNone/>
            </a:pPr>
            <a:r>
              <a:t>According to different experts, there are several types of artificial intelligence. One of the main classifications is the following: </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(a)</a:t>
            </a:r>
            <a:r>
              <a:rPr>
                <a:solidFill>
                  <a:srgbClr val="333746"/>
                </a:solidFill>
              </a:rPr>
              <a:t> Reactive machines</a:t>
            </a:r>
          </a:p>
          <a:p>
            <a:pPr marL="0" indent="0">
              <a:spcBef>
                <a:spcPts val="1000"/>
              </a:spcBef>
              <a:buSzTx/>
              <a:buNone/>
            </a:pPr>
            <a:r>
              <a:t>This type of AI does not have the ability to form memories or rely on past experiences to make decisions. It is simply guided by the present or future, but has no knowledge of the past</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(b)</a:t>
            </a:r>
            <a:r>
              <a:rPr>
                <a:solidFill>
                  <a:srgbClr val="333746"/>
                </a:solidFill>
              </a:rPr>
              <a:t> Limited memory</a:t>
            </a:r>
          </a:p>
          <a:p>
            <a:pPr marL="0" indent="0">
              <a:spcBef>
                <a:spcPts val="1000"/>
              </a:spcBef>
              <a:buSzTx/>
              <a:buNone/>
            </a:pPr>
            <a:r>
              <a:t>They have information of the past but in a momentary way. Since their storage is not unlimited, like the mind of a human being where it can store memories of the past, they are machines that have information from the past but in a momentary way</a:t>
            </a:r>
          </a:p>
        </p:txBody>
      </p:sp>
      <p:sp>
        <p:nvSpPr>
          <p:cNvPr id="538" name="Google Shape;455;p27"/>
          <p:cNvSpPr/>
          <p:nvPr/>
        </p:nvSpPr>
        <p:spPr>
          <a:xfrm>
            <a:off x="3761275" y="2130425"/>
            <a:ext cx="552601" cy="0"/>
          </a:xfrm>
          <a:prstGeom prst="line">
            <a:avLst/>
          </a:prstGeom>
          <a:ln w="19050">
            <a:solidFill>
              <a:srgbClr val="333746"/>
            </a:solidFill>
            <a:tailEnd type="stealth"/>
          </a:ln>
        </p:spPr>
        <p:txBody>
          <a:bodyPr lIns="0" tIns="0" rIns="0" bIns="0"/>
          <a:lstStyle/>
          <a:p>
            <a:pPr/>
          </a:p>
        </p:txBody>
      </p:sp>
      <p:sp>
        <p:nvSpPr>
          <p:cNvPr id="539" name="Google Shape;456;p27"/>
          <p:cNvSpPr/>
          <p:nvPr/>
        </p:nvSpPr>
        <p:spPr>
          <a:xfrm>
            <a:off x="3507166" y="3452924"/>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Google Shape;461;p28"/>
          <p:cNvSpPr txBox="1"/>
          <p:nvPr>
            <p:ph type="title"/>
          </p:nvPr>
        </p:nvSpPr>
        <p:spPr>
          <a:xfrm>
            <a:off x="715100" y="534999"/>
            <a:ext cx="7713899" cy="707401"/>
          </a:xfrm>
          <a:prstGeom prst="rect">
            <a:avLst/>
          </a:prstGeom>
        </p:spPr>
        <p:txBody>
          <a:bodyPr/>
          <a:lstStyle/>
          <a:p>
            <a:pPr/>
            <a:r>
              <a:t>Types of artificial intelligence</a:t>
            </a:r>
          </a:p>
        </p:txBody>
      </p:sp>
      <p:sp>
        <p:nvSpPr>
          <p:cNvPr id="542" name="Google Shape;462;p28"/>
          <p:cNvSpPr txBox="1"/>
          <p:nvPr>
            <p:ph type="body" idx="1"/>
          </p:nvPr>
        </p:nvSpPr>
        <p:spPr>
          <a:xfrm>
            <a:off x="715100" y="1242450"/>
            <a:ext cx="7713899" cy="3366001"/>
          </a:xfrm>
          <a:prstGeom prst="rect">
            <a:avLst/>
          </a:prstGeom>
        </p:spPr>
        <p:txBody>
          <a:bodyPr/>
          <a:lstStyle/>
          <a:p>
            <a:pPr marL="0" indent="0">
              <a:buSzTx/>
              <a:buNone/>
              <a:defRPr sz="2000">
                <a:solidFill>
                  <a:schemeClr val="accent3"/>
                </a:solidFill>
                <a:latin typeface="Golos Text Medium"/>
                <a:ea typeface="Golos Text Medium"/>
                <a:cs typeface="Golos Text Medium"/>
                <a:sym typeface="Golos Text Medium"/>
              </a:defRPr>
            </a:pPr>
            <a:r>
              <a:t>(c) </a:t>
            </a:r>
            <a:r>
              <a:rPr>
                <a:solidFill>
                  <a:srgbClr val="333746"/>
                </a:solidFill>
              </a:rPr>
              <a:t>Mind theory</a:t>
            </a:r>
          </a:p>
          <a:p>
            <a:pPr marL="0" indent="0">
              <a:spcBef>
                <a:spcPts val="1000"/>
              </a:spcBef>
              <a:buSzTx/>
              <a:buNone/>
            </a:pPr>
            <a:r>
              <a:t>These machines will be able to understand that human beings are made up of feelings and thoughts that modify their interaction with the world. The behavior of these machines will have to collaborate with social interaction</a:t>
            </a:r>
          </a:p>
          <a:p>
            <a:pPr marL="0" indent="0">
              <a:spcBef>
                <a:spcPts val="1000"/>
              </a:spcBef>
              <a:buSzTx/>
              <a:buNone/>
              <a:defRPr sz="2000">
                <a:solidFill>
                  <a:schemeClr val="accent3"/>
                </a:solidFill>
                <a:latin typeface="Golos Text Medium"/>
                <a:ea typeface="Golos Text Medium"/>
                <a:cs typeface="Golos Text Medium"/>
                <a:sym typeface="Golos Text Medium"/>
              </a:defRPr>
            </a:pPr>
            <a:r>
              <a:t>(d) </a:t>
            </a:r>
            <a:r>
              <a:rPr>
                <a:solidFill>
                  <a:srgbClr val="333746"/>
                </a:solidFill>
              </a:rPr>
              <a:t>Self-awareness</a:t>
            </a:r>
          </a:p>
          <a:p>
            <a:pPr marL="0" indent="0">
              <a:spcBef>
                <a:spcPts val="1000"/>
              </a:spcBef>
              <a:buSzTx/>
              <a:buNone/>
            </a:pPr>
            <a:r>
              <a:t>The ultimate goal of artificial intelligence is to create machines that are self-aware</a:t>
            </a:r>
          </a:p>
        </p:txBody>
      </p:sp>
      <p:sp>
        <p:nvSpPr>
          <p:cNvPr id="543" name="Google Shape;463;p28"/>
          <p:cNvSpPr/>
          <p:nvPr/>
        </p:nvSpPr>
        <p:spPr>
          <a:xfrm>
            <a:off x="3674100" y="1532274"/>
            <a:ext cx="552601" cy="1"/>
          </a:xfrm>
          <a:prstGeom prst="line">
            <a:avLst/>
          </a:prstGeom>
          <a:ln w="19050">
            <a:solidFill>
              <a:srgbClr val="333746"/>
            </a:solidFill>
            <a:tailEnd type="stealth"/>
          </a:ln>
        </p:spPr>
        <p:txBody>
          <a:bodyPr lIns="0" tIns="0" rIns="0" bIns="0"/>
          <a:lstStyle/>
          <a:p>
            <a:pPr/>
          </a:p>
        </p:txBody>
      </p:sp>
      <p:sp>
        <p:nvSpPr>
          <p:cNvPr id="544" name="Google Shape;464;p28"/>
          <p:cNvSpPr/>
          <p:nvPr/>
        </p:nvSpPr>
        <p:spPr>
          <a:xfrm>
            <a:off x="3274524" y="2820024"/>
            <a:ext cx="552601" cy="1"/>
          </a:xfrm>
          <a:prstGeom prst="line">
            <a:avLst/>
          </a:prstGeom>
          <a:ln w="19050">
            <a:solidFill>
              <a:srgbClr val="333746"/>
            </a:solidFill>
            <a:tailEnd type="stealth"/>
          </a:ln>
        </p:spPr>
        <p:txBody>
          <a:bodyPr lIns="0" tIns="0" rIns="0" bIns="0"/>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Google Shape;469;p29"/>
          <p:cNvSpPr txBox="1"/>
          <p:nvPr>
            <p:ph type="title"/>
          </p:nvPr>
        </p:nvSpPr>
        <p:spPr>
          <a:xfrm>
            <a:off x="715100" y="1925850"/>
            <a:ext cx="7713899" cy="1835701"/>
          </a:xfrm>
          <a:prstGeom prst="rect">
            <a:avLst/>
          </a:prstGeom>
        </p:spPr>
        <p:txBody>
          <a:bodyPr/>
          <a:lstStyle/>
          <a:p>
            <a:pPr/>
            <a:r>
              <a:t>Main uses of artificial intelligence</a:t>
            </a:r>
          </a:p>
        </p:txBody>
      </p:sp>
      <p:sp>
        <p:nvSpPr>
          <p:cNvPr id="547" name="Google Shape;470;p29"/>
          <p:cNvSpPr txBox="1"/>
          <p:nvPr/>
        </p:nvSpPr>
        <p:spPr>
          <a:xfrm>
            <a:off x="715100" y="701849"/>
            <a:ext cx="2035201" cy="107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defRPr sz="5000">
                <a:solidFill>
                  <a:schemeClr val="accent3"/>
                </a:solidFill>
                <a:latin typeface="Golos Text Medium"/>
                <a:ea typeface="Golos Text Medium"/>
                <a:cs typeface="Golos Text Medium"/>
                <a:sym typeface="Golos Text Medium"/>
              </a:defRPr>
            </a:lvl1pPr>
          </a:lstStyle>
          <a:p>
            <a:pPr/>
            <a:r>
              <a:t>03</a:t>
            </a:r>
          </a:p>
        </p:txBody>
      </p:sp>
      <p:sp>
        <p:nvSpPr>
          <p:cNvPr id="548" name="Google Shape;471;p29"/>
          <p:cNvSpPr/>
          <p:nvPr/>
        </p:nvSpPr>
        <p:spPr>
          <a:xfrm>
            <a:off x="1866400" y="1180800"/>
            <a:ext cx="552601" cy="1"/>
          </a:xfrm>
          <a:prstGeom prst="line">
            <a:avLst/>
          </a:prstGeom>
          <a:ln w="19050">
            <a:solidFill>
              <a:srgbClr val="333746"/>
            </a:solidFill>
            <a:tailEnd type="stealth"/>
          </a:ln>
        </p:spPr>
        <p:txBody>
          <a:bodyPr lIns="0" tIns="0" rIns="0" bIns="0"/>
          <a:lstStyle/>
          <a:p>
            <a:pPr/>
          </a:p>
        </p:txBody>
      </p:sp>
      <p:grpSp>
        <p:nvGrpSpPr>
          <p:cNvPr id="551" name="Google Shape;472;p29"/>
          <p:cNvGrpSpPr/>
          <p:nvPr/>
        </p:nvGrpSpPr>
        <p:grpSpPr>
          <a:xfrm>
            <a:off x="7985200" y="4158767"/>
            <a:ext cx="443701" cy="533466"/>
            <a:chOff x="0" y="0"/>
            <a:chExt cx="443700" cy="533464"/>
          </a:xfrm>
        </p:grpSpPr>
        <p:sp>
          <p:nvSpPr>
            <p:cNvPr id="549" name="Rectangle"/>
            <p:cNvSpPr/>
            <p:nvPr/>
          </p:nvSpPr>
          <p:spPr>
            <a:xfrm>
              <a:off x="0" y="83732"/>
              <a:ext cx="443701" cy="366001"/>
            </a:xfrm>
            <a:prstGeom prst="rect">
              <a:avLst/>
            </a:prstGeom>
            <a:solidFill>
              <a:srgbClr val="5B627D"/>
            </a:solidFill>
            <a:ln w="38100" cap="flat">
              <a:solidFill>
                <a:srgbClr val="5B627D"/>
              </a:solidFill>
              <a:prstDash val="solid"/>
              <a:round/>
            </a:ln>
            <a:effectLst/>
          </p:spPr>
          <p:txBody>
            <a:bodyPr wrap="square" lIns="0" tIns="0" rIns="0" bIns="0" numCol="1" anchor="ctr">
              <a:noAutofit/>
            </a:bodyPr>
            <a:lstStyle/>
            <a:p>
              <a:pPr algn="ctr">
                <a:defRPr b="1" sz="1200">
                  <a:solidFill>
                    <a:schemeClr val="accent4">
                      <a:lumOff val="44000"/>
                    </a:schemeClr>
                  </a:solidFill>
                </a:defRPr>
              </a:pPr>
            </a:p>
          </p:txBody>
        </p:sp>
        <p:sp>
          <p:nvSpPr>
            <p:cNvPr id="550" name="(AI)"/>
            <p:cNvSpPr txBox="1"/>
            <p:nvPr/>
          </p:nvSpPr>
          <p:spPr>
            <a:xfrm>
              <a:off x="19050" y="-1"/>
              <a:ext cx="405601" cy="533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sz="1200">
                  <a:solidFill>
                    <a:schemeClr val="accent4">
                      <a:lumOff val="44000"/>
                    </a:schemeClr>
                  </a:solidFill>
                </a:defRPr>
              </a:lvl1pPr>
            </a:lstStyle>
            <a:p>
              <a:pPr/>
              <a:r>
                <a:t>(AI)</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rtificial Intelligence by Slidesgo">
  <a:themeElements>
    <a:clrScheme name="Artificial Intelligence by Slidesgo">
      <a:dk1>
        <a:srgbClr val="333746"/>
      </a:dk1>
      <a:lt1>
        <a:srgbClr val="FFFFFF"/>
      </a:lt1>
      <a:dk2>
        <a:srgbClr val="A7A7A7"/>
      </a:dk2>
      <a:lt2>
        <a:srgbClr val="535353"/>
      </a:lt2>
      <a:accent1>
        <a:srgbClr val="6D6AF7"/>
      </a:accent1>
      <a:accent2>
        <a:srgbClr val="EDBBD8"/>
      </a:accent2>
      <a:accent3>
        <a:srgbClr val="E67CB9"/>
      </a:accent3>
      <a:accent4>
        <a:srgbClr val="8F8F8F"/>
      </a:accent4>
      <a:accent5>
        <a:srgbClr val="6E6E6E"/>
      </a:accent5>
      <a:accent6>
        <a:srgbClr val="4D4D4D"/>
      </a:accent6>
      <a:hlink>
        <a:srgbClr val="0000FF"/>
      </a:hlink>
      <a:folHlink>
        <a:srgbClr val="FF00FF"/>
      </a:folHlink>
    </a:clrScheme>
    <a:fontScheme name="Artificial Intelligence by Slidesgo">
      <a:majorFont>
        <a:latin typeface="Helvetica"/>
        <a:ea typeface="Helvetica"/>
        <a:cs typeface="Helvetica"/>
      </a:majorFont>
      <a:minorFont>
        <a:latin typeface="Arial"/>
        <a:ea typeface="Arial"/>
        <a:cs typeface="Arial"/>
      </a:minorFont>
    </a:fontScheme>
    <a:fmtScheme name="Artificial Intelligenc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627D"/>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rtificial Intelligence by Slidesgo">
  <a:themeElements>
    <a:clrScheme name="Artificial Intelligence by Slidesgo">
      <a:dk1>
        <a:srgbClr val="000000"/>
      </a:dk1>
      <a:lt1>
        <a:srgbClr val="FFFFFF"/>
      </a:lt1>
      <a:dk2>
        <a:srgbClr val="A7A7A7"/>
      </a:dk2>
      <a:lt2>
        <a:srgbClr val="535353"/>
      </a:lt2>
      <a:accent1>
        <a:srgbClr val="6D6AF7"/>
      </a:accent1>
      <a:accent2>
        <a:srgbClr val="EDBBD8"/>
      </a:accent2>
      <a:accent3>
        <a:srgbClr val="E67CB9"/>
      </a:accent3>
      <a:accent4>
        <a:srgbClr val="8F8F8F"/>
      </a:accent4>
      <a:accent5>
        <a:srgbClr val="6E6E6E"/>
      </a:accent5>
      <a:accent6>
        <a:srgbClr val="4D4D4D"/>
      </a:accent6>
      <a:hlink>
        <a:srgbClr val="0000FF"/>
      </a:hlink>
      <a:folHlink>
        <a:srgbClr val="FF00FF"/>
      </a:folHlink>
    </a:clrScheme>
    <a:fontScheme name="Artificial Intelligence by Slidesgo">
      <a:majorFont>
        <a:latin typeface="Helvetica"/>
        <a:ea typeface="Helvetica"/>
        <a:cs typeface="Helvetica"/>
      </a:majorFont>
      <a:minorFont>
        <a:latin typeface="Arial"/>
        <a:ea typeface="Arial"/>
        <a:cs typeface="Arial"/>
      </a:minorFont>
    </a:fontScheme>
    <a:fmtScheme name="Artificial Intelligenc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627D"/>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3374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