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 </a:t>
            </a:r>
            <a:r>
              <a:rPr lang="en-GB" dirty="0" smtClean="0"/>
              <a:t>Cancellation</a:t>
            </a:r>
            <a:r>
              <a:rPr lang="en-GB" dirty="0" smtClean="0"/>
              <a:t> </a:t>
            </a:r>
            <a:r>
              <a:rPr lang="en-GB" dirty="0" smtClean="0"/>
              <a:t>updates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and why???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WHAT IS IT ABOUT?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just">
              <a:buNone/>
            </a:pPr>
            <a:r>
              <a:rPr lang="en-GB" sz="2800" dirty="0" smtClean="0"/>
              <a:t>It is a mobile application that notifies students if there is a class on that subject.</a:t>
            </a:r>
          </a:p>
          <a:p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WHY CREATE THIS?</a:t>
            </a:r>
          </a:p>
          <a:p>
            <a:pPr marL="0" indent="0" algn="ctr">
              <a:buNone/>
            </a:pPr>
            <a:endParaRPr lang="en-GB" sz="2800" dirty="0" smtClean="0"/>
          </a:p>
          <a:p>
            <a:r>
              <a:rPr lang="en-GB" sz="2000" dirty="0" smtClean="0"/>
              <a:t>To minimize transport expenses.</a:t>
            </a:r>
          </a:p>
          <a:p>
            <a:r>
              <a:rPr lang="en-GB" sz="2000" dirty="0" smtClean="0"/>
              <a:t>To minimize confusion and encourage attendance.</a:t>
            </a:r>
          </a:p>
          <a:p>
            <a:r>
              <a:rPr lang="en-GB" sz="2000" dirty="0" smtClean="0"/>
              <a:t>To give students free time to do their unfinished works.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223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AND HOW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WHO WILL USE?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algn="ctr"/>
            <a:r>
              <a:rPr lang="en-GB" sz="2800" dirty="0" smtClean="0"/>
              <a:t>Faculty members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HOW IT WORKS?</a:t>
            </a:r>
          </a:p>
          <a:p>
            <a:pPr marL="0" indent="0" algn="ctr">
              <a:buNone/>
            </a:pPr>
            <a:endParaRPr lang="en-GB" sz="2800" dirty="0" smtClean="0"/>
          </a:p>
          <a:p>
            <a:r>
              <a:rPr lang="en-GB" sz="2400" dirty="0" smtClean="0"/>
              <a:t>Teachers will notify students through the app if there will be no class on that subject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54340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32" y="521208"/>
            <a:ext cx="3864867" cy="57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32" y="475488"/>
            <a:ext cx="3864867" cy="57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34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111</TotalTime>
  <Words>85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Class Cancellation updates</vt:lpstr>
      <vt:lpstr>What and why???</vt:lpstr>
      <vt:lpstr>WHO AND HOW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7</cp:revision>
  <dcterms:created xsi:type="dcterms:W3CDTF">2019-10-15T07:24:38Z</dcterms:created>
  <dcterms:modified xsi:type="dcterms:W3CDTF">2019-10-15T14:21:13Z</dcterms:modified>
</cp:coreProperties>
</file>