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8"/>
  </p:notesMasterIdLst>
  <p:handoutMasterIdLst>
    <p:handoutMasterId r:id="rId19"/>
  </p:handoutMasterIdLst>
  <p:sldIdLst>
    <p:sldId id="315" r:id="rId5"/>
    <p:sldId id="266" r:id="rId6"/>
    <p:sldId id="314" r:id="rId7"/>
    <p:sldId id="309" r:id="rId8"/>
    <p:sldId id="317" r:id="rId9"/>
    <p:sldId id="271" r:id="rId10"/>
    <p:sldId id="305" r:id="rId11"/>
    <p:sldId id="318" r:id="rId12"/>
    <p:sldId id="319" r:id="rId13"/>
    <p:sldId id="320" r:id="rId14"/>
    <p:sldId id="321" r:id="rId15"/>
    <p:sldId id="310"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5388" autoAdjust="0"/>
  </p:normalViewPr>
  <p:slideViewPr>
    <p:cSldViewPr snapToGrid="0">
      <p:cViewPr varScale="1">
        <p:scale>
          <a:sx n="109" d="100"/>
          <a:sy n="109" d="100"/>
        </p:scale>
        <p:origin x="612"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8F42F-D293-4D11-BE4A-3896B8075C7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225E1DE-139F-4C13-858A-4E17E0C4D57F}">
      <dgm:prSet/>
      <dgm:spPr/>
      <dgm:t>
        <a:bodyPr/>
        <a:lstStyle/>
        <a:p>
          <a:r>
            <a:rPr lang="en-US"/>
            <a:t>Introduction to ESD</a:t>
          </a:r>
        </a:p>
      </dgm:t>
    </dgm:pt>
    <dgm:pt modelId="{65B1F2BA-AB3F-40F7-93CA-0192B68EB37A}" type="parTrans" cxnId="{1BB613E1-7A7E-49B1-BF3E-34875A7BF5FF}">
      <dgm:prSet/>
      <dgm:spPr/>
      <dgm:t>
        <a:bodyPr/>
        <a:lstStyle/>
        <a:p>
          <a:endParaRPr lang="en-US"/>
        </a:p>
      </dgm:t>
    </dgm:pt>
    <dgm:pt modelId="{7DAAAD32-8C7C-4E35-A1FE-7721BC2D5C47}" type="sibTrans" cxnId="{1BB613E1-7A7E-49B1-BF3E-34875A7BF5FF}">
      <dgm:prSet/>
      <dgm:spPr/>
      <dgm:t>
        <a:bodyPr/>
        <a:lstStyle/>
        <a:p>
          <a:endParaRPr lang="en-US"/>
        </a:p>
      </dgm:t>
    </dgm:pt>
    <dgm:pt modelId="{F9098D4C-CB6D-4575-AF61-98CCC7AB3874}">
      <dgm:prSet/>
      <dgm:spPr/>
      <dgm:t>
        <a:bodyPr/>
        <a:lstStyle/>
        <a:p>
          <a:r>
            <a:rPr lang="en-US"/>
            <a:t>Impacts of ESD</a:t>
          </a:r>
        </a:p>
      </dgm:t>
    </dgm:pt>
    <dgm:pt modelId="{A51BE5E3-F4CB-43B4-A9B9-2EE639B24761}" type="parTrans" cxnId="{AE38AE5A-F224-49E0-9CE3-CA867172593E}">
      <dgm:prSet/>
      <dgm:spPr/>
      <dgm:t>
        <a:bodyPr/>
        <a:lstStyle/>
        <a:p>
          <a:endParaRPr lang="en-US"/>
        </a:p>
      </dgm:t>
    </dgm:pt>
    <dgm:pt modelId="{396FE3E4-B088-4707-85CF-BAF207EDFCBD}" type="sibTrans" cxnId="{AE38AE5A-F224-49E0-9CE3-CA867172593E}">
      <dgm:prSet/>
      <dgm:spPr/>
      <dgm:t>
        <a:bodyPr/>
        <a:lstStyle/>
        <a:p>
          <a:endParaRPr lang="en-US"/>
        </a:p>
      </dgm:t>
    </dgm:pt>
    <dgm:pt modelId="{60667EA7-F8A3-49E7-AB69-269CD58CB4EC}">
      <dgm:prSet/>
      <dgm:spPr/>
      <dgm:t>
        <a:bodyPr/>
        <a:lstStyle/>
        <a:p>
          <a:r>
            <a:rPr lang="en-US"/>
            <a:t>ESD Control</a:t>
          </a:r>
        </a:p>
      </dgm:t>
    </dgm:pt>
    <dgm:pt modelId="{36E01808-2FA6-4D31-9301-30CF9DBA35D0}" type="parTrans" cxnId="{D095EA60-7070-412C-B335-49BA7B3CB36B}">
      <dgm:prSet/>
      <dgm:spPr/>
      <dgm:t>
        <a:bodyPr/>
        <a:lstStyle/>
        <a:p>
          <a:endParaRPr lang="en-US"/>
        </a:p>
      </dgm:t>
    </dgm:pt>
    <dgm:pt modelId="{55B053D7-A6B6-4721-8BA0-BE50E6E9344F}" type="sibTrans" cxnId="{D095EA60-7070-412C-B335-49BA7B3CB36B}">
      <dgm:prSet/>
      <dgm:spPr/>
      <dgm:t>
        <a:bodyPr/>
        <a:lstStyle/>
        <a:p>
          <a:endParaRPr lang="en-US"/>
        </a:p>
      </dgm:t>
    </dgm:pt>
    <dgm:pt modelId="{88663508-FBE7-4819-8B64-2B6040F244FE}">
      <dgm:prSet/>
      <dgm:spPr/>
      <dgm:t>
        <a:bodyPr/>
        <a:lstStyle/>
        <a:p>
          <a:r>
            <a:rPr lang="en-US"/>
            <a:t>Protecting from ESD</a:t>
          </a:r>
        </a:p>
      </dgm:t>
    </dgm:pt>
    <dgm:pt modelId="{BC74771A-4E20-48B1-902C-657739211608}" type="parTrans" cxnId="{2016D121-5539-4079-8BD1-280DB8AD7C3B}">
      <dgm:prSet/>
      <dgm:spPr/>
      <dgm:t>
        <a:bodyPr/>
        <a:lstStyle/>
        <a:p>
          <a:endParaRPr lang="en-US"/>
        </a:p>
      </dgm:t>
    </dgm:pt>
    <dgm:pt modelId="{7885CBA8-24EA-4297-8EB1-83C4C4BCD78B}" type="sibTrans" cxnId="{2016D121-5539-4079-8BD1-280DB8AD7C3B}">
      <dgm:prSet/>
      <dgm:spPr/>
      <dgm:t>
        <a:bodyPr/>
        <a:lstStyle/>
        <a:p>
          <a:endParaRPr lang="en-US"/>
        </a:p>
      </dgm:t>
    </dgm:pt>
    <dgm:pt modelId="{051B3044-48A9-4E1A-9F8B-A386EC0D7513}">
      <dgm:prSet/>
      <dgm:spPr/>
      <dgm:t>
        <a:bodyPr/>
        <a:lstStyle/>
        <a:p>
          <a:r>
            <a:rPr lang="en-US"/>
            <a:t>Summary</a:t>
          </a:r>
        </a:p>
      </dgm:t>
    </dgm:pt>
    <dgm:pt modelId="{B5B74B76-0D94-4534-BB1D-323BC6AF4B67}" type="parTrans" cxnId="{32E0025C-5EF9-425B-A6D6-FFBE45CE8E2E}">
      <dgm:prSet/>
      <dgm:spPr/>
      <dgm:t>
        <a:bodyPr/>
        <a:lstStyle/>
        <a:p>
          <a:endParaRPr lang="en-US"/>
        </a:p>
      </dgm:t>
    </dgm:pt>
    <dgm:pt modelId="{8E5DC99D-4307-410A-922D-1159F0650A98}" type="sibTrans" cxnId="{32E0025C-5EF9-425B-A6D6-FFBE45CE8E2E}">
      <dgm:prSet/>
      <dgm:spPr/>
      <dgm:t>
        <a:bodyPr/>
        <a:lstStyle/>
        <a:p>
          <a:endParaRPr lang="en-US"/>
        </a:p>
      </dgm:t>
    </dgm:pt>
    <dgm:pt modelId="{BF3A4A55-E0BF-47DB-B347-45D65B1C64B5}" type="pres">
      <dgm:prSet presAssocID="{0378F42F-D293-4D11-BE4A-3896B8075C7E}" presName="vert0" presStyleCnt="0">
        <dgm:presLayoutVars>
          <dgm:dir/>
          <dgm:animOne val="branch"/>
          <dgm:animLvl val="lvl"/>
        </dgm:presLayoutVars>
      </dgm:prSet>
      <dgm:spPr/>
    </dgm:pt>
    <dgm:pt modelId="{94E77290-8736-42B0-A7B7-770DEF5D6A9F}" type="pres">
      <dgm:prSet presAssocID="{8225E1DE-139F-4C13-858A-4E17E0C4D57F}" presName="thickLine" presStyleLbl="alignNode1" presStyleIdx="0" presStyleCnt="5"/>
      <dgm:spPr/>
    </dgm:pt>
    <dgm:pt modelId="{CB717A24-ED61-4E11-A1D3-9ED4B994BB86}" type="pres">
      <dgm:prSet presAssocID="{8225E1DE-139F-4C13-858A-4E17E0C4D57F}" presName="horz1" presStyleCnt="0"/>
      <dgm:spPr/>
    </dgm:pt>
    <dgm:pt modelId="{4854BEF8-13AB-419E-89DD-326E4DC45AB8}" type="pres">
      <dgm:prSet presAssocID="{8225E1DE-139F-4C13-858A-4E17E0C4D57F}" presName="tx1" presStyleLbl="revTx" presStyleIdx="0" presStyleCnt="5"/>
      <dgm:spPr/>
    </dgm:pt>
    <dgm:pt modelId="{6A68CC8C-62B5-49D7-8E3C-0C9B900B703C}" type="pres">
      <dgm:prSet presAssocID="{8225E1DE-139F-4C13-858A-4E17E0C4D57F}" presName="vert1" presStyleCnt="0"/>
      <dgm:spPr/>
    </dgm:pt>
    <dgm:pt modelId="{076C626D-A998-4650-A7D8-3C0CB962B601}" type="pres">
      <dgm:prSet presAssocID="{F9098D4C-CB6D-4575-AF61-98CCC7AB3874}" presName="thickLine" presStyleLbl="alignNode1" presStyleIdx="1" presStyleCnt="5"/>
      <dgm:spPr/>
    </dgm:pt>
    <dgm:pt modelId="{2837E34A-9FA7-41F3-A2F8-D54063A5EA39}" type="pres">
      <dgm:prSet presAssocID="{F9098D4C-CB6D-4575-AF61-98CCC7AB3874}" presName="horz1" presStyleCnt="0"/>
      <dgm:spPr/>
    </dgm:pt>
    <dgm:pt modelId="{FEB7B26C-3426-456E-9947-8B102FC33548}" type="pres">
      <dgm:prSet presAssocID="{F9098D4C-CB6D-4575-AF61-98CCC7AB3874}" presName="tx1" presStyleLbl="revTx" presStyleIdx="1" presStyleCnt="5"/>
      <dgm:spPr/>
    </dgm:pt>
    <dgm:pt modelId="{95372731-1981-4A2A-80EE-E32C4328E4DA}" type="pres">
      <dgm:prSet presAssocID="{F9098D4C-CB6D-4575-AF61-98CCC7AB3874}" presName="vert1" presStyleCnt="0"/>
      <dgm:spPr/>
    </dgm:pt>
    <dgm:pt modelId="{72428581-36A4-40F2-9D96-37435D95812C}" type="pres">
      <dgm:prSet presAssocID="{60667EA7-F8A3-49E7-AB69-269CD58CB4EC}" presName="thickLine" presStyleLbl="alignNode1" presStyleIdx="2" presStyleCnt="5"/>
      <dgm:spPr/>
    </dgm:pt>
    <dgm:pt modelId="{614EF1A8-95FE-447C-A5E2-AA99BAF5C886}" type="pres">
      <dgm:prSet presAssocID="{60667EA7-F8A3-49E7-AB69-269CD58CB4EC}" presName="horz1" presStyleCnt="0"/>
      <dgm:spPr/>
    </dgm:pt>
    <dgm:pt modelId="{8B6920D6-2414-4863-8A9D-204F07F1128F}" type="pres">
      <dgm:prSet presAssocID="{60667EA7-F8A3-49E7-AB69-269CD58CB4EC}" presName="tx1" presStyleLbl="revTx" presStyleIdx="2" presStyleCnt="5"/>
      <dgm:spPr/>
    </dgm:pt>
    <dgm:pt modelId="{F8975A5B-E45E-49BE-9BEF-F4B88D340A93}" type="pres">
      <dgm:prSet presAssocID="{60667EA7-F8A3-49E7-AB69-269CD58CB4EC}" presName="vert1" presStyleCnt="0"/>
      <dgm:spPr/>
    </dgm:pt>
    <dgm:pt modelId="{6B737B92-97CF-4868-847B-C677A4817FCF}" type="pres">
      <dgm:prSet presAssocID="{88663508-FBE7-4819-8B64-2B6040F244FE}" presName="thickLine" presStyleLbl="alignNode1" presStyleIdx="3" presStyleCnt="5"/>
      <dgm:spPr/>
    </dgm:pt>
    <dgm:pt modelId="{A73FFA9B-5485-449F-8E5B-A8E7BE8191D8}" type="pres">
      <dgm:prSet presAssocID="{88663508-FBE7-4819-8B64-2B6040F244FE}" presName="horz1" presStyleCnt="0"/>
      <dgm:spPr/>
    </dgm:pt>
    <dgm:pt modelId="{D99AB688-3AB6-428C-B754-A72597702378}" type="pres">
      <dgm:prSet presAssocID="{88663508-FBE7-4819-8B64-2B6040F244FE}" presName="tx1" presStyleLbl="revTx" presStyleIdx="3" presStyleCnt="5"/>
      <dgm:spPr/>
    </dgm:pt>
    <dgm:pt modelId="{3499391E-0AE8-43C4-B740-944F27216044}" type="pres">
      <dgm:prSet presAssocID="{88663508-FBE7-4819-8B64-2B6040F244FE}" presName="vert1" presStyleCnt="0"/>
      <dgm:spPr/>
    </dgm:pt>
    <dgm:pt modelId="{4D734364-B81E-4372-92BB-9B56CCC8E5D1}" type="pres">
      <dgm:prSet presAssocID="{051B3044-48A9-4E1A-9F8B-A386EC0D7513}" presName="thickLine" presStyleLbl="alignNode1" presStyleIdx="4" presStyleCnt="5"/>
      <dgm:spPr/>
    </dgm:pt>
    <dgm:pt modelId="{4EE2D36B-B040-4D4D-8E99-7702A1FE904F}" type="pres">
      <dgm:prSet presAssocID="{051B3044-48A9-4E1A-9F8B-A386EC0D7513}" presName="horz1" presStyleCnt="0"/>
      <dgm:spPr/>
    </dgm:pt>
    <dgm:pt modelId="{03BE5D93-809C-4527-AAE3-2BA574478A45}" type="pres">
      <dgm:prSet presAssocID="{051B3044-48A9-4E1A-9F8B-A386EC0D7513}" presName="tx1" presStyleLbl="revTx" presStyleIdx="4" presStyleCnt="5"/>
      <dgm:spPr/>
    </dgm:pt>
    <dgm:pt modelId="{D76D54F4-486C-4F31-A4EC-1AE8174874D8}" type="pres">
      <dgm:prSet presAssocID="{051B3044-48A9-4E1A-9F8B-A386EC0D7513}" presName="vert1" presStyleCnt="0"/>
      <dgm:spPr/>
    </dgm:pt>
  </dgm:ptLst>
  <dgm:cxnLst>
    <dgm:cxn modelId="{E2D06B04-0356-4674-9120-E11CEE1E56D9}" type="presOf" srcId="{8225E1DE-139F-4C13-858A-4E17E0C4D57F}" destId="{4854BEF8-13AB-419E-89DD-326E4DC45AB8}" srcOrd="0" destOrd="0" presId="urn:microsoft.com/office/officeart/2008/layout/LinedList"/>
    <dgm:cxn modelId="{2016D121-5539-4079-8BD1-280DB8AD7C3B}" srcId="{0378F42F-D293-4D11-BE4A-3896B8075C7E}" destId="{88663508-FBE7-4819-8B64-2B6040F244FE}" srcOrd="3" destOrd="0" parTransId="{BC74771A-4E20-48B1-902C-657739211608}" sibTransId="{7885CBA8-24EA-4297-8EB1-83C4C4BCD78B}"/>
    <dgm:cxn modelId="{97ADF02C-9232-4B14-83E0-DAD06E7C6DF4}" type="presOf" srcId="{88663508-FBE7-4819-8B64-2B6040F244FE}" destId="{D99AB688-3AB6-428C-B754-A72597702378}" srcOrd="0" destOrd="0" presId="urn:microsoft.com/office/officeart/2008/layout/LinedList"/>
    <dgm:cxn modelId="{3AB64A2D-1DBF-4121-A4E0-7D94D7BE6D99}" type="presOf" srcId="{0378F42F-D293-4D11-BE4A-3896B8075C7E}" destId="{BF3A4A55-E0BF-47DB-B347-45D65B1C64B5}" srcOrd="0" destOrd="0" presId="urn:microsoft.com/office/officeart/2008/layout/LinedList"/>
    <dgm:cxn modelId="{32E0025C-5EF9-425B-A6D6-FFBE45CE8E2E}" srcId="{0378F42F-D293-4D11-BE4A-3896B8075C7E}" destId="{051B3044-48A9-4E1A-9F8B-A386EC0D7513}" srcOrd="4" destOrd="0" parTransId="{B5B74B76-0D94-4534-BB1D-323BC6AF4B67}" sibTransId="{8E5DC99D-4307-410A-922D-1159F0650A98}"/>
    <dgm:cxn modelId="{D095EA60-7070-412C-B335-49BA7B3CB36B}" srcId="{0378F42F-D293-4D11-BE4A-3896B8075C7E}" destId="{60667EA7-F8A3-49E7-AB69-269CD58CB4EC}" srcOrd="2" destOrd="0" parTransId="{36E01808-2FA6-4D31-9301-30CF9DBA35D0}" sibTransId="{55B053D7-A6B6-4721-8BA0-BE50E6E9344F}"/>
    <dgm:cxn modelId="{9A616D73-935A-4A88-B56C-7368355BC655}" type="presOf" srcId="{051B3044-48A9-4E1A-9F8B-A386EC0D7513}" destId="{03BE5D93-809C-4527-AAE3-2BA574478A45}" srcOrd="0" destOrd="0" presId="urn:microsoft.com/office/officeart/2008/layout/LinedList"/>
    <dgm:cxn modelId="{AE38AE5A-F224-49E0-9CE3-CA867172593E}" srcId="{0378F42F-D293-4D11-BE4A-3896B8075C7E}" destId="{F9098D4C-CB6D-4575-AF61-98CCC7AB3874}" srcOrd="1" destOrd="0" parTransId="{A51BE5E3-F4CB-43B4-A9B9-2EE639B24761}" sibTransId="{396FE3E4-B088-4707-85CF-BAF207EDFCBD}"/>
    <dgm:cxn modelId="{65D832B8-9B2B-40D9-AC7F-15896808D134}" type="presOf" srcId="{F9098D4C-CB6D-4575-AF61-98CCC7AB3874}" destId="{FEB7B26C-3426-456E-9947-8B102FC33548}" srcOrd="0" destOrd="0" presId="urn:microsoft.com/office/officeart/2008/layout/LinedList"/>
    <dgm:cxn modelId="{0E99A9C4-EB49-4C74-8276-764513ABC65F}" type="presOf" srcId="{60667EA7-F8A3-49E7-AB69-269CD58CB4EC}" destId="{8B6920D6-2414-4863-8A9D-204F07F1128F}" srcOrd="0" destOrd="0" presId="urn:microsoft.com/office/officeart/2008/layout/LinedList"/>
    <dgm:cxn modelId="{1BB613E1-7A7E-49B1-BF3E-34875A7BF5FF}" srcId="{0378F42F-D293-4D11-BE4A-3896B8075C7E}" destId="{8225E1DE-139F-4C13-858A-4E17E0C4D57F}" srcOrd="0" destOrd="0" parTransId="{65B1F2BA-AB3F-40F7-93CA-0192B68EB37A}" sibTransId="{7DAAAD32-8C7C-4E35-A1FE-7721BC2D5C47}"/>
    <dgm:cxn modelId="{0B35DC27-AAE4-499C-822B-798C56979C8B}" type="presParOf" srcId="{BF3A4A55-E0BF-47DB-B347-45D65B1C64B5}" destId="{94E77290-8736-42B0-A7B7-770DEF5D6A9F}" srcOrd="0" destOrd="0" presId="urn:microsoft.com/office/officeart/2008/layout/LinedList"/>
    <dgm:cxn modelId="{132E6757-F48D-42FF-83BD-9B8E8E295C31}" type="presParOf" srcId="{BF3A4A55-E0BF-47DB-B347-45D65B1C64B5}" destId="{CB717A24-ED61-4E11-A1D3-9ED4B994BB86}" srcOrd="1" destOrd="0" presId="urn:microsoft.com/office/officeart/2008/layout/LinedList"/>
    <dgm:cxn modelId="{16E7AF4C-9540-4B81-9624-7935D9343C5F}" type="presParOf" srcId="{CB717A24-ED61-4E11-A1D3-9ED4B994BB86}" destId="{4854BEF8-13AB-419E-89DD-326E4DC45AB8}" srcOrd="0" destOrd="0" presId="urn:microsoft.com/office/officeart/2008/layout/LinedList"/>
    <dgm:cxn modelId="{E45AF91A-60DD-47C7-9323-A55397F97ECA}" type="presParOf" srcId="{CB717A24-ED61-4E11-A1D3-9ED4B994BB86}" destId="{6A68CC8C-62B5-49D7-8E3C-0C9B900B703C}" srcOrd="1" destOrd="0" presId="urn:microsoft.com/office/officeart/2008/layout/LinedList"/>
    <dgm:cxn modelId="{D6101B01-0311-40E5-B6C2-DE69B90875EB}" type="presParOf" srcId="{BF3A4A55-E0BF-47DB-B347-45D65B1C64B5}" destId="{076C626D-A998-4650-A7D8-3C0CB962B601}" srcOrd="2" destOrd="0" presId="urn:microsoft.com/office/officeart/2008/layout/LinedList"/>
    <dgm:cxn modelId="{573DD757-0A85-4520-B665-31E3D4CD5AD6}" type="presParOf" srcId="{BF3A4A55-E0BF-47DB-B347-45D65B1C64B5}" destId="{2837E34A-9FA7-41F3-A2F8-D54063A5EA39}" srcOrd="3" destOrd="0" presId="urn:microsoft.com/office/officeart/2008/layout/LinedList"/>
    <dgm:cxn modelId="{19B2D97E-FA75-4F51-B37D-A5F502B54D57}" type="presParOf" srcId="{2837E34A-9FA7-41F3-A2F8-D54063A5EA39}" destId="{FEB7B26C-3426-456E-9947-8B102FC33548}" srcOrd="0" destOrd="0" presId="urn:microsoft.com/office/officeart/2008/layout/LinedList"/>
    <dgm:cxn modelId="{036C6E87-E73C-40BD-AE06-A0C154DF82A5}" type="presParOf" srcId="{2837E34A-9FA7-41F3-A2F8-D54063A5EA39}" destId="{95372731-1981-4A2A-80EE-E32C4328E4DA}" srcOrd="1" destOrd="0" presId="urn:microsoft.com/office/officeart/2008/layout/LinedList"/>
    <dgm:cxn modelId="{6F6D662B-1334-450B-A7CF-98C0AB916563}" type="presParOf" srcId="{BF3A4A55-E0BF-47DB-B347-45D65B1C64B5}" destId="{72428581-36A4-40F2-9D96-37435D95812C}" srcOrd="4" destOrd="0" presId="urn:microsoft.com/office/officeart/2008/layout/LinedList"/>
    <dgm:cxn modelId="{756B4F0A-60B1-481C-BBEB-9F306F835B39}" type="presParOf" srcId="{BF3A4A55-E0BF-47DB-B347-45D65B1C64B5}" destId="{614EF1A8-95FE-447C-A5E2-AA99BAF5C886}" srcOrd="5" destOrd="0" presId="urn:microsoft.com/office/officeart/2008/layout/LinedList"/>
    <dgm:cxn modelId="{397B506D-7D7A-4459-93B2-4B05D968EDF7}" type="presParOf" srcId="{614EF1A8-95FE-447C-A5E2-AA99BAF5C886}" destId="{8B6920D6-2414-4863-8A9D-204F07F1128F}" srcOrd="0" destOrd="0" presId="urn:microsoft.com/office/officeart/2008/layout/LinedList"/>
    <dgm:cxn modelId="{5BF55EB7-BFB6-40B3-859F-7C16AC2AFA80}" type="presParOf" srcId="{614EF1A8-95FE-447C-A5E2-AA99BAF5C886}" destId="{F8975A5B-E45E-49BE-9BEF-F4B88D340A93}" srcOrd="1" destOrd="0" presId="urn:microsoft.com/office/officeart/2008/layout/LinedList"/>
    <dgm:cxn modelId="{5B34A329-2E5E-470A-929C-2417C1853090}" type="presParOf" srcId="{BF3A4A55-E0BF-47DB-B347-45D65B1C64B5}" destId="{6B737B92-97CF-4868-847B-C677A4817FCF}" srcOrd="6" destOrd="0" presId="urn:microsoft.com/office/officeart/2008/layout/LinedList"/>
    <dgm:cxn modelId="{47A5C604-5CD7-4CD9-88F9-9000774E4B0F}" type="presParOf" srcId="{BF3A4A55-E0BF-47DB-B347-45D65B1C64B5}" destId="{A73FFA9B-5485-449F-8E5B-A8E7BE8191D8}" srcOrd="7" destOrd="0" presId="urn:microsoft.com/office/officeart/2008/layout/LinedList"/>
    <dgm:cxn modelId="{2EE12894-C973-4908-94D6-85C85C4A472A}" type="presParOf" srcId="{A73FFA9B-5485-449F-8E5B-A8E7BE8191D8}" destId="{D99AB688-3AB6-428C-B754-A72597702378}" srcOrd="0" destOrd="0" presId="urn:microsoft.com/office/officeart/2008/layout/LinedList"/>
    <dgm:cxn modelId="{6DB124E2-3D05-4629-AC63-6013FA2A693F}" type="presParOf" srcId="{A73FFA9B-5485-449F-8E5B-A8E7BE8191D8}" destId="{3499391E-0AE8-43C4-B740-944F27216044}" srcOrd="1" destOrd="0" presId="urn:microsoft.com/office/officeart/2008/layout/LinedList"/>
    <dgm:cxn modelId="{8DEA492E-0719-484E-B4A3-546FDA88A9E1}" type="presParOf" srcId="{BF3A4A55-E0BF-47DB-B347-45D65B1C64B5}" destId="{4D734364-B81E-4372-92BB-9B56CCC8E5D1}" srcOrd="8" destOrd="0" presId="urn:microsoft.com/office/officeart/2008/layout/LinedList"/>
    <dgm:cxn modelId="{627DF433-7AAA-458C-90C6-E7C1BF8F9AF3}" type="presParOf" srcId="{BF3A4A55-E0BF-47DB-B347-45D65B1C64B5}" destId="{4EE2D36B-B040-4D4D-8E99-7702A1FE904F}" srcOrd="9" destOrd="0" presId="urn:microsoft.com/office/officeart/2008/layout/LinedList"/>
    <dgm:cxn modelId="{45638BA8-C808-46EB-B98B-A6C68FB83EF8}" type="presParOf" srcId="{4EE2D36B-B040-4D4D-8E99-7702A1FE904F}" destId="{03BE5D93-809C-4527-AAE3-2BA574478A45}" srcOrd="0" destOrd="0" presId="urn:microsoft.com/office/officeart/2008/layout/LinedList"/>
    <dgm:cxn modelId="{04E1467D-6BF7-4891-89F5-AC37EC82545C}" type="presParOf" srcId="{4EE2D36B-B040-4D4D-8E99-7702A1FE904F}" destId="{D76D54F4-486C-4F31-A4EC-1AE8174874D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33C95-789A-4DEE-8A0A-93592AFAC5D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34725B-8DC7-4F73-9D46-15E16DECB9ED}">
      <dgm:prSet/>
      <dgm:spPr/>
      <dgm:t>
        <a:bodyPr/>
        <a:lstStyle/>
        <a:p>
          <a:pPr>
            <a:lnSpc>
              <a:spcPct val="100000"/>
            </a:lnSpc>
          </a:pPr>
          <a:r>
            <a:rPr lang="en-US" b="1" baseline="0"/>
            <a:t>Walking on Carpet</a:t>
          </a:r>
          <a:r>
            <a:rPr lang="en-US" b="0" baseline="0"/>
            <a:t>: The friction between shoes and carpet can cause a build-up of static charge on a person.</a:t>
          </a:r>
          <a:endParaRPr lang="en-US"/>
        </a:p>
      </dgm:t>
    </dgm:pt>
    <dgm:pt modelId="{22D6BBB7-94F5-4F7C-AF10-4CB8AD1A3012}" type="parTrans" cxnId="{6D88F805-532B-4C67-9DB0-5696E1F44217}">
      <dgm:prSet/>
      <dgm:spPr/>
      <dgm:t>
        <a:bodyPr/>
        <a:lstStyle/>
        <a:p>
          <a:endParaRPr lang="en-US"/>
        </a:p>
      </dgm:t>
    </dgm:pt>
    <dgm:pt modelId="{ECFAA61D-3CCE-43D7-92FB-331998FD8088}" type="sibTrans" cxnId="{6D88F805-532B-4C67-9DB0-5696E1F44217}">
      <dgm:prSet/>
      <dgm:spPr/>
      <dgm:t>
        <a:bodyPr/>
        <a:lstStyle/>
        <a:p>
          <a:endParaRPr lang="en-US"/>
        </a:p>
      </dgm:t>
    </dgm:pt>
    <dgm:pt modelId="{F35DD8C2-FBE9-42B8-8426-CD8792662A6F}">
      <dgm:prSet/>
      <dgm:spPr/>
      <dgm:t>
        <a:bodyPr/>
        <a:lstStyle/>
        <a:p>
          <a:pPr>
            <a:lnSpc>
              <a:spcPct val="100000"/>
            </a:lnSpc>
          </a:pPr>
          <a:r>
            <a:rPr lang="en-US" b="1" baseline="0" dirty="0"/>
            <a:t>Removing Clothing</a:t>
          </a:r>
          <a:r>
            <a:rPr lang="en-US" b="0" baseline="0" dirty="0"/>
            <a:t>: Synthetic materials can create a significant amount of static when they comes into contact with skin or other fabrics.</a:t>
          </a:r>
          <a:endParaRPr lang="en-US" dirty="0"/>
        </a:p>
      </dgm:t>
    </dgm:pt>
    <dgm:pt modelId="{AE7FA5E2-D602-4CFC-977C-6D5A70DB1F9D}" type="parTrans" cxnId="{43B393F6-F21E-49E4-A38A-1A49544B8F7E}">
      <dgm:prSet/>
      <dgm:spPr/>
      <dgm:t>
        <a:bodyPr/>
        <a:lstStyle/>
        <a:p>
          <a:endParaRPr lang="en-US"/>
        </a:p>
      </dgm:t>
    </dgm:pt>
    <dgm:pt modelId="{D366FF3E-2C6F-4621-BFE6-5F9D6214CEC5}" type="sibTrans" cxnId="{43B393F6-F21E-49E4-A38A-1A49544B8F7E}">
      <dgm:prSet/>
      <dgm:spPr/>
      <dgm:t>
        <a:bodyPr/>
        <a:lstStyle/>
        <a:p>
          <a:endParaRPr lang="en-US"/>
        </a:p>
      </dgm:t>
    </dgm:pt>
    <dgm:pt modelId="{F15C504E-A61F-4243-80DC-800692A111EE}">
      <dgm:prSet/>
      <dgm:spPr/>
      <dgm:t>
        <a:bodyPr/>
        <a:lstStyle/>
        <a:p>
          <a:pPr>
            <a:lnSpc>
              <a:spcPct val="100000"/>
            </a:lnSpc>
          </a:pPr>
          <a:r>
            <a:rPr lang="en-US" b="1" baseline="0" dirty="0"/>
            <a:t>Touching Objects</a:t>
          </a:r>
          <a:r>
            <a:rPr lang="en-US" b="0" baseline="0" dirty="0"/>
            <a:t>: When a charged person touches an object with a different electrical potential, the static can discharge, resulting in ESD.</a:t>
          </a:r>
          <a:endParaRPr lang="en-US" dirty="0"/>
        </a:p>
      </dgm:t>
    </dgm:pt>
    <dgm:pt modelId="{D7E8DABD-0142-4FE2-955B-82ABB8C4434A}" type="parTrans" cxnId="{2576AEA6-CA8B-483C-B065-EAB55C2ACF14}">
      <dgm:prSet/>
      <dgm:spPr/>
      <dgm:t>
        <a:bodyPr/>
        <a:lstStyle/>
        <a:p>
          <a:endParaRPr lang="en-US"/>
        </a:p>
      </dgm:t>
    </dgm:pt>
    <dgm:pt modelId="{B7E37550-B159-464A-B67E-CEFB0ACB254D}" type="sibTrans" cxnId="{2576AEA6-CA8B-483C-B065-EAB55C2ACF14}">
      <dgm:prSet/>
      <dgm:spPr/>
      <dgm:t>
        <a:bodyPr/>
        <a:lstStyle/>
        <a:p>
          <a:endParaRPr lang="en-US"/>
        </a:p>
      </dgm:t>
    </dgm:pt>
    <dgm:pt modelId="{B6FCBFBB-9D4D-40D0-BAC7-BD8DEFBD5191}" type="pres">
      <dgm:prSet presAssocID="{8FD33C95-789A-4DEE-8A0A-93592AFAC5DC}" presName="root" presStyleCnt="0">
        <dgm:presLayoutVars>
          <dgm:dir/>
          <dgm:resizeHandles val="exact"/>
        </dgm:presLayoutVars>
      </dgm:prSet>
      <dgm:spPr/>
    </dgm:pt>
    <dgm:pt modelId="{8B69B472-903B-4D7E-B0C0-4F2198309347}" type="pres">
      <dgm:prSet presAssocID="{AE34725B-8DC7-4F73-9D46-15E16DECB9ED}" presName="compNode" presStyleCnt="0"/>
      <dgm:spPr/>
    </dgm:pt>
    <dgm:pt modelId="{10758768-C846-42B0-B08D-69AC8D07723F}" type="pres">
      <dgm:prSet presAssocID="{AE34725B-8DC7-4F73-9D46-15E16DECB9ED}" presName="bgRect" presStyleLbl="bgShp" presStyleIdx="0" presStyleCnt="3"/>
      <dgm:spPr/>
    </dgm:pt>
    <dgm:pt modelId="{5D8FCCB4-F22F-4BAB-BA03-21A78736E09E}" type="pres">
      <dgm:prSet presAssocID="{AE34725B-8DC7-4F73-9D46-15E16DECB9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BA762ED1-7DDB-44D1-A789-E9BF2479A386}" type="pres">
      <dgm:prSet presAssocID="{AE34725B-8DC7-4F73-9D46-15E16DECB9ED}" presName="spaceRect" presStyleCnt="0"/>
      <dgm:spPr/>
    </dgm:pt>
    <dgm:pt modelId="{B3644036-1498-450F-8132-228C65870C14}" type="pres">
      <dgm:prSet presAssocID="{AE34725B-8DC7-4F73-9D46-15E16DECB9ED}" presName="parTx" presStyleLbl="revTx" presStyleIdx="0" presStyleCnt="3">
        <dgm:presLayoutVars>
          <dgm:chMax val="0"/>
          <dgm:chPref val="0"/>
        </dgm:presLayoutVars>
      </dgm:prSet>
      <dgm:spPr/>
    </dgm:pt>
    <dgm:pt modelId="{62E4BBA7-1FD9-460D-A0A5-7F7EDDF2F868}" type="pres">
      <dgm:prSet presAssocID="{ECFAA61D-3CCE-43D7-92FB-331998FD8088}" presName="sibTrans" presStyleCnt="0"/>
      <dgm:spPr/>
    </dgm:pt>
    <dgm:pt modelId="{DEE9F4EE-4B3C-44F9-8DE7-974BFB99834B}" type="pres">
      <dgm:prSet presAssocID="{F35DD8C2-FBE9-42B8-8426-CD8792662A6F}" presName="compNode" presStyleCnt="0"/>
      <dgm:spPr/>
    </dgm:pt>
    <dgm:pt modelId="{CC27F907-98DB-42A2-B749-55B10658D342}" type="pres">
      <dgm:prSet presAssocID="{F35DD8C2-FBE9-42B8-8426-CD8792662A6F}" presName="bgRect" presStyleLbl="bgShp" presStyleIdx="1" presStyleCnt="3"/>
      <dgm:spPr/>
    </dgm:pt>
    <dgm:pt modelId="{9747BD4C-3A65-45AA-BF89-2EDD910593BC}" type="pres">
      <dgm:prSet presAssocID="{F35DD8C2-FBE9-42B8-8426-CD8792662A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wel"/>
        </a:ext>
      </dgm:extLst>
    </dgm:pt>
    <dgm:pt modelId="{A09E0BDF-C0C2-4DA3-89DC-F3904287C667}" type="pres">
      <dgm:prSet presAssocID="{F35DD8C2-FBE9-42B8-8426-CD8792662A6F}" presName="spaceRect" presStyleCnt="0"/>
      <dgm:spPr/>
    </dgm:pt>
    <dgm:pt modelId="{EEE235F9-58D5-4A70-966C-AC094B2CD6A6}" type="pres">
      <dgm:prSet presAssocID="{F35DD8C2-FBE9-42B8-8426-CD8792662A6F}" presName="parTx" presStyleLbl="revTx" presStyleIdx="1" presStyleCnt="3">
        <dgm:presLayoutVars>
          <dgm:chMax val="0"/>
          <dgm:chPref val="0"/>
        </dgm:presLayoutVars>
      </dgm:prSet>
      <dgm:spPr/>
    </dgm:pt>
    <dgm:pt modelId="{08768083-B265-4440-BDC2-899B95DD864A}" type="pres">
      <dgm:prSet presAssocID="{D366FF3E-2C6F-4621-BFE6-5F9D6214CEC5}" presName="sibTrans" presStyleCnt="0"/>
      <dgm:spPr/>
    </dgm:pt>
    <dgm:pt modelId="{401283DE-34A0-4C54-BFCC-87F01B4DBA8D}" type="pres">
      <dgm:prSet presAssocID="{F15C504E-A61F-4243-80DC-800692A111EE}" presName="compNode" presStyleCnt="0"/>
      <dgm:spPr/>
    </dgm:pt>
    <dgm:pt modelId="{85A5E240-6A3A-4A4B-964D-711D286C008A}" type="pres">
      <dgm:prSet presAssocID="{F15C504E-A61F-4243-80DC-800692A111EE}" presName="bgRect" presStyleLbl="bgShp" presStyleIdx="2" presStyleCnt="3"/>
      <dgm:spPr/>
    </dgm:pt>
    <dgm:pt modelId="{04E32A71-BA5C-45A2-8BC3-463BC3347D86}" type="pres">
      <dgm:prSet presAssocID="{F15C504E-A61F-4243-80DC-800692A111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538B98E-D7A1-46D1-BCF7-AC83949DCEE0}" type="pres">
      <dgm:prSet presAssocID="{F15C504E-A61F-4243-80DC-800692A111EE}" presName="spaceRect" presStyleCnt="0"/>
      <dgm:spPr/>
    </dgm:pt>
    <dgm:pt modelId="{3EF1DB61-5EE3-473F-9829-3EB7EB24A250}" type="pres">
      <dgm:prSet presAssocID="{F15C504E-A61F-4243-80DC-800692A111EE}" presName="parTx" presStyleLbl="revTx" presStyleIdx="2" presStyleCnt="3">
        <dgm:presLayoutVars>
          <dgm:chMax val="0"/>
          <dgm:chPref val="0"/>
        </dgm:presLayoutVars>
      </dgm:prSet>
      <dgm:spPr/>
    </dgm:pt>
  </dgm:ptLst>
  <dgm:cxnLst>
    <dgm:cxn modelId="{6D88F805-532B-4C67-9DB0-5696E1F44217}" srcId="{8FD33C95-789A-4DEE-8A0A-93592AFAC5DC}" destId="{AE34725B-8DC7-4F73-9D46-15E16DECB9ED}" srcOrd="0" destOrd="0" parTransId="{22D6BBB7-94F5-4F7C-AF10-4CB8AD1A3012}" sibTransId="{ECFAA61D-3CCE-43D7-92FB-331998FD8088}"/>
    <dgm:cxn modelId="{FE67F428-C4CE-4CA7-8C50-5EBCAF0B7F5A}" type="presOf" srcId="{F35DD8C2-FBE9-42B8-8426-CD8792662A6F}" destId="{EEE235F9-58D5-4A70-966C-AC094B2CD6A6}" srcOrd="0" destOrd="0" presId="urn:microsoft.com/office/officeart/2018/2/layout/IconVerticalSolidList"/>
    <dgm:cxn modelId="{68D6752C-E768-4706-8234-F2CEE576AEF7}" type="presOf" srcId="{8FD33C95-789A-4DEE-8A0A-93592AFAC5DC}" destId="{B6FCBFBB-9D4D-40D0-BAC7-BD8DEFBD5191}" srcOrd="0" destOrd="0" presId="urn:microsoft.com/office/officeart/2018/2/layout/IconVerticalSolidList"/>
    <dgm:cxn modelId="{9AD17F6D-84C4-4930-8917-FC9A03CE1CB7}" type="presOf" srcId="{F15C504E-A61F-4243-80DC-800692A111EE}" destId="{3EF1DB61-5EE3-473F-9829-3EB7EB24A250}" srcOrd="0" destOrd="0" presId="urn:microsoft.com/office/officeart/2018/2/layout/IconVerticalSolidList"/>
    <dgm:cxn modelId="{C5620E79-91B1-4317-A57D-394B366127C9}" type="presOf" srcId="{AE34725B-8DC7-4F73-9D46-15E16DECB9ED}" destId="{B3644036-1498-450F-8132-228C65870C14}" srcOrd="0" destOrd="0" presId="urn:microsoft.com/office/officeart/2018/2/layout/IconVerticalSolidList"/>
    <dgm:cxn modelId="{2576AEA6-CA8B-483C-B065-EAB55C2ACF14}" srcId="{8FD33C95-789A-4DEE-8A0A-93592AFAC5DC}" destId="{F15C504E-A61F-4243-80DC-800692A111EE}" srcOrd="2" destOrd="0" parTransId="{D7E8DABD-0142-4FE2-955B-82ABB8C4434A}" sibTransId="{B7E37550-B159-464A-B67E-CEFB0ACB254D}"/>
    <dgm:cxn modelId="{43B393F6-F21E-49E4-A38A-1A49544B8F7E}" srcId="{8FD33C95-789A-4DEE-8A0A-93592AFAC5DC}" destId="{F35DD8C2-FBE9-42B8-8426-CD8792662A6F}" srcOrd="1" destOrd="0" parTransId="{AE7FA5E2-D602-4CFC-977C-6D5A70DB1F9D}" sibTransId="{D366FF3E-2C6F-4621-BFE6-5F9D6214CEC5}"/>
    <dgm:cxn modelId="{5C29F0BC-DB46-4FF4-BF94-459D48D72D0F}" type="presParOf" srcId="{B6FCBFBB-9D4D-40D0-BAC7-BD8DEFBD5191}" destId="{8B69B472-903B-4D7E-B0C0-4F2198309347}" srcOrd="0" destOrd="0" presId="urn:microsoft.com/office/officeart/2018/2/layout/IconVerticalSolidList"/>
    <dgm:cxn modelId="{B3394993-88EF-44FC-AFB6-CCBF3293006E}" type="presParOf" srcId="{8B69B472-903B-4D7E-B0C0-4F2198309347}" destId="{10758768-C846-42B0-B08D-69AC8D07723F}" srcOrd="0" destOrd="0" presId="urn:microsoft.com/office/officeart/2018/2/layout/IconVerticalSolidList"/>
    <dgm:cxn modelId="{800C851E-FE80-48B2-B497-F46F1670D30D}" type="presParOf" srcId="{8B69B472-903B-4D7E-B0C0-4F2198309347}" destId="{5D8FCCB4-F22F-4BAB-BA03-21A78736E09E}" srcOrd="1" destOrd="0" presId="urn:microsoft.com/office/officeart/2018/2/layout/IconVerticalSolidList"/>
    <dgm:cxn modelId="{DBE0F501-0557-4F5A-A2F1-4D338B2CA828}" type="presParOf" srcId="{8B69B472-903B-4D7E-B0C0-4F2198309347}" destId="{BA762ED1-7DDB-44D1-A789-E9BF2479A386}" srcOrd="2" destOrd="0" presId="urn:microsoft.com/office/officeart/2018/2/layout/IconVerticalSolidList"/>
    <dgm:cxn modelId="{4DBF019C-A9DA-46B1-A9B8-3284C00332B5}" type="presParOf" srcId="{8B69B472-903B-4D7E-B0C0-4F2198309347}" destId="{B3644036-1498-450F-8132-228C65870C14}" srcOrd="3" destOrd="0" presId="urn:microsoft.com/office/officeart/2018/2/layout/IconVerticalSolidList"/>
    <dgm:cxn modelId="{CF4FCBD9-A880-4CD4-B6BB-E4E80EC7A79C}" type="presParOf" srcId="{B6FCBFBB-9D4D-40D0-BAC7-BD8DEFBD5191}" destId="{62E4BBA7-1FD9-460D-A0A5-7F7EDDF2F868}" srcOrd="1" destOrd="0" presId="urn:microsoft.com/office/officeart/2018/2/layout/IconVerticalSolidList"/>
    <dgm:cxn modelId="{EC64E112-2D83-4FA0-B932-6143A0C2D79C}" type="presParOf" srcId="{B6FCBFBB-9D4D-40D0-BAC7-BD8DEFBD5191}" destId="{DEE9F4EE-4B3C-44F9-8DE7-974BFB99834B}" srcOrd="2" destOrd="0" presId="urn:microsoft.com/office/officeart/2018/2/layout/IconVerticalSolidList"/>
    <dgm:cxn modelId="{D79DBF27-F8FA-4EB7-BB2B-59ADFE3B7249}" type="presParOf" srcId="{DEE9F4EE-4B3C-44F9-8DE7-974BFB99834B}" destId="{CC27F907-98DB-42A2-B749-55B10658D342}" srcOrd="0" destOrd="0" presId="urn:microsoft.com/office/officeart/2018/2/layout/IconVerticalSolidList"/>
    <dgm:cxn modelId="{A4E7B041-0046-466F-B86B-3B0C27F7CB07}" type="presParOf" srcId="{DEE9F4EE-4B3C-44F9-8DE7-974BFB99834B}" destId="{9747BD4C-3A65-45AA-BF89-2EDD910593BC}" srcOrd="1" destOrd="0" presId="urn:microsoft.com/office/officeart/2018/2/layout/IconVerticalSolidList"/>
    <dgm:cxn modelId="{08232210-E0B4-4874-A90E-714AFCAB2F49}" type="presParOf" srcId="{DEE9F4EE-4B3C-44F9-8DE7-974BFB99834B}" destId="{A09E0BDF-C0C2-4DA3-89DC-F3904287C667}" srcOrd="2" destOrd="0" presId="urn:microsoft.com/office/officeart/2018/2/layout/IconVerticalSolidList"/>
    <dgm:cxn modelId="{ADF8D100-BFB3-4F00-B032-FA4E386E1175}" type="presParOf" srcId="{DEE9F4EE-4B3C-44F9-8DE7-974BFB99834B}" destId="{EEE235F9-58D5-4A70-966C-AC094B2CD6A6}" srcOrd="3" destOrd="0" presId="urn:microsoft.com/office/officeart/2018/2/layout/IconVerticalSolidList"/>
    <dgm:cxn modelId="{5ED57B2A-EB25-495E-A51C-CCC530A5B1CF}" type="presParOf" srcId="{B6FCBFBB-9D4D-40D0-BAC7-BD8DEFBD5191}" destId="{08768083-B265-4440-BDC2-899B95DD864A}" srcOrd="3" destOrd="0" presId="urn:microsoft.com/office/officeart/2018/2/layout/IconVerticalSolidList"/>
    <dgm:cxn modelId="{EB762481-EFCE-41C5-9271-CE38A52403B3}" type="presParOf" srcId="{B6FCBFBB-9D4D-40D0-BAC7-BD8DEFBD5191}" destId="{401283DE-34A0-4C54-BFCC-87F01B4DBA8D}" srcOrd="4" destOrd="0" presId="urn:microsoft.com/office/officeart/2018/2/layout/IconVerticalSolidList"/>
    <dgm:cxn modelId="{86CF8FC6-BF04-4FFB-91DD-DCDDCE76ACB8}" type="presParOf" srcId="{401283DE-34A0-4C54-BFCC-87F01B4DBA8D}" destId="{85A5E240-6A3A-4A4B-964D-711D286C008A}" srcOrd="0" destOrd="0" presId="urn:microsoft.com/office/officeart/2018/2/layout/IconVerticalSolidList"/>
    <dgm:cxn modelId="{86368F21-F731-41E9-8B64-ABF91A42C8ED}" type="presParOf" srcId="{401283DE-34A0-4C54-BFCC-87F01B4DBA8D}" destId="{04E32A71-BA5C-45A2-8BC3-463BC3347D86}" srcOrd="1" destOrd="0" presId="urn:microsoft.com/office/officeart/2018/2/layout/IconVerticalSolidList"/>
    <dgm:cxn modelId="{59FB3CF3-4355-4CE9-807B-FCC7667952F7}" type="presParOf" srcId="{401283DE-34A0-4C54-BFCC-87F01B4DBA8D}" destId="{F538B98E-D7A1-46D1-BCF7-AC83949DCEE0}" srcOrd="2" destOrd="0" presId="urn:microsoft.com/office/officeart/2018/2/layout/IconVerticalSolidList"/>
    <dgm:cxn modelId="{783E6438-F5DB-4519-9217-A0B248AB95DA}" type="presParOf" srcId="{401283DE-34A0-4C54-BFCC-87F01B4DBA8D}" destId="{3EF1DB61-5EE3-473F-9829-3EB7EB24A2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597E5C-39AC-4E4A-B1DC-52C8587B04F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1887EB1-9E11-43F5-8026-5158B9D95166}">
      <dgm:prSet/>
      <dgm:spPr/>
      <dgm:t>
        <a:bodyPr/>
        <a:lstStyle/>
        <a:p>
          <a:r>
            <a:rPr lang="en-US" b="1" baseline="0" dirty="0"/>
            <a:t>Shorting</a:t>
          </a:r>
          <a:r>
            <a:rPr lang="en-US" b="0" baseline="0" dirty="0"/>
            <a:t>: ESD can create a conductive path between two points in a circuit that should not be connected, leading to a short circuit1.</a:t>
          </a:r>
          <a:endParaRPr lang="en-US" dirty="0"/>
        </a:p>
      </dgm:t>
    </dgm:pt>
    <dgm:pt modelId="{17C2FBD1-7E95-4DCE-A371-188A130C2039}" type="parTrans" cxnId="{0ECEF40E-995C-46C6-9BEF-47A9EE4F9FA7}">
      <dgm:prSet/>
      <dgm:spPr/>
      <dgm:t>
        <a:bodyPr/>
        <a:lstStyle/>
        <a:p>
          <a:endParaRPr lang="en-US"/>
        </a:p>
      </dgm:t>
    </dgm:pt>
    <dgm:pt modelId="{060ADF59-40AB-41DF-8987-70479A793238}" type="sibTrans" cxnId="{0ECEF40E-995C-46C6-9BEF-47A9EE4F9FA7}">
      <dgm:prSet/>
      <dgm:spPr/>
      <dgm:t>
        <a:bodyPr/>
        <a:lstStyle/>
        <a:p>
          <a:endParaRPr lang="en-US"/>
        </a:p>
      </dgm:t>
    </dgm:pt>
    <dgm:pt modelId="{0F6D338A-D14F-4773-BD2D-A181B1ACA473}">
      <dgm:prSet/>
      <dgm:spPr/>
      <dgm:t>
        <a:bodyPr/>
        <a:lstStyle/>
        <a:p>
          <a:r>
            <a:rPr lang="en-US" b="1" baseline="0" dirty="0"/>
            <a:t>Over-Powered Components</a:t>
          </a:r>
          <a:r>
            <a:rPr lang="en-US" b="0" baseline="0" dirty="0"/>
            <a:t>: Many electronic components are designed to handle specific voltage levels. ESD can exceed these levels, overloading the components and causing damage from the inside out1.</a:t>
          </a:r>
          <a:endParaRPr lang="en-US" dirty="0"/>
        </a:p>
      </dgm:t>
    </dgm:pt>
    <dgm:pt modelId="{40E243DA-A6BB-4738-B1BD-A8E16FDBC857}" type="parTrans" cxnId="{1D53C844-DD2F-4097-9696-9068059566DF}">
      <dgm:prSet/>
      <dgm:spPr/>
      <dgm:t>
        <a:bodyPr/>
        <a:lstStyle/>
        <a:p>
          <a:endParaRPr lang="en-US"/>
        </a:p>
      </dgm:t>
    </dgm:pt>
    <dgm:pt modelId="{8D8D28C2-6DFF-47EC-BDF7-718945F5C4A8}" type="sibTrans" cxnId="{1D53C844-DD2F-4097-9696-9068059566DF}">
      <dgm:prSet/>
      <dgm:spPr/>
      <dgm:t>
        <a:bodyPr/>
        <a:lstStyle/>
        <a:p>
          <a:endParaRPr lang="en-US"/>
        </a:p>
      </dgm:t>
    </dgm:pt>
    <dgm:pt modelId="{E4A1E966-3514-4F5C-9463-01D47AF61220}">
      <dgm:prSet/>
      <dgm:spPr/>
      <dgm:t>
        <a:bodyPr/>
        <a:lstStyle/>
        <a:p>
          <a:r>
            <a:rPr lang="en-US" b="1" baseline="0" dirty="0"/>
            <a:t>Heat Damage</a:t>
          </a:r>
          <a:r>
            <a:rPr lang="en-US" b="0" baseline="0" dirty="0"/>
            <a:t>: The rapid release of energy during an ESD event can generate enough heat to physically damage the internal structure of electronic components1.</a:t>
          </a:r>
          <a:endParaRPr lang="en-US" dirty="0"/>
        </a:p>
      </dgm:t>
    </dgm:pt>
    <dgm:pt modelId="{61A132EB-EC1A-403A-92EC-51264C07F790}" type="parTrans" cxnId="{3F15C2BE-B627-44E1-9D9E-CEC5B4C3ADCA}">
      <dgm:prSet/>
      <dgm:spPr/>
      <dgm:t>
        <a:bodyPr/>
        <a:lstStyle/>
        <a:p>
          <a:endParaRPr lang="en-US"/>
        </a:p>
      </dgm:t>
    </dgm:pt>
    <dgm:pt modelId="{974242FA-974B-4AB9-BAE1-FA98F998E014}" type="sibTrans" cxnId="{3F15C2BE-B627-44E1-9D9E-CEC5B4C3ADCA}">
      <dgm:prSet/>
      <dgm:spPr/>
      <dgm:t>
        <a:bodyPr/>
        <a:lstStyle/>
        <a:p>
          <a:endParaRPr lang="en-US"/>
        </a:p>
      </dgm:t>
    </dgm:pt>
    <dgm:pt modelId="{6C1430C1-3FA6-4BC5-AB69-54490AC04869}" type="pres">
      <dgm:prSet presAssocID="{54597E5C-39AC-4E4A-B1DC-52C8587B04F6}" presName="root" presStyleCnt="0">
        <dgm:presLayoutVars>
          <dgm:dir/>
          <dgm:resizeHandles val="exact"/>
        </dgm:presLayoutVars>
      </dgm:prSet>
      <dgm:spPr/>
    </dgm:pt>
    <dgm:pt modelId="{643EEB5C-7980-484D-BB33-D2FBF9E6D26A}" type="pres">
      <dgm:prSet presAssocID="{41887EB1-9E11-43F5-8026-5158B9D95166}" presName="compNode" presStyleCnt="0"/>
      <dgm:spPr/>
    </dgm:pt>
    <dgm:pt modelId="{0B9F8573-E47F-4F69-B0E4-A05DC695D729}" type="pres">
      <dgm:prSet presAssocID="{41887EB1-9E11-43F5-8026-5158B9D951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CFF332CA-06C1-42F6-9809-D2ADE3EF3917}" type="pres">
      <dgm:prSet presAssocID="{41887EB1-9E11-43F5-8026-5158B9D95166}" presName="spaceRect" presStyleCnt="0"/>
      <dgm:spPr/>
    </dgm:pt>
    <dgm:pt modelId="{42217BF5-AC76-4E2D-A255-88737C82376D}" type="pres">
      <dgm:prSet presAssocID="{41887EB1-9E11-43F5-8026-5158B9D95166}" presName="textRect" presStyleLbl="revTx" presStyleIdx="0" presStyleCnt="3">
        <dgm:presLayoutVars>
          <dgm:chMax val="1"/>
          <dgm:chPref val="1"/>
        </dgm:presLayoutVars>
      </dgm:prSet>
      <dgm:spPr/>
    </dgm:pt>
    <dgm:pt modelId="{CA3E78D8-80C7-4468-8DC1-E86AC9C72C61}" type="pres">
      <dgm:prSet presAssocID="{060ADF59-40AB-41DF-8987-70479A793238}" presName="sibTrans" presStyleCnt="0"/>
      <dgm:spPr/>
    </dgm:pt>
    <dgm:pt modelId="{26ABEE6B-D87A-4407-87A4-3C6D700D8304}" type="pres">
      <dgm:prSet presAssocID="{0F6D338A-D14F-4773-BD2D-A181B1ACA473}" presName="compNode" presStyleCnt="0"/>
      <dgm:spPr/>
    </dgm:pt>
    <dgm:pt modelId="{5B98DCFE-E83D-4CB5-A7D5-4276740C231B}" type="pres">
      <dgm:prSet presAssocID="{0F6D338A-D14F-4773-BD2D-A181B1ACA4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gh Voltage"/>
        </a:ext>
      </dgm:extLst>
    </dgm:pt>
    <dgm:pt modelId="{E6AD7788-C73E-4EBA-A246-E8597713EB10}" type="pres">
      <dgm:prSet presAssocID="{0F6D338A-D14F-4773-BD2D-A181B1ACA473}" presName="spaceRect" presStyleCnt="0"/>
      <dgm:spPr/>
    </dgm:pt>
    <dgm:pt modelId="{6440EAA1-DA40-4D06-B20A-41EE0B3DD7A2}" type="pres">
      <dgm:prSet presAssocID="{0F6D338A-D14F-4773-BD2D-A181B1ACA473}" presName="textRect" presStyleLbl="revTx" presStyleIdx="1" presStyleCnt="3" custScaleX="110873">
        <dgm:presLayoutVars>
          <dgm:chMax val="1"/>
          <dgm:chPref val="1"/>
        </dgm:presLayoutVars>
      </dgm:prSet>
      <dgm:spPr/>
    </dgm:pt>
    <dgm:pt modelId="{2AD08E25-4F5A-4C89-AAFB-C13AF4F9616C}" type="pres">
      <dgm:prSet presAssocID="{8D8D28C2-6DFF-47EC-BDF7-718945F5C4A8}" presName="sibTrans" presStyleCnt="0"/>
      <dgm:spPr/>
    </dgm:pt>
    <dgm:pt modelId="{4EB32B46-2F93-4CD9-8762-A0553CD5F283}" type="pres">
      <dgm:prSet presAssocID="{E4A1E966-3514-4F5C-9463-01D47AF61220}" presName="compNode" presStyleCnt="0"/>
      <dgm:spPr/>
    </dgm:pt>
    <dgm:pt modelId="{CF829C28-B49C-4FD6-965D-88BF74218AD2}" type="pres">
      <dgm:prSet presAssocID="{E4A1E966-3514-4F5C-9463-01D47AF612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150CCD74-6F90-4D00-995C-FEC9EF1548DB}" type="pres">
      <dgm:prSet presAssocID="{E4A1E966-3514-4F5C-9463-01D47AF61220}" presName="spaceRect" presStyleCnt="0"/>
      <dgm:spPr/>
    </dgm:pt>
    <dgm:pt modelId="{1689A86A-ABC6-466C-A087-9E8EE87D6896}" type="pres">
      <dgm:prSet presAssocID="{E4A1E966-3514-4F5C-9463-01D47AF61220}" presName="textRect" presStyleLbl="revTx" presStyleIdx="2" presStyleCnt="3">
        <dgm:presLayoutVars>
          <dgm:chMax val="1"/>
          <dgm:chPref val="1"/>
        </dgm:presLayoutVars>
      </dgm:prSet>
      <dgm:spPr/>
    </dgm:pt>
  </dgm:ptLst>
  <dgm:cxnLst>
    <dgm:cxn modelId="{0ECEF40E-995C-46C6-9BEF-47A9EE4F9FA7}" srcId="{54597E5C-39AC-4E4A-B1DC-52C8587B04F6}" destId="{41887EB1-9E11-43F5-8026-5158B9D95166}" srcOrd="0" destOrd="0" parTransId="{17C2FBD1-7E95-4DCE-A371-188A130C2039}" sibTransId="{060ADF59-40AB-41DF-8987-70479A793238}"/>
    <dgm:cxn modelId="{48712A1C-4893-45C2-8BB8-926880D218D5}" type="presOf" srcId="{54597E5C-39AC-4E4A-B1DC-52C8587B04F6}" destId="{6C1430C1-3FA6-4BC5-AB69-54490AC04869}" srcOrd="0" destOrd="0" presId="urn:microsoft.com/office/officeart/2018/2/layout/IconLabelList"/>
    <dgm:cxn modelId="{1D53C844-DD2F-4097-9696-9068059566DF}" srcId="{54597E5C-39AC-4E4A-B1DC-52C8587B04F6}" destId="{0F6D338A-D14F-4773-BD2D-A181B1ACA473}" srcOrd="1" destOrd="0" parTransId="{40E243DA-A6BB-4738-B1BD-A8E16FDBC857}" sibTransId="{8D8D28C2-6DFF-47EC-BDF7-718945F5C4A8}"/>
    <dgm:cxn modelId="{E578E166-34E8-4C16-BFA4-A8B579ABA947}" type="presOf" srcId="{E4A1E966-3514-4F5C-9463-01D47AF61220}" destId="{1689A86A-ABC6-466C-A087-9E8EE87D6896}" srcOrd="0" destOrd="0" presId="urn:microsoft.com/office/officeart/2018/2/layout/IconLabelList"/>
    <dgm:cxn modelId="{E862144B-CE06-49B0-ACC8-0D1FBE067AD4}" type="presOf" srcId="{0F6D338A-D14F-4773-BD2D-A181B1ACA473}" destId="{6440EAA1-DA40-4D06-B20A-41EE0B3DD7A2}" srcOrd="0" destOrd="0" presId="urn:microsoft.com/office/officeart/2018/2/layout/IconLabelList"/>
    <dgm:cxn modelId="{3F15C2BE-B627-44E1-9D9E-CEC5B4C3ADCA}" srcId="{54597E5C-39AC-4E4A-B1DC-52C8587B04F6}" destId="{E4A1E966-3514-4F5C-9463-01D47AF61220}" srcOrd="2" destOrd="0" parTransId="{61A132EB-EC1A-403A-92EC-51264C07F790}" sibTransId="{974242FA-974B-4AB9-BAE1-FA98F998E014}"/>
    <dgm:cxn modelId="{A0F224F8-40E2-4A9D-8CF1-F17B6E9FD7E2}" type="presOf" srcId="{41887EB1-9E11-43F5-8026-5158B9D95166}" destId="{42217BF5-AC76-4E2D-A255-88737C82376D}" srcOrd="0" destOrd="0" presId="urn:microsoft.com/office/officeart/2018/2/layout/IconLabelList"/>
    <dgm:cxn modelId="{34D61AAA-6EE0-4C9B-9E5F-EF073517AF3A}" type="presParOf" srcId="{6C1430C1-3FA6-4BC5-AB69-54490AC04869}" destId="{643EEB5C-7980-484D-BB33-D2FBF9E6D26A}" srcOrd="0" destOrd="0" presId="urn:microsoft.com/office/officeart/2018/2/layout/IconLabelList"/>
    <dgm:cxn modelId="{C487BF57-D976-4478-9DAF-614860744D1D}" type="presParOf" srcId="{643EEB5C-7980-484D-BB33-D2FBF9E6D26A}" destId="{0B9F8573-E47F-4F69-B0E4-A05DC695D729}" srcOrd="0" destOrd="0" presId="urn:microsoft.com/office/officeart/2018/2/layout/IconLabelList"/>
    <dgm:cxn modelId="{043E0431-58E8-4428-B381-061E63DA15A8}" type="presParOf" srcId="{643EEB5C-7980-484D-BB33-D2FBF9E6D26A}" destId="{CFF332CA-06C1-42F6-9809-D2ADE3EF3917}" srcOrd="1" destOrd="0" presId="urn:microsoft.com/office/officeart/2018/2/layout/IconLabelList"/>
    <dgm:cxn modelId="{C20299AC-AC77-4E76-9AD5-8CE114A08938}" type="presParOf" srcId="{643EEB5C-7980-484D-BB33-D2FBF9E6D26A}" destId="{42217BF5-AC76-4E2D-A255-88737C82376D}" srcOrd="2" destOrd="0" presId="urn:microsoft.com/office/officeart/2018/2/layout/IconLabelList"/>
    <dgm:cxn modelId="{6723C41B-CFFC-46C9-8568-54E2AA528577}" type="presParOf" srcId="{6C1430C1-3FA6-4BC5-AB69-54490AC04869}" destId="{CA3E78D8-80C7-4468-8DC1-E86AC9C72C61}" srcOrd="1" destOrd="0" presId="urn:microsoft.com/office/officeart/2018/2/layout/IconLabelList"/>
    <dgm:cxn modelId="{14939CAA-6B4D-44E0-9B10-35E414DD2D40}" type="presParOf" srcId="{6C1430C1-3FA6-4BC5-AB69-54490AC04869}" destId="{26ABEE6B-D87A-4407-87A4-3C6D700D8304}" srcOrd="2" destOrd="0" presId="urn:microsoft.com/office/officeart/2018/2/layout/IconLabelList"/>
    <dgm:cxn modelId="{61117790-FE92-4777-9D62-CE6C26E773F5}" type="presParOf" srcId="{26ABEE6B-D87A-4407-87A4-3C6D700D8304}" destId="{5B98DCFE-E83D-4CB5-A7D5-4276740C231B}" srcOrd="0" destOrd="0" presId="urn:microsoft.com/office/officeart/2018/2/layout/IconLabelList"/>
    <dgm:cxn modelId="{E374B0A1-60DE-4CA2-B26D-A1A4D75C6B2C}" type="presParOf" srcId="{26ABEE6B-D87A-4407-87A4-3C6D700D8304}" destId="{E6AD7788-C73E-4EBA-A246-E8597713EB10}" srcOrd="1" destOrd="0" presId="urn:microsoft.com/office/officeart/2018/2/layout/IconLabelList"/>
    <dgm:cxn modelId="{CE1A79E4-1532-4DF5-82AB-49FFA797DB63}" type="presParOf" srcId="{26ABEE6B-D87A-4407-87A4-3C6D700D8304}" destId="{6440EAA1-DA40-4D06-B20A-41EE0B3DD7A2}" srcOrd="2" destOrd="0" presId="urn:microsoft.com/office/officeart/2018/2/layout/IconLabelList"/>
    <dgm:cxn modelId="{04561864-9BE5-4E3C-9864-5CCB68B49828}" type="presParOf" srcId="{6C1430C1-3FA6-4BC5-AB69-54490AC04869}" destId="{2AD08E25-4F5A-4C89-AAFB-C13AF4F9616C}" srcOrd="3" destOrd="0" presId="urn:microsoft.com/office/officeart/2018/2/layout/IconLabelList"/>
    <dgm:cxn modelId="{AD42DDF7-2580-4115-9685-96AAB24FC493}" type="presParOf" srcId="{6C1430C1-3FA6-4BC5-AB69-54490AC04869}" destId="{4EB32B46-2F93-4CD9-8762-A0553CD5F283}" srcOrd="4" destOrd="0" presId="urn:microsoft.com/office/officeart/2018/2/layout/IconLabelList"/>
    <dgm:cxn modelId="{10F1B7E2-4E0C-4C49-B109-FC12C2F69173}" type="presParOf" srcId="{4EB32B46-2F93-4CD9-8762-A0553CD5F283}" destId="{CF829C28-B49C-4FD6-965D-88BF74218AD2}" srcOrd="0" destOrd="0" presId="urn:microsoft.com/office/officeart/2018/2/layout/IconLabelList"/>
    <dgm:cxn modelId="{3FD693D3-B61D-4404-9476-1166EF9F5654}" type="presParOf" srcId="{4EB32B46-2F93-4CD9-8762-A0553CD5F283}" destId="{150CCD74-6F90-4D00-995C-FEC9EF1548DB}" srcOrd="1" destOrd="0" presId="urn:microsoft.com/office/officeart/2018/2/layout/IconLabelList"/>
    <dgm:cxn modelId="{E4F53171-78A9-4357-A651-0B1610348691}" type="presParOf" srcId="{4EB32B46-2F93-4CD9-8762-A0553CD5F283}" destId="{1689A86A-ABC6-466C-A087-9E8EE87D689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C9D9C1-C9A2-4626-8158-FE836DF2F873}"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F97A7937-6E84-43BB-A803-8139AD25723C}">
      <dgm:prSet custT="1"/>
      <dgm:spPr/>
      <dgm:t>
        <a:bodyPr/>
        <a:lstStyle/>
        <a:p>
          <a:r>
            <a:rPr lang="en-US" sz="1200" dirty="0"/>
            <a:t>Antistatic and ESD Clothing: ESD smocks, jackets, and lab coats designed to prevent static build-up.</a:t>
          </a:r>
        </a:p>
      </dgm:t>
    </dgm:pt>
    <dgm:pt modelId="{584B83A3-E5FF-426F-8F04-49A554DF7ADB}" type="parTrans" cxnId="{97F58F05-5E81-4384-A6D3-013CD5249263}">
      <dgm:prSet/>
      <dgm:spPr/>
      <dgm:t>
        <a:bodyPr/>
        <a:lstStyle/>
        <a:p>
          <a:endParaRPr lang="en-US"/>
        </a:p>
      </dgm:t>
    </dgm:pt>
    <dgm:pt modelId="{E877D8FE-456A-47EE-AEF4-0FA8C1C7FF5F}" type="sibTrans" cxnId="{97F58F05-5E81-4384-A6D3-013CD5249263}">
      <dgm:prSet/>
      <dgm:spPr/>
      <dgm:t>
        <a:bodyPr/>
        <a:lstStyle/>
        <a:p>
          <a:endParaRPr lang="en-US"/>
        </a:p>
      </dgm:t>
    </dgm:pt>
    <dgm:pt modelId="{0D46FBC3-C189-47AA-B46A-A1C7712E07D9}">
      <dgm:prSet custT="1"/>
      <dgm:spPr/>
      <dgm:t>
        <a:bodyPr/>
        <a:lstStyle/>
        <a:p>
          <a:r>
            <a:rPr lang="en-US" sz="1200"/>
            <a:t>Footwear: Antistatic shoes or heel straps that reduce static electricity accumulated from walking. Footwear with low electrical resistance to facilitate charge dissipation.</a:t>
          </a:r>
        </a:p>
      </dgm:t>
    </dgm:pt>
    <dgm:pt modelId="{80B9EAE2-4E7A-4FF1-8710-156B167C423F}" type="parTrans" cxnId="{67CED99F-3523-47F0-AE22-1D956F79BBC9}">
      <dgm:prSet/>
      <dgm:spPr/>
      <dgm:t>
        <a:bodyPr/>
        <a:lstStyle/>
        <a:p>
          <a:endParaRPr lang="en-US"/>
        </a:p>
      </dgm:t>
    </dgm:pt>
    <dgm:pt modelId="{03D3B367-3385-4BB7-A927-967681DFA37B}" type="sibTrans" cxnId="{67CED99F-3523-47F0-AE22-1D956F79BBC9}">
      <dgm:prSet/>
      <dgm:spPr/>
      <dgm:t>
        <a:bodyPr/>
        <a:lstStyle/>
        <a:p>
          <a:endParaRPr lang="en-US"/>
        </a:p>
      </dgm:t>
    </dgm:pt>
    <dgm:pt modelId="{5FFA24CD-DF18-4021-A022-9687AFE7F0D6}">
      <dgm:prSet custT="1"/>
      <dgm:spPr/>
      <dgm:t>
        <a:bodyPr/>
        <a:lstStyle/>
        <a:p>
          <a:r>
            <a:rPr lang="en-US" sz="1200" dirty="0"/>
            <a:t>Hand Protection: Antistatic gloves to handle ESD-sensitive components without causing damage. Gloves that maintain dexterity while providing ESD protection.</a:t>
          </a:r>
        </a:p>
      </dgm:t>
    </dgm:pt>
    <dgm:pt modelId="{624F8D72-73A9-42DE-A92B-A6A2692BD53A}" type="parTrans" cxnId="{700B8557-96AD-42BF-AAC1-7BB8D0F7E93C}">
      <dgm:prSet/>
      <dgm:spPr/>
      <dgm:t>
        <a:bodyPr/>
        <a:lstStyle/>
        <a:p>
          <a:endParaRPr lang="en-US"/>
        </a:p>
      </dgm:t>
    </dgm:pt>
    <dgm:pt modelId="{A57560CB-43A8-44C4-808B-738C086BBBC7}" type="sibTrans" cxnId="{700B8557-96AD-42BF-AAC1-7BB8D0F7E93C}">
      <dgm:prSet/>
      <dgm:spPr/>
      <dgm:t>
        <a:bodyPr/>
        <a:lstStyle/>
        <a:p>
          <a:endParaRPr lang="en-US"/>
        </a:p>
      </dgm:t>
    </dgm:pt>
    <dgm:pt modelId="{42DD34E9-5E40-4338-B182-B489AF9B949D}" type="pres">
      <dgm:prSet presAssocID="{04C9D9C1-C9A2-4626-8158-FE836DF2F873}" presName="root" presStyleCnt="0">
        <dgm:presLayoutVars>
          <dgm:dir/>
          <dgm:resizeHandles val="exact"/>
        </dgm:presLayoutVars>
      </dgm:prSet>
      <dgm:spPr/>
    </dgm:pt>
    <dgm:pt modelId="{D7DDF45C-EB05-4F83-AB38-AF36DB97346D}" type="pres">
      <dgm:prSet presAssocID="{04C9D9C1-C9A2-4626-8158-FE836DF2F873}" presName="container" presStyleCnt="0">
        <dgm:presLayoutVars>
          <dgm:dir/>
          <dgm:resizeHandles val="exact"/>
        </dgm:presLayoutVars>
      </dgm:prSet>
      <dgm:spPr/>
    </dgm:pt>
    <dgm:pt modelId="{F78091EC-EA02-49FB-80FB-65F40C199BD0}" type="pres">
      <dgm:prSet presAssocID="{F97A7937-6E84-43BB-A803-8139AD25723C}" presName="compNode" presStyleCnt="0"/>
      <dgm:spPr/>
    </dgm:pt>
    <dgm:pt modelId="{925B840E-267E-4F72-ACB2-9EC473044F3D}" type="pres">
      <dgm:prSet presAssocID="{F97A7937-6E84-43BB-A803-8139AD25723C}" presName="iconBgRect" presStyleLbl="bgShp" presStyleIdx="0" presStyleCnt="3"/>
      <dgm:spPr/>
    </dgm:pt>
    <dgm:pt modelId="{221A1A48-59DF-431D-AF29-68C9ACF57454}" type="pres">
      <dgm:prSet presAssocID="{F97A7937-6E84-43BB-A803-8139AD2572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ng sleeve shirt"/>
        </a:ext>
      </dgm:extLst>
    </dgm:pt>
    <dgm:pt modelId="{95E2C463-B24D-43A9-981C-044207A16B35}" type="pres">
      <dgm:prSet presAssocID="{F97A7937-6E84-43BB-A803-8139AD25723C}" presName="spaceRect" presStyleCnt="0"/>
      <dgm:spPr/>
    </dgm:pt>
    <dgm:pt modelId="{B4365A73-5AEC-4D73-A355-D74B9CB7E528}" type="pres">
      <dgm:prSet presAssocID="{F97A7937-6E84-43BB-A803-8139AD25723C}" presName="textRect" presStyleLbl="revTx" presStyleIdx="0" presStyleCnt="3">
        <dgm:presLayoutVars>
          <dgm:chMax val="1"/>
          <dgm:chPref val="1"/>
        </dgm:presLayoutVars>
      </dgm:prSet>
      <dgm:spPr/>
    </dgm:pt>
    <dgm:pt modelId="{E3E2BE6C-6C40-4815-8AF2-EC9163A46906}" type="pres">
      <dgm:prSet presAssocID="{E877D8FE-456A-47EE-AEF4-0FA8C1C7FF5F}" presName="sibTrans" presStyleLbl="sibTrans2D1" presStyleIdx="0" presStyleCnt="0"/>
      <dgm:spPr/>
    </dgm:pt>
    <dgm:pt modelId="{FE7607D5-9CB1-445B-8845-026B6FF12062}" type="pres">
      <dgm:prSet presAssocID="{0D46FBC3-C189-47AA-B46A-A1C7712E07D9}" presName="compNode" presStyleCnt="0"/>
      <dgm:spPr/>
    </dgm:pt>
    <dgm:pt modelId="{C0E1E516-2F4F-4110-B907-E090B34CA85B}" type="pres">
      <dgm:prSet presAssocID="{0D46FBC3-C189-47AA-B46A-A1C7712E07D9}" presName="iconBgRect" presStyleLbl="bgShp" presStyleIdx="1" presStyleCnt="3"/>
      <dgm:spPr/>
    </dgm:pt>
    <dgm:pt modelId="{B1C461EC-D4FA-462B-8B3C-11D354C817E2}" type="pres">
      <dgm:prSet presAssocID="{0D46FBC3-C189-47AA-B46A-A1C7712E07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t"/>
        </a:ext>
      </dgm:extLst>
    </dgm:pt>
    <dgm:pt modelId="{86AF219D-88A4-46C5-8242-A43342AAA2D5}" type="pres">
      <dgm:prSet presAssocID="{0D46FBC3-C189-47AA-B46A-A1C7712E07D9}" presName="spaceRect" presStyleCnt="0"/>
      <dgm:spPr/>
    </dgm:pt>
    <dgm:pt modelId="{11296A4B-ABA3-49AF-86B6-A2A25587ED5A}" type="pres">
      <dgm:prSet presAssocID="{0D46FBC3-C189-47AA-B46A-A1C7712E07D9}" presName="textRect" presStyleLbl="revTx" presStyleIdx="1" presStyleCnt="3">
        <dgm:presLayoutVars>
          <dgm:chMax val="1"/>
          <dgm:chPref val="1"/>
        </dgm:presLayoutVars>
      </dgm:prSet>
      <dgm:spPr/>
    </dgm:pt>
    <dgm:pt modelId="{BEE077F7-71EA-492B-845B-FB2971D9CA99}" type="pres">
      <dgm:prSet presAssocID="{03D3B367-3385-4BB7-A927-967681DFA37B}" presName="sibTrans" presStyleLbl="sibTrans2D1" presStyleIdx="0" presStyleCnt="0"/>
      <dgm:spPr/>
    </dgm:pt>
    <dgm:pt modelId="{B7548B36-3F9A-413C-8C69-3D8B075AE0BC}" type="pres">
      <dgm:prSet presAssocID="{5FFA24CD-DF18-4021-A022-9687AFE7F0D6}" presName="compNode" presStyleCnt="0"/>
      <dgm:spPr/>
    </dgm:pt>
    <dgm:pt modelId="{FD78DD98-3D79-4E3F-AAA2-1D8D51F2EFD2}" type="pres">
      <dgm:prSet presAssocID="{5FFA24CD-DF18-4021-A022-9687AFE7F0D6}" presName="iconBgRect" presStyleLbl="bgShp" presStyleIdx="2" presStyleCnt="3"/>
      <dgm:spPr/>
    </dgm:pt>
    <dgm:pt modelId="{2F618241-F3FD-4730-B815-7D65A4DF92D3}" type="pres">
      <dgm:prSet presAssocID="{5FFA24CD-DF18-4021-A022-9687AFE7F0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ttens"/>
        </a:ext>
      </dgm:extLst>
    </dgm:pt>
    <dgm:pt modelId="{0C3BE6D4-35F1-4AD5-8658-5E4FA12AFDB2}" type="pres">
      <dgm:prSet presAssocID="{5FFA24CD-DF18-4021-A022-9687AFE7F0D6}" presName="spaceRect" presStyleCnt="0"/>
      <dgm:spPr/>
    </dgm:pt>
    <dgm:pt modelId="{2267B397-C348-42CE-AB89-202641DCFB61}" type="pres">
      <dgm:prSet presAssocID="{5FFA24CD-DF18-4021-A022-9687AFE7F0D6}" presName="textRect" presStyleLbl="revTx" presStyleIdx="2" presStyleCnt="3">
        <dgm:presLayoutVars>
          <dgm:chMax val="1"/>
          <dgm:chPref val="1"/>
        </dgm:presLayoutVars>
      </dgm:prSet>
      <dgm:spPr/>
    </dgm:pt>
  </dgm:ptLst>
  <dgm:cxnLst>
    <dgm:cxn modelId="{97F58F05-5E81-4384-A6D3-013CD5249263}" srcId="{04C9D9C1-C9A2-4626-8158-FE836DF2F873}" destId="{F97A7937-6E84-43BB-A803-8139AD25723C}" srcOrd="0" destOrd="0" parTransId="{584B83A3-E5FF-426F-8F04-49A554DF7ADB}" sibTransId="{E877D8FE-456A-47EE-AEF4-0FA8C1C7FF5F}"/>
    <dgm:cxn modelId="{B5404707-FE50-407C-8732-78A3A260E62B}" type="presOf" srcId="{F97A7937-6E84-43BB-A803-8139AD25723C}" destId="{B4365A73-5AEC-4D73-A355-D74B9CB7E528}" srcOrd="0" destOrd="0" presId="urn:microsoft.com/office/officeart/2018/2/layout/IconCircleList"/>
    <dgm:cxn modelId="{BA4A8221-FB34-4A37-ACE8-92E38014BB9D}" type="presOf" srcId="{E877D8FE-456A-47EE-AEF4-0FA8C1C7FF5F}" destId="{E3E2BE6C-6C40-4815-8AF2-EC9163A46906}" srcOrd="0" destOrd="0" presId="urn:microsoft.com/office/officeart/2018/2/layout/IconCircleList"/>
    <dgm:cxn modelId="{901D0E2C-0580-41C9-BBB8-E6F6D420380F}" type="presOf" srcId="{5FFA24CD-DF18-4021-A022-9687AFE7F0D6}" destId="{2267B397-C348-42CE-AB89-202641DCFB61}" srcOrd="0" destOrd="0" presId="urn:microsoft.com/office/officeart/2018/2/layout/IconCircleList"/>
    <dgm:cxn modelId="{02605D52-AFF4-4271-A2D9-624EC074D896}" type="presOf" srcId="{0D46FBC3-C189-47AA-B46A-A1C7712E07D9}" destId="{11296A4B-ABA3-49AF-86B6-A2A25587ED5A}" srcOrd="0" destOrd="0" presId="urn:microsoft.com/office/officeart/2018/2/layout/IconCircleList"/>
    <dgm:cxn modelId="{700B8557-96AD-42BF-AAC1-7BB8D0F7E93C}" srcId="{04C9D9C1-C9A2-4626-8158-FE836DF2F873}" destId="{5FFA24CD-DF18-4021-A022-9687AFE7F0D6}" srcOrd="2" destOrd="0" parTransId="{624F8D72-73A9-42DE-A92B-A6A2692BD53A}" sibTransId="{A57560CB-43A8-44C4-808B-738C086BBBC7}"/>
    <dgm:cxn modelId="{67B1B28A-DF8A-42D1-B0AA-CE4DE8D061D7}" type="presOf" srcId="{03D3B367-3385-4BB7-A927-967681DFA37B}" destId="{BEE077F7-71EA-492B-845B-FB2971D9CA99}" srcOrd="0" destOrd="0" presId="urn:microsoft.com/office/officeart/2018/2/layout/IconCircleList"/>
    <dgm:cxn modelId="{76E3A89A-F2F2-4F45-AE3F-23174A3604A9}" type="presOf" srcId="{04C9D9C1-C9A2-4626-8158-FE836DF2F873}" destId="{42DD34E9-5E40-4338-B182-B489AF9B949D}" srcOrd="0" destOrd="0" presId="urn:microsoft.com/office/officeart/2018/2/layout/IconCircleList"/>
    <dgm:cxn modelId="{67CED99F-3523-47F0-AE22-1D956F79BBC9}" srcId="{04C9D9C1-C9A2-4626-8158-FE836DF2F873}" destId="{0D46FBC3-C189-47AA-B46A-A1C7712E07D9}" srcOrd="1" destOrd="0" parTransId="{80B9EAE2-4E7A-4FF1-8710-156B167C423F}" sibTransId="{03D3B367-3385-4BB7-A927-967681DFA37B}"/>
    <dgm:cxn modelId="{81227007-C295-4B4C-B083-3369D70B5452}" type="presParOf" srcId="{42DD34E9-5E40-4338-B182-B489AF9B949D}" destId="{D7DDF45C-EB05-4F83-AB38-AF36DB97346D}" srcOrd="0" destOrd="0" presId="urn:microsoft.com/office/officeart/2018/2/layout/IconCircleList"/>
    <dgm:cxn modelId="{340C0E7D-DA25-4B5D-B986-D0374BDF2CBF}" type="presParOf" srcId="{D7DDF45C-EB05-4F83-AB38-AF36DB97346D}" destId="{F78091EC-EA02-49FB-80FB-65F40C199BD0}" srcOrd="0" destOrd="0" presId="urn:microsoft.com/office/officeart/2018/2/layout/IconCircleList"/>
    <dgm:cxn modelId="{52671BD5-5533-44A1-ADAF-A3CB954D5191}" type="presParOf" srcId="{F78091EC-EA02-49FB-80FB-65F40C199BD0}" destId="{925B840E-267E-4F72-ACB2-9EC473044F3D}" srcOrd="0" destOrd="0" presId="urn:microsoft.com/office/officeart/2018/2/layout/IconCircleList"/>
    <dgm:cxn modelId="{DB355A84-3FF0-462A-840C-E510D667E372}" type="presParOf" srcId="{F78091EC-EA02-49FB-80FB-65F40C199BD0}" destId="{221A1A48-59DF-431D-AF29-68C9ACF57454}" srcOrd="1" destOrd="0" presId="urn:microsoft.com/office/officeart/2018/2/layout/IconCircleList"/>
    <dgm:cxn modelId="{FF91C7FE-68D6-4D0F-9E09-49E5DE8427B2}" type="presParOf" srcId="{F78091EC-EA02-49FB-80FB-65F40C199BD0}" destId="{95E2C463-B24D-43A9-981C-044207A16B35}" srcOrd="2" destOrd="0" presId="urn:microsoft.com/office/officeart/2018/2/layout/IconCircleList"/>
    <dgm:cxn modelId="{F1CF3B08-D8F3-442C-AB15-4A60241B694F}" type="presParOf" srcId="{F78091EC-EA02-49FB-80FB-65F40C199BD0}" destId="{B4365A73-5AEC-4D73-A355-D74B9CB7E528}" srcOrd="3" destOrd="0" presId="urn:microsoft.com/office/officeart/2018/2/layout/IconCircleList"/>
    <dgm:cxn modelId="{0441C3E5-AE73-4B7F-A940-D1CB7A1BF5E4}" type="presParOf" srcId="{D7DDF45C-EB05-4F83-AB38-AF36DB97346D}" destId="{E3E2BE6C-6C40-4815-8AF2-EC9163A46906}" srcOrd="1" destOrd="0" presId="urn:microsoft.com/office/officeart/2018/2/layout/IconCircleList"/>
    <dgm:cxn modelId="{7064C133-6C3C-4E0C-A5BE-6B8BCBD2B805}" type="presParOf" srcId="{D7DDF45C-EB05-4F83-AB38-AF36DB97346D}" destId="{FE7607D5-9CB1-445B-8845-026B6FF12062}" srcOrd="2" destOrd="0" presId="urn:microsoft.com/office/officeart/2018/2/layout/IconCircleList"/>
    <dgm:cxn modelId="{418FA6F1-E056-45CC-88CD-3C186ABEFB8F}" type="presParOf" srcId="{FE7607D5-9CB1-445B-8845-026B6FF12062}" destId="{C0E1E516-2F4F-4110-B907-E090B34CA85B}" srcOrd="0" destOrd="0" presId="urn:microsoft.com/office/officeart/2018/2/layout/IconCircleList"/>
    <dgm:cxn modelId="{A3DEE84E-8E41-4CE4-9483-025268A2F5F3}" type="presParOf" srcId="{FE7607D5-9CB1-445B-8845-026B6FF12062}" destId="{B1C461EC-D4FA-462B-8B3C-11D354C817E2}" srcOrd="1" destOrd="0" presId="urn:microsoft.com/office/officeart/2018/2/layout/IconCircleList"/>
    <dgm:cxn modelId="{252FDEBF-6716-49D6-85CE-9F692DD4E961}" type="presParOf" srcId="{FE7607D5-9CB1-445B-8845-026B6FF12062}" destId="{86AF219D-88A4-46C5-8242-A43342AAA2D5}" srcOrd="2" destOrd="0" presId="urn:microsoft.com/office/officeart/2018/2/layout/IconCircleList"/>
    <dgm:cxn modelId="{B34A778D-4FB4-4346-8E71-98FAF044FE79}" type="presParOf" srcId="{FE7607D5-9CB1-445B-8845-026B6FF12062}" destId="{11296A4B-ABA3-49AF-86B6-A2A25587ED5A}" srcOrd="3" destOrd="0" presId="urn:microsoft.com/office/officeart/2018/2/layout/IconCircleList"/>
    <dgm:cxn modelId="{FD4190AF-496C-4195-835D-BA538E8BF685}" type="presParOf" srcId="{D7DDF45C-EB05-4F83-AB38-AF36DB97346D}" destId="{BEE077F7-71EA-492B-845B-FB2971D9CA99}" srcOrd="3" destOrd="0" presId="urn:microsoft.com/office/officeart/2018/2/layout/IconCircleList"/>
    <dgm:cxn modelId="{FA9BCCA7-504B-409F-9F1D-8767683E4371}" type="presParOf" srcId="{D7DDF45C-EB05-4F83-AB38-AF36DB97346D}" destId="{B7548B36-3F9A-413C-8C69-3D8B075AE0BC}" srcOrd="4" destOrd="0" presId="urn:microsoft.com/office/officeart/2018/2/layout/IconCircleList"/>
    <dgm:cxn modelId="{7483842A-D0A4-4C67-AE2F-0CDBC9079494}" type="presParOf" srcId="{B7548B36-3F9A-413C-8C69-3D8B075AE0BC}" destId="{FD78DD98-3D79-4E3F-AAA2-1D8D51F2EFD2}" srcOrd="0" destOrd="0" presId="urn:microsoft.com/office/officeart/2018/2/layout/IconCircleList"/>
    <dgm:cxn modelId="{EF4C4CB9-96F7-4BFE-A2F2-5F7CAFAD8E92}" type="presParOf" srcId="{B7548B36-3F9A-413C-8C69-3D8B075AE0BC}" destId="{2F618241-F3FD-4730-B815-7D65A4DF92D3}" srcOrd="1" destOrd="0" presId="urn:microsoft.com/office/officeart/2018/2/layout/IconCircleList"/>
    <dgm:cxn modelId="{C1869B61-289E-4C0B-B0F8-10BA17CC7F99}" type="presParOf" srcId="{B7548B36-3F9A-413C-8C69-3D8B075AE0BC}" destId="{0C3BE6D4-35F1-4AD5-8658-5E4FA12AFDB2}" srcOrd="2" destOrd="0" presId="urn:microsoft.com/office/officeart/2018/2/layout/IconCircleList"/>
    <dgm:cxn modelId="{14365265-3008-40F6-BC85-6821A6BB0F4A}" type="presParOf" srcId="{B7548B36-3F9A-413C-8C69-3D8B075AE0BC}" destId="{2267B397-C348-42CE-AB89-202641DCFB6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CDAC49-876D-4574-8004-17BA5AEB26EC}"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F1E68DF9-A217-4416-9FD4-24918E0AA185}">
      <dgm:prSet/>
      <dgm:spPr/>
      <dgm:t>
        <a:bodyPr/>
        <a:lstStyle/>
        <a:p>
          <a:r>
            <a:rPr lang="en-US"/>
            <a:t>Grounding</a:t>
          </a:r>
        </a:p>
      </dgm:t>
    </dgm:pt>
    <dgm:pt modelId="{AACC7F37-A52C-44AA-A262-6D1B6C67A924}" type="parTrans" cxnId="{D6612B80-9042-44A2-AD44-088960AD2DD2}">
      <dgm:prSet/>
      <dgm:spPr/>
      <dgm:t>
        <a:bodyPr/>
        <a:lstStyle/>
        <a:p>
          <a:endParaRPr lang="en-US"/>
        </a:p>
      </dgm:t>
    </dgm:pt>
    <dgm:pt modelId="{765BEB47-0637-4DC8-9A6F-C98256267F64}" type="sibTrans" cxnId="{D6612B80-9042-44A2-AD44-088960AD2DD2}">
      <dgm:prSet/>
      <dgm:spPr/>
      <dgm:t>
        <a:bodyPr/>
        <a:lstStyle/>
        <a:p>
          <a:endParaRPr lang="en-US"/>
        </a:p>
      </dgm:t>
    </dgm:pt>
    <dgm:pt modelId="{35E8A5A8-2792-422F-872F-CD6E3DB163CC}">
      <dgm:prSet/>
      <dgm:spPr/>
      <dgm:t>
        <a:bodyPr/>
        <a:lstStyle/>
        <a:p>
          <a:r>
            <a:rPr lang="en-US" dirty="0"/>
            <a:t>Grounding: Use wrist or heel straps to ground yourself at all times.</a:t>
          </a:r>
        </a:p>
      </dgm:t>
    </dgm:pt>
    <dgm:pt modelId="{CA364643-F09E-4A22-B64E-A8D5423EF97B}" type="parTrans" cxnId="{7D90E009-14D2-484E-88BC-0287AD7EE9B7}">
      <dgm:prSet/>
      <dgm:spPr/>
      <dgm:t>
        <a:bodyPr/>
        <a:lstStyle/>
        <a:p>
          <a:endParaRPr lang="en-US"/>
        </a:p>
      </dgm:t>
    </dgm:pt>
    <dgm:pt modelId="{575EBDF7-D1FA-4CEC-B54D-22BC33E9948E}" type="sibTrans" cxnId="{7D90E009-14D2-484E-88BC-0287AD7EE9B7}">
      <dgm:prSet/>
      <dgm:spPr/>
      <dgm:t>
        <a:bodyPr/>
        <a:lstStyle/>
        <a:p>
          <a:endParaRPr lang="en-US"/>
        </a:p>
      </dgm:t>
    </dgm:pt>
    <dgm:pt modelId="{5C7699D0-85F2-40C7-B334-14A59E24012A}">
      <dgm:prSet/>
      <dgm:spPr/>
      <dgm:t>
        <a:bodyPr/>
        <a:lstStyle/>
        <a:p>
          <a:r>
            <a:rPr lang="en-US"/>
            <a:t>Ensure</a:t>
          </a:r>
        </a:p>
      </dgm:t>
    </dgm:pt>
    <dgm:pt modelId="{5725D506-EDF9-4C3D-A58F-9DA52D16AA8B}" type="parTrans" cxnId="{210365E2-2E75-4D24-9431-AFAE217F5B71}">
      <dgm:prSet/>
      <dgm:spPr/>
      <dgm:t>
        <a:bodyPr/>
        <a:lstStyle/>
        <a:p>
          <a:endParaRPr lang="en-US"/>
        </a:p>
      </dgm:t>
    </dgm:pt>
    <dgm:pt modelId="{C0A2FB26-5EA3-4CDE-A9BF-5E283A6A3FD0}" type="sibTrans" cxnId="{210365E2-2E75-4D24-9431-AFAE217F5B71}">
      <dgm:prSet/>
      <dgm:spPr/>
      <dgm:t>
        <a:bodyPr/>
        <a:lstStyle/>
        <a:p>
          <a:endParaRPr lang="en-US"/>
        </a:p>
      </dgm:t>
    </dgm:pt>
    <dgm:pt modelId="{92EA618B-BCD7-4BDB-9BB4-D6C3BCAA7DF1}">
      <dgm:prSet/>
      <dgm:spPr/>
      <dgm:t>
        <a:bodyPr/>
        <a:lstStyle/>
        <a:p>
          <a:r>
            <a:rPr lang="en-US" dirty="0"/>
            <a:t>Equipotential Bonding: Ensure all conductive surfaces are connected to a common ground.</a:t>
          </a:r>
        </a:p>
      </dgm:t>
    </dgm:pt>
    <dgm:pt modelId="{96B7DACA-C138-40B7-8808-0A98C73A9744}" type="parTrans" cxnId="{B5C8159C-19CD-454E-841B-A869F7D42762}">
      <dgm:prSet/>
      <dgm:spPr/>
      <dgm:t>
        <a:bodyPr/>
        <a:lstStyle/>
        <a:p>
          <a:endParaRPr lang="en-US"/>
        </a:p>
      </dgm:t>
    </dgm:pt>
    <dgm:pt modelId="{A123E8F7-1FEC-4D20-AB03-D4E7365F81CF}" type="sibTrans" cxnId="{B5C8159C-19CD-454E-841B-A869F7D42762}">
      <dgm:prSet/>
      <dgm:spPr/>
      <dgm:t>
        <a:bodyPr/>
        <a:lstStyle/>
        <a:p>
          <a:endParaRPr lang="en-US"/>
        </a:p>
      </dgm:t>
    </dgm:pt>
    <dgm:pt modelId="{C2027E0D-1C0D-45F7-BCF1-323F4D805C7D}">
      <dgm:prSet/>
      <dgm:spPr/>
      <dgm:t>
        <a:bodyPr/>
        <a:lstStyle/>
        <a:p>
          <a:r>
            <a:rPr lang="en-US"/>
            <a:t>Opt</a:t>
          </a:r>
        </a:p>
      </dgm:t>
    </dgm:pt>
    <dgm:pt modelId="{57EBE01B-A07D-46D9-81E0-9EB976FA33FE}" type="parTrans" cxnId="{A28F5A72-E21B-421E-A731-D275BBDF2962}">
      <dgm:prSet/>
      <dgm:spPr/>
      <dgm:t>
        <a:bodyPr/>
        <a:lstStyle/>
        <a:p>
          <a:endParaRPr lang="en-US"/>
        </a:p>
      </dgm:t>
    </dgm:pt>
    <dgm:pt modelId="{D3007BED-961C-43C1-AEC9-6CD03DD3F850}" type="sibTrans" cxnId="{A28F5A72-E21B-421E-A731-D275BBDF2962}">
      <dgm:prSet/>
      <dgm:spPr/>
      <dgm:t>
        <a:bodyPr/>
        <a:lstStyle/>
        <a:p>
          <a:endParaRPr lang="en-US"/>
        </a:p>
      </dgm:t>
    </dgm:pt>
    <dgm:pt modelId="{92984D7C-7305-4ADC-873F-6CE0A119BD22}">
      <dgm:prSet/>
      <dgm:spPr/>
      <dgm:t>
        <a:bodyPr/>
        <a:lstStyle/>
        <a:p>
          <a:r>
            <a:rPr lang="en-US"/>
            <a:t>Static Minimization: Opt for materials and processes that limit static generation.</a:t>
          </a:r>
        </a:p>
      </dgm:t>
    </dgm:pt>
    <dgm:pt modelId="{49DF5F57-BD9A-46AE-82C7-2285666F15F5}" type="parTrans" cxnId="{45300149-88A9-4BE4-AB48-BF9DCE022301}">
      <dgm:prSet/>
      <dgm:spPr/>
      <dgm:t>
        <a:bodyPr/>
        <a:lstStyle/>
        <a:p>
          <a:endParaRPr lang="en-US"/>
        </a:p>
      </dgm:t>
    </dgm:pt>
    <dgm:pt modelId="{15F74773-CCEE-4895-AA03-E49EBD3A51DE}" type="sibTrans" cxnId="{45300149-88A9-4BE4-AB48-BF9DCE022301}">
      <dgm:prSet/>
      <dgm:spPr/>
      <dgm:t>
        <a:bodyPr/>
        <a:lstStyle/>
        <a:p>
          <a:endParaRPr lang="en-US"/>
        </a:p>
      </dgm:t>
    </dgm:pt>
    <dgm:pt modelId="{06B2DACE-B8B4-4C79-B681-F9C9A5D35F82}">
      <dgm:prSet/>
      <dgm:spPr/>
      <dgm:t>
        <a:bodyPr/>
        <a:lstStyle/>
        <a:p>
          <a:r>
            <a:rPr lang="en-US"/>
            <a:t>Wear</a:t>
          </a:r>
        </a:p>
      </dgm:t>
    </dgm:pt>
    <dgm:pt modelId="{6E371775-7CF8-49C2-806E-A56E5CC9AD81}" type="parTrans" cxnId="{6C9493AD-1688-4164-B20E-2F163EEE4384}">
      <dgm:prSet/>
      <dgm:spPr/>
      <dgm:t>
        <a:bodyPr/>
        <a:lstStyle/>
        <a:p>
          <a:endParaRPr lang="en-US"/>
        </a:p>
      </dgm:t>
    </dgm:pt>
    <dgm:pt modelId="{DD3D0F41-5D9A-43BB-A917-7EF42395E30E}" type="sibTrans" cxnId="{6C9493AD-1688-4164-B20E-2F163EEE4384}">
      <dgm:prSet/>
      <dgm:spPr/>
      <dgm:t>
        <a:bodyPr/>
        <a:lstStyle/>
        <a:p>
          <a:endParaRPr lang="en-US"/>
        </a:p>
      </dgm:t>
    </dgm:pt>
    <dgm:pt modelId="{E5917DB0-0221-48C9-991A-C1F51B2FDDD5}">
      <dgm:prSet/>
      <dgm:spPr/>
      <dgm:t>
        <a:bodyPr/>
        <a:lstStyle/>
        <a:p>
          <a:r>
            <a:rPr lang="en-US"/>
            <a:t>PPE Usage: Wear ESD-safe garments, such as lab coats or smocks, to prevent static buildup.</a:t>
          </a:r>
        </a:p>
      </dgm:t>
    </dgm:pt>
    <dgm:pt modelId="{D7BF8C38-4725-402C-A024-0FF7A7EE7474}" type="parTrans" cxnId="{107060F1-E26A-4A5B-A05B-562058EC9243}">
      <dgm:prSet/>
      <dgm:spPr/>
      <dgm:t>
        <a:bodyPr/>
        <a:lstStyle/>
        <a:p>
          <a:endParaRPr lang="en-US"/>
        </a:p>
      </dgm:t>
    </dgm:pt>
    <dgm:pt modelId="{1F057482-DEBC-496C-9E8A-49F70B3BB1BD}" type="sibTrans" cxnId="{107060F1-E26A-4A5B-A05B-562058EC9243}">
      <dgm:prSet/>
      <dgm:spPr/>
      <dgm:t>
        <a:bodyPr/>
        <a:lstStyle/>
        <a:p>
          <a:endParaRPr lang="en-US"/>
        </a:p>
      </dgm:t>
    </dgm:pt>
    <dgm:pt modelId="{9830FD9C-D077-454F-B3B1-691AC0C6449C}">
      <dgm:prSet/>
      <dgm:spPr/>
      <dgm:t>
        <a:bodyPr/>
        <a:lstStyle/>
        <a:p>
          <a:r>
            <a:rPr lang="en-US"/>
            <a:t>Testing</a:t>
          </a:r>
        </a:p>
      </dgm:t>
    </dgm:pt>
    <dgm:pt modelId="{6E15D384-E770-476C-B8FD-D22C3A5D4E82}" type="parTrans" cxnId="{4FCCE8AC-0D7F-417B-9AB6-FD5ACC475DCC}">
      <dgm:prSet/>
      <dgm:spPr/>
      <dgm:t>
        <a:bodyPr/>
        <a:lstStyle/>
        <a:p>
          <a:endParaRPr lang="en-US"/>
        </a:p>
      </dgm:t>
    </dgm:pt>
    <dgm:pt modelId="{5934FCEB-72A2-4F8E-8018-A06AB851DBE1}" type="sibTrans" cxnId="{4FCCE8AC-0D7F-417B-9AB6-FD5ACC475DCC}">
      <dgm:prSet/>
      <dgm:spPr/>
      <dgm:t>
        <a:bodyPr/>
        <a:lstStyle/>
        <a:p>
          <a:endParaRPr lang="en-US"/>
        </a:p>
      </dgm:t>
    </dgm:pt>
    <dgm:pt modelId="{BA9FB45F-4226-4D58-BFE7-471E0F1DE70F}">
      <dgm:prSet/>
      <dgm:spPr/>
      <dgm:t>
        <a:bodyPr/>
        <a:lstStyle/>
        <a:p>
          <a:r>
            <a:rPr lang="en-US" dirty="0"/>
            <a:t>Regular Testing: Perform consistent checks on ESD control systems for effectiveness.</a:t>
          </a:r>
        </a:p>
      </dgm:t>
    </dgm:pt>
    <dgm:pt modelId="{DFC6FFD7-B730-4ECC-B983-D3F3552E405A}" type="parTrans" cxnId="{0182EE7C-EA9C-4752-8D79-0D497D07024C}">
      <dgm:prSet/>
      <dgm:spPr/>
      <dgm:t>
        <a:bodyPr/>
        <a:lstStyle/>
        <a:p>
          <a:endParaRPr lang="en-US"/>
        </a:p>
      </dgm:t>
    </dgm:pt>
    <dgm:pt modelId="{1C564A54-0E36-47A1-89AC-9AEA30DA5076}" type="sibTrans" cxnId="{0182EE7C-EA9C-4752-8D79-0D497D07024C}">
      <dgm:prSet/>
      <dgm:spPr/>
      <dgm:t>
        <a:bodyPr/>
        <a:lstStyle/>
        <a:p>
          <a:endParaRPr lang="en-US"/>
        </a:p>
      </dgm:t>
    </dgm:pt>
    <dgm:pt modelId="{788485A2-AAC1-431A-9F2A-D874E15A7607}" type="pres">
      <dgm:prSet presAssocID="{18CDAC49-876D-4574-8004-17BA5AEB26EC}" presName="Name0" presStyleCnt="0">
        <dgm:presLayoutVars>
          <dgm:dir/>
          <dgm:animLvl val="lvl"/>
          <dgm:resizeHandles val="exact"/>
        </dgm:presLayoutVars>
      </dgm:prSet>
      <dgm:spPr/>
    </dgm:pt>
    <dgm:pt modelId="{780755F3-C086-4663-BAE0-742E1ADF9EA2}" type="pres">
      <dgm:prSet presAssocID="{F1E68DF9-A217-4416-9FD4-24918E0AA185}" presName="composite" presStyleCnt="0"/>
      <dgm:spPr/>
    </dgm:pt>
    <dgm:pt modelId="{08EDB94B-85FE-4D40-97A3-342DC1C862E6}" type="pres">
      <dgm:prSet presAssocID="{F1E68DF9-A217-4416-9FD4-24918E0AA185}" presName="parTx" presStyleLbl="alignNode1" presStyleIdx="0" presStyleCnt="5">
        <dgm:presLayoutVars>
          <dgm:chMax val="0"/>
          <dgm:chPref val="0"/>
        </dgm:presLayoutVars>
      </dgm:prSet>
      <dgm:spPr/>
    </dgm:pt>
    <dgm:pt modelId="{CFACE2CF-DC10-4345-8A85-1D8D96307550}" type="pres">
      <dgm:prSet presAssocID="{F1E68DF9-A217-4416-9FD4-24918E0AA185}" presName="desTx" presStyleLbl="alignAccFollowNode1" presStyleIdx="0" presStyleCnt="5">
        <dgm:presLayoutVars/>
      </dgm:prSet>
      <dgm:spPr/>
    </dgm:pt>
    <dgm:pt modelId="{E861B02C-38BA-4E78-A478-DC5DAA420470}" type="pres">
      <dgm:prSet presAssocID="{765BEB47-0637-4DC8-9A6F-C98256267F64}" presName="space" presStyleCnt="0"/>
      <dgm:spPr/>
    </dgm:pt>
    <dgm:pt modelId="{0B3E337A-B2A6-4382-BA3E-A54B528EEAB7}" type="pres">
      <dgm:prSet presAssocID="{5C7699D0-85F2-40C7-B334-14A59E24012A}" presName="composite" presStyleCnt="0"/>
      <dgm:spPr/>
    </dgm:pt>
    <dgm:pt modelId="{91FFC3EA-F5BD-4196-B174-C694F3BDCB08}" type="pres">
      <dgm:prSet presAssocID="{5C7699D0-85F2-40C7-B334-14A59E24012A}" presName="parTx" presStyleLbl="alignNode1" presStyleIdx="1" presStyleCnt="5">
        <dgm:presLayoutVars>
          <dgm:chMax val="0"/>
          <dgm:chPref val="0"/>
        </dgm:presLayoutVars>
      </dgm:prSet>
      <dgm:spPr/>
    </dgm:pt>
    <dgm:pt modelId="{1A0BA9C3-4DC6-4B9C-90C2-E9AD2094B680}" type="pres">
      <dgm:prSet presAssocID="{5C7699D0-85F2-40C7-B334-14A59E24012A}" presName="desTx" presStyleLbl="alignAccFollowNode1" presStyleIdx="1" presStyleCnt="5">
        <dgm:presLayoutVars/>
      </dgm:prSet>
      <dgm:spPr/>
    </dgm:pt>
    <dgm:pt modelId="{4CF268F7-4EDD-4777-82E2-FEE0035DEDF2}" type="pres">
      <dgm:prSet presAssocID="{C0A2FB26-5EA3-4CDE-A9BF-5E283A6A3FD0}" presName="space" presStyleCnt="0"/>
      <dgm:spPr/>
    </dgm:pt>
    <dgm:pt modelId="{ADE60683-5EB1-4953-97EF-7BB7447759C3}" type="pres">
      <dgm:prSet presAssocID="{C2027E0D-1C0D-45F7-BCF1-323F4D805C7D}" presName="composite" presStyleCnt="0"/>
      <dgm:spPr/>
    </dgm:pt>
    <dgm:pt modelId="{29FB88BE-CA92-4A37-B4E3-A0ED9EC9BAA1}" type="pres">
      <dgm:prSet presAssocID="{C2027E0D-1C0D-45F7-BCF1-323F4D805C7D}" presName="parTx" presStyleLbl="alignNode1" presStyleIdx="2" presStyleCnt="5">
        <dgm:presLayoutVars>
          <dgm:chMax val="0"/>
          <dgm:chPref val="0"/>
        </dgm:presLayoutVars>
      </dgm:prSet>
      <dgm:spPr/>
    </dgm:pt>
    <dgm:pt modelId="{E2E6EC87-D3EC-4550-9036-E5DC73FC3821}" type="pres">
      <dgm:prSet presAssocID="{C2027E0D-1C0D-45F7-BCF1-323F4D805C7D}" presName="desTx" presStyleLbl="alignAccFollowNode1" presStyleIdx="2" presStyleCnt="5">
        <dgm:presLayoutVars/>
      </dgm:prSet>
      <dgm:spPr/>
    </dgm:pt>
    <dgm:pt modelId="{C0930FDB-6140-4575-9CE7-847B29606F6D}" type="pres">
      <dgm:prSet presAssocID="{D3007BED-961C-43C1-AEC9-6CD03DD3F850}" presName="space" presStyleCnt="0"/>
      <dgm:spPr/>
    </dgm:pt>
    <dgm:pt modelId="{63BCC368-3A52-4D05-9D2D-544DB46F6677}" type="pres">
      <dgm:prSet presAssocID="{06B2DACE-B8B4-4C79-B681-F9C9A5D35F82}" presName="composite" presStyleCnt="0"/>
      <dgm:spPr/>
    </dgm:pt>
    <dgm:pt modelId="{A0302159-4C97-4CB1-9E17-CA8475380D85}" type="pres">
      <dgm:prSet presAssocID="{06B2DACE-B8B4-4C79-B681-F9C9A5D35F82}" presName="parTx" presStyleLbl="alignNode1" presStyleIdx="3" presStyleCnt="5">
        <dgm:presLayoutVars>
          <dgm:chMax val="0"/>
          <dgm:chPref val="0"/>
        </dgm:presLayoutVars>
      </dgm:prSet>
      <dgm:spPr/>
    </dgm:pt>
    <dgm:pt modelId="{51A16DE9-F109-450E-87B5-97CB11C1CC0F}" type="pres">
      <dgm:prSet presAssocID="{06B2DACE-B8B4-4C79-B681-F9C9A5D35F82}" presName="desTx" presStyleLbl="alignAccFollowNode1" presStyleIdx="3" presStyleCnt="5">
        <dgm:presLayoutVars/>
      </dgm:prSet>
      <dgm:spPr/>
    </dgm:pt>
    <dgm:pt modelId="{1B69D65F-2381-46D9-96A9-560B03436517}" type="pres">
      <dgm:prSet presAssocID="{DD3D0F41-5D9A-43BB-A917-7EF42395E30E}" presName="space" presStyleCnt="0"/>
      <dgm:spPr/>
    </dgm:pt>
    <dgm:pt modelId="{19621EFD-6609-470F-ABC4-983F64E4DFC2}" type="pres">
      <dgm:prSet presAssocID="{9830FD9C-D077-454F-B3B1-691AC0C6449C}" presName="composite" presStyleCnt="0"/>
      <dgm:spPr/>
    </dgm:pt>
    <dgm:pt modelId="{A7A57E83-0B2F-4E8D-9DE7-07E5572F8B23}" type="pres">
      <dgm:prSet presAssocID="{9830FD9C-D077-454F-B3B1-691AC0C6449C}" presName="parTx" presStyleLbl="alignNode1" presStyleIdx="4" presStyleCnt="5">
        <dgm:presLayoutVars>
          <dgm:chMax val="0"/>
          <dgm:chPref val="0"/>
        </dgm:presLayoutVars>
      </dgm:prSet>
      <dgm:spPr/>
    </dgm:pt>
    <dgm:pt modelId="{B9FF5137-EBF9-47A6-9199-1435E855D546}" type="pres">
      <dgm:prSet presAssocID="{9830FD9C-D077-454F-B3B1-691AC0C6449C}" presName="desTx" presStyleLbl="alignAccFollowNode1" presStyleIdx="4" presStyleCnt="5">
        <dgm:presLayoutVars/>
      </dgm:prSet>
      <dgm:spPr/>
    </dgm:pt>
  </dgm:ptLst>
  <dgm:cxnLst>
    <dgm:cxn modelId="{10556109-A574-4C21-A507-093388F9B65A}" type="presOf" srcId="{06B2DACE-B8B4-4C79-B681-F9C9A5D35F82}" destId="{A0302159-4C97-4CB1-9E17-CA8475380D85}" srcOrd="0" destOrd="0" presId="urn:microsoft.com/office/officeart/2016/7/layout/ChevronBlockProcess"/>
    <dgm:cxn modelId="{BBACCE09-0893-4D93-9897-D5BA9D9E59B7}" type="presOf" srcId="{35E8A5A8-2792-422F-872F-CD6E3DB163CC}" destId="{CFACE2CF-DC10-4345-8A85-1D8D96307550}" srcOrd="0" destOrd="0" presId="urn:microsoft.com/office/officeart/2016/7/layout/ChevronBlockProcess"/>
    <dgm:cxn modelId="{7D90E009-14D2-484E-88BC-0287AD7EE9B7}" srcId="{F1E68DF9-A217-4416-9FD4-24918E0AA185}" destId="{35E8A5A8-2792-422F-872F-CD6E3DB163CC}" srcOrd="0" destOrd="0" parTransId="{CA364643-F09E-4A22-B64E-A8D5423EF97B}" sibTransId="{575EBDF7-D1FA-4CEC-B54D-22BC33E9948E}"/>
    <dgm:cxn modelId="{995E4022-EA1E-4EED-90CF-5E5944B9FFFE}" type="presOf" srcId="{5C7699D0-85F2-40C7-B334-14A59E24012A}" destId="{91FFC3EA-F5BD-4196-B174-C694F3BDCB08}" srcOrd="0" destOrd="0" presId="urn:microsoft.com/office/officeart/2016/7/layout/ChevronBlockProcess"/>
    <dgm:cxn modelId="{2496C135-8A18-46C8-B227-86111325ECEB}" type="presOf" srcId="{92EA618B-BCD7-4BDB-9BB4-D6C3BCAA7DF1}" destId="{1A0BA9C3-4DC6-4B9C-90C2-E9AD2094B680}" srcOrd="0" destOrd="0" presId="urn:microsoft.com/office/officeart/2016/7/layout/ChevronBlockProcess"/>
    <dgm:cxn modelId="{761B9B3F-C0E4-45C3-A41F-AC09C379C427}" type="presOf" srcId="{92984D7C-7305-4ADC-873F-6CE0A119BD22}" destId="{E2E6EC87-D3EC-4550-9036-E5DC73FC3821}" srcOrd="0" destOrd="0" presId="urn:microsoft.com/office/officeart/2016/7/layout/ChevronBlockProcess"/>
    <dgm:cxn modelId="{45300149-88A9-4BE4-AB48-BF9DCE022301}" srcId="{C2027E0D-1C0D-45F7-BCF1-323F4D805C7D}" destId="{92984D7C-7305-4ADC-873F-6CE0A119BD22}" srcOrd="0" destOrd="0" parTransId="{49DF5F57-BD9A-46AE-82C7-2285666F15F5}" sibTransId="{15F74773-CCEE-4895-AA03-E49EBD3A51DE}"/>
    <dgm:cxn modelId="{A28F5A72-E21B-421E-A731-D275BBDF2962}" srcId="{18CDAC49-876D-4574-8004-17BA5AEB26EC}" destId="{C2027E0D-1C0D-45F7-BCF1-323F4D805C7D}" srcOrd="2" destOrd="0" parTransId="{57EBE01B-A07D-46D9-81E0-9EB976FA33FE}" sibTransId="{D3007BED-961C-43C1-AEC9-6CD03DD3F850}"/>
    <dgm:cxn modelId="{0182EE7C-EA9C-4752-8D79-0D497D07024C}" srcId="{9830FD9C-D077-454F-B3B1-691AC0C6449C}" destId="{BA9FB45F-4226-4D58-BFE7-471E0F1DE70F}" srcOrd="0" destOrd="0" parTransId="{DFC6FFD7-B730-4ECC-B983-D3F3552E405A}" sibTransId="{1C564A54-0E36-47A1-89AC-9AEA30DA5076}"/>
    <dgm:cxn modelId="{D6612B80-9042-44A2-AD44-088960AD2DD2}" srcId="{18CDAC49-876D-4574-8004-17BA5AEB26EC}" destId="{F1E68DF9-A217-4416-9FD4-24918E0AA185}" srcOrd="0" destOrd="0" parTransId="{AACC7F37-A52C-44AA-A262-6D1B6C67A924}" sibTransId="{765BEB47-0637-4DC8-9A6F-C98256267F64}"/>
    <dgm:cxn modelId="{C8E81D8B-7D95-4B9C-94F9-82693505497C}" type="presOf" srcId="{18CDAC49-876D-4574-8004-17BA5AEB26EC}" destId="{788485A2-AAC1-431A-9F2A-D874E15A7607}" srcOrd="0" destOrd="0" presId="urn:microsoft.com/office/officeart/2016/7/layout/ChevronBlockProcess"/>
    <dgm:cxn modelId="{76690792-F15E-4C7D-A53B-A71C8B8071A6}" type="presOf" srcId="{BA9FB45F-4226-4D58-BFE7-471E0F1DE70F}" destId="{B9FF5137-EBF9-47A6-9199-1435E855D546}" srcOrd="0" destOrd="0" presId="urn:microsoft.com/office/officeart/2016/7/layout/ChevronBlockProcess"/>
    <dgm:cxn modelId="{B5C8159C-19CD-454E-841B-A869F7D42762}" srcId="{5C7699D0-85F2-40C7-B334-14A59E24012A}" destId="{92EA618B-BCD7-4BDB-9BB4-D6C3BCAA7DF1}" srcOrd="0" destOrd="0" parTransId="{96B7DACA-C138-40B7-8808-0A98C73A9744}" sibTransId="{A123E8F7-1FEC-4D20-AB03-D4E7365F81CF}"/>
    <dgm:cxn modelId="{0172059F-2519-4513-96FD-5802585B3533}" type="presOf" srcId="{C2027E0D-1C0D-45F7-BCF1-323F4D805C7D}" destId="{29FB88BE-CA92-4A37-B4E3-A0ED9EC9BAA1}" srcOrd="0" destOrd="0" presId="urn:microsoft.com/office/officeart/2016/7/layout/ChevronBlockProcess"/>
    <dgm:cxn modelId="{FD5D10A6-EACA-41E9-9385-06BB8B6342F2}" type="presOf" srcId="{F1E68DF9-A217-4416-9FD4-24918E0AA185}" destId="{08EDB94B-85FE-4D40-97A3-342DC1C862E6}" srcOrd="0" destOrd="0" presId="urn:microsoft.com/office/officeart/2016/7/layout/ChevronBlockProcess"/>
    <dgm:cxn modelId="{27F4E6AB-A3D2-4C52-9B1A-53C443A5ECB4}" type="presOf" srcId="{E5917DB0-0221-48C9-991A-C1F51B2FDDD5}" destId="{51A16DE9-F109-450E-87B5-97CB11C1CC0F}" srcOrd="0" destOrd="0" presId="urn:microsoft.com/office/officeart/2016/7/layout/ChevronBlockProcess"/>
    <dgm:cxn modelId="{4FCCE8AC-0D7F-417B-9AB6-FD5ACC475DCC}" srcId="{18CDAC49-876D-4574-8004-17BA5AEB26EC}" destId="{9830FD9C-D077-454F-B3B1-691AC0C6449C}" srcOrd="4" destOrd="0" parTransId="{6E15D384-E770-476C-B8FD-D22C3A5D4E82}" sibTransId="{5934FCEB-72A2-4F8E-8018-A06AB851DBE1}"/>
    <dgm:cxn modelId="{6C9493AD-1688-4164-B20E-2F163EEE4384}" srcId="{18CDAC49-876D-4574-8004-17BA5AEB26EC}" destId="{06B2DACE-B8B4-4C79-B681-F9C9A5D35F82}" srcOrd="3" destOrd="0" parTransId="{6E371775-7CF8-49C2-806E-A56E5CC9AD81}" sibTransId="{DD3D0F41-5D9A-43BB-A917-7EF42395E30E}"/>
    <dgm:cxn modelId="{210365E2-2E75-4D24-9431-AFAE217F5B71}" srcId="{18CDAC49-876D-4574-8004-17BA5AEB26EC}" destId="{5C7699D0-85F2-40C7-B334-14A59E24012A}" srcOrd="1" destOrd="0" parTransId="{5725D506-EDF9-4C3D-A58F-9DA52D16AA8B}" sibTransId="{C0A2FB26-5EA3-4CDE-A9BF-5E283A6A3FD0}"/>
    <dgm:cxn modelId="{107060F1-E26A-4A5B-A05B-562058EC9243}" srcId="{06B2DACE-B8B4-4C79-B681-F9C9A5D35F82}" destId="{E5917DB0-0221-48C9-991A-C1F51B2FDDD5}" srcOrd="0" destOrd="0" parTransId="{D7BF8C38-4725-402C-A024-0FF7A7EE7474}" sibTransId="{1F057482-DEBC-496C-9E8A-49F70B3BB1BD}"/>
    <dgm:cxn modelId="{FB40DFF3-BA66-493C-8A2E-42439F314E25}" type="presOf" srcId="{9830FD9C-D077-454F-B3B1-691AC0C6449C}" destId="{A7A57E83-0B2F-4E8D-9DE7-07E5572F8B23}" srcOrd="0" destOrd="0" presId="urn:microsoft.com/office/officeart/2016/7/layout/ChevronBlockProcess"/>
    <dgm:cxn modelId="{25B7561C-D4F0-4183-B42A-016BA718D95A}" type="presParOf" srcId="{788485A2-AAC1-431A-9F2A-D874E15A7607}" destId="{780755F3-C086-4663-BAE0-742E1ADF9EA2}" srcOrd="0" destOrd="0" presId="urn:microsoft.com/office/officeart/2016/7/layout/ChevronBlockProcess"/>
    <dgm:cxn modelId="{CE724BF6-2471-4928-9A34-0B97E2D88830}" type="presParOf" srcId="{780755F3-C086-4663-BAE0-742E1ADF9EA2}" destId="{08EDB94B-85FE-4D40-97A3-342DC1C862E6}" srcOrd="0" destOrd="0" presId="urn:microsoft.com/office/officeart/2016/7/layout/ChevronBlockProcess"/>
    <dgm:cxn modelId="{FE9C2123-B80B-482B-902C-633C789956D5}" type="presParOf" srcId="{780755F3-C086-4663-BAE0-742E1ADF9EA2}" destId="{CFACE2CF-DC10-4345-8A85-1D8D96307550}" srcOrd="1" destOrd="0" presId="urn:microsoft.com/office/officeart/2016/7/layout/ChevronBlockProcess"/>
    <dgm:cxn modelId="{F479B67D-39BA-4C58-93BE-6B9271C2C506}" type="presParOf" srcId="{788485A2-AAC1-431A-9F2A-D874E15A7607}" destId="{E861B02C-38BA-4E78-A478-DC5DAA420470}" srcOrd="1" destOrd="0" presId="urn:microsoft.com/office/officeart/2016/7/layout/ChevronBlockProcess"/>
    <dgm:cxn modelId="{E481DE15-F031-4F44-B9C7-97B45023832B}" type="presParOf" srcId="{788485A2-AAC1-431A-9F2A-D874E15A7607}" destId="{0B3E337A-B2A6-4382-BA3E-A54B528EEAB7}" srcOrd="2" destOrd="0" presId="urn:microsoft.com/office/officeart/2016/7/layout/ChevronBlockProcess"/>
    <dgm:cxn modelId="{8DD8A85C-3573-4529-8BC9-9A8F6502C528}" type="presParOf" srcId="{0B3E337A-B2A6-4382-BA3E-A54B528EEAB7}" destId="{91FFC3EA-F5BD-4196-B174-C694F3BDCB08}" srcOrd="0" destOrd="0" presId="urn:microsoft.com/office/officeart/2016/7/layout/ChevronBlockProcess"/>
    <dgm:cxn modelId="{1B3F415D-6980-4A24-942E-484781F0666A}" type="presParOf" srcId="{0B3E337A-B2A6-4382-BA3E-A54B528EEAB7}" destId="{1A0BA9C3-4DC6-4B9C-90C2-E9AD2094B680}" srcOrd="1" destOrd="0" presId="urn:microsoft.com/office/officeart/2016/7/layout/ChevronBlockProcess"/>
    <dgm:cxn modelId="{F5925BE1-09A4-4D6C-B40D-5FC379E3D7D0}" type="presParOf" srcId="{788485A2-AAC1-431A-9F2A-D874E15A7607}" destId="{4CF268F7-4EDD-4777-82E2-FEE0035DEDF2}" srcOrd="3" destOrd="0" presId="urn:microsoft.com/office/officeart/2016/7/layout/ChevronBlockProcess"/>
    <dgm:cxn modelId="{837CAB28-0414-44AA-B915-CCABCEE50247}" type="presParOf" srcId="{788485A2-AAC1-431A-9F2A-D874E15A7607}" destId="{ADE60683-5EB1-4953-97EF-7BB7447759C3}" srcOrd="4" destOrd="0" presId="urn:microsoft.com/office/officeart/2016/7/layout/ChevronBlockProcess"/>
    <dgm:cxn modelId="{80ED0CF4-B295-4C75-9139-881F77CF5775}" type="presParOf" srcId="{ADE60683-5EB1-4953-97EF-7BB7447759C3}" destId="{29FB88BE-CA92-4A37-B4E3-A0ED9EC9BAA1}" srcOrd="0" destOrd="0" presId="urn:microsoft.com/office/officeart/2016/7/layout/ChevronBlockProcess"/>
    <dgm:cxn modelId="{4406B4BA-00AE-488C-9082-F581A7B3A5F9}" type="presParOf" srcId="{ADE60683-5EB1-4953-97EF-7BB7447759C3}" destId="{E2E6EC87-D3EC-4550-9036-E5DC73FC3821}" srcOrd="1" destOrd="0" presId="urn:microsoft.com/office/officeart/2016/7/layout/ChevronBlockProcess"/>
    <dgm:cxn modelId="{E89DB831-F3EF-4B67-A4B0-ABE6EB6887A4}" type="presParOf" srcId="{788485A2-AAC1-431A-9F2A-D874E15A7607}" destId="{C0930FDB-6140-4575-9CE7-847B29606F6D}" srcOrd="5" destOrd="0" presId="urn:microsoft.com/office/officeart/2016/7/layout/ChevronBlockProcess"/>
    <dgm:cxn modelId="{9E65ECB5-7B27-4B5F-AED8-2040D5B6819B}" type="presParOf" srcId="{788485A2-AAC1-431A-9F2A-D874E15A7607}" destId="{63BCC368-3A52-4D05-9D2D-544DB46F6677}" srcOrd="6" destOrd="0" presId="urn:microsoft.com/office/officeart/2016/7/layout/ChevronBlockProcess"/>
    <dgm:cxn modelId="{C6F592AE-0643-4549-AD5E-232724A5BC2A}" type="presParOf" srcId="{63BCC368-3A52-4D05-9D2D-544DB46F6677}" destId="{A0302159-4C97-4CB1-9E17-CA8475380D85}" srcOrd="0" destOrd="0" presId="urn:microsoft.com/office/officeart/2016/7/layout/ChevronBlockProcess"/>
    <dgm:cxn modelId="{EEE23F94-1E8E-4465-BDE0-0A586A893BB9}" type="presParOf" srcId="{63BCC368-3A52-4D05-9D2D-544DB46F6677}" destId="{51A16DE9-F109-450E-87B5-97CB11C1CC0F}" srcOrd="1" destOrd="0" presId="urn:microsoft.com/office/officeart/2016/7/layout/ChevronBlockProcess"/>
    <dgm:cxn modelId="{2256390C-1176-4289-8B82-11C485074E56}" type="presParOf" srcId="{788485A2-AAC1-431A-9F2A-D874E15A7607}" destId="{1B69D65F-2381-46D9-96A9-560B03436517}" srcOrd="7" destOrd="0" presId="urn:microsoft.com/office/officeart/2016/7/layout/ChevronBlockProcess"/>
    <dgm:cxn modelId="{4808869A-55CE-4E81-B0C6-F3CB09CD7CC7}" type="presParOf" srcId="{788485A2-AAC1-431A-9F2A-D874E15A7607}" destId="{19621EFD-6609-470F-ABC4-983F64E4DFC2}" srcOrd="8" destOrd="0" presId="urn:microsoft.com/office/officeart/2016/7/layout/ChevronBlockProcess"/>
    <dgm:cxn modelId="{33EC178D-1C8E-46E1-8849-E9EFA7C59DF7}" type="presParOf" srcId="{19621EFD-6609-470F-ABC4-983F64E4DFC2}" destId="{A7A57E83-0B2F-4E8D-9DE7-07E5572F8B23}" srcOrd="0" destOrd="0" presId="urn:microsoft.com/office/officeart/2016/7/layout/ChevronBlockProcess"/>
    <dgm:cxn modelId="{28441EB7-4065-4B85-8E4F-4621C2406DB3}" type="presParOf" srcId="{19621EFD-6609-470F-ABC4-983F64E4DFC2}" destId="{B9FF5137-EBF9-47A6-9199-1435E855D546}"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77290-8736-42B0-A7B7-770DEF5D6A9F}">
      <dsp:nvSpPr>
        <dsp:cNvPr id="0" name=""/>
        <dsp:cNvSpPr/>
      </dsp:nvSpPr>
      <dsp:spPr>
        <a:xfrm>
          <a:off x="0" y="634"/>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4BEF8-13AB-419E-89DD-326E4DC45AB8}">
      <dsp:nvSpPr>
        <dsp:cNvPr id="0" name=""/>
        <dsp:cNvSpPr/>
      </dsp:nvSpPr>
      <dsp:spPr>
        <a:xfrm>
          <a:off x="0" y="634"/>
          <a:ext cx="6172199" cy="1039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Introduction to ESD</a:t>
          </a:r>
        </a:p>
      </dsp:txBody>
      <dsp:txXfrm>
        <a:off x="0" y="634"/>
        <a:ext cx="6172199" cy="1039241"/>
      </dsp:txXfrm>
    </dsp:sp>
    <dsp:sp modelId="{076C626D-A998-4650-A7D8-3C0CB962B601}">
      <dsp:nvSpPr>
        <dsp:cNvPr id="0" name=""/>
        <dsp:cNvSpPr/>
      </dsp:nvSpPr>
      <dsp:spPr>
        <a:xfrm>
          <a:off x="0" y="1039875"/>
          <a:ext cx="61721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7B26C-3426-456E-9947-8B102FC33548}">
      <dsp:nvSpPr>
        <dsp:cNvPr id="0" name=""/>
        <dsp:cNvSpPr/>
      </dsp:nvSpPr>
      <dsp:spPr>
        <a:xfrm>
          <a:off x="0" y="1039875"/>
          <a:ext cx="6172199" cy="1039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Impacts of ESD</a:t>
          </a:r>
        </a:p>
      </dsp:txBody>
      <dsp:txXfrm>
        <a:off x="0" y="1039875"/>
        <a:ext cx="6172199" cy="1039241"/>
      </dsp:txXfrm>
    </dsp:sp>
    <dsp:sp modelId="{72428581-36A4-40F2-9D96-37435D95812C}">
      <dsp:nvSpPr>
        <dsp:cNvPr id="0" name=""/>
        <dsp:cNvSpPr/>
      </dsp:nvSpPr>
      <dsp:spPr>
        <a:xfrm>
          <a:off x="0" y="2079116"/>
          <a:ext cx="617219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6920D6-2414-4863-8A9D-204F07F1128F}">
      <dsp:nvSpPr>
        <dsp:cNvPr id="0" name=""/>
        <dsp:cNvSpPr/>
      </dsp:nvSpPr>
      <dsp:spPr>
        <a:xfrm>
          <a:off x="0" y="2079116"/>
          <a:ext cx="6172199" cy="1039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ESD Control</a:t>
          </a:r>
        </a:p>
      </dsp:txBody>
      <dsp:txXfrm>
        <a:off x="0" y="2079116"/>
        <a:ext cx="6172199" cy="1039241"/>
      </dsp:txXfrm>
    </dsp:sp>
    <dsp:sp modelId="{6B737B92-97CF-4868-847B-C677A4817FCF}">
      <dsp:nvSpPr>
        <dsp:cNvPr id="0" name=""/>
        <dsp:cNvSpPr/>
      </dsp:nvSpPr>
      <dsp:spPr>
        <a:xfrm>
          <a:off x="0" y="3118358"/>
          <a:ext cx="617219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AB688-3AB6-428C-B754-A72597702378}">
      <dsp:nvSpPr>
        <dsp:cNvPr id="0" name=""/>
        <dsp:cNvSpPr/>
      </dsp:nvSpPr>
      <dsp:spPr>
        <a:xfrm>
          <a:off x="0" y="3118358"/>
          <a:ext cx="6172199" cy="1039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Protecting from ESD</a:t>
          </a:r>
        </a:p>
      </dsp:txBody>
      <dsp:txXfrm>
        <a:off x="0" y="3118358"/>
        <a:ext cx="6172199" cy="1039241"/>
      </dsp:txXfrm>
    </dsp:sp>
    <dsp:sp modelId="{4D734364-B81E-4372-92BB-9B56CCC8E5D1}">
      <dsp:nvSpPr>
        <dsp:cNvPr id="0" name=""/>
        <dsp:cNvSpPr/>
      </dsp:nvSpPr>
      <dsp:spPr>
        <a:xfrm>
          <a:off x="0" y="4157599"/>
          <a:ext cx="617219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E5D93-809C-4527-AAE3-2BA574478A45}">
      <dsp:nvSpPr>
        <dsp:cNvPr id="0" name=""/>
        <dsp:cNvSpPr/>
      </dsp:nvSpPr>
      <dsp:spPr>
        <a:xfrm>
          <a:off x="0" y="4157599"/>
          <a:ext cx="6172199" cy="1039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Summary</a:t>
          </a:r>
        </a:p>
      </dsp:txBody>
      <dsp:txXfrm>
        <a:off x="0" y="4157599"/>
        <a:ext cx="6172199" cy="1039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58768-C846-42B0-B08D-69AC8D07723F}">
      <dsp:nvSpPr>
        <dsp:cNvPr id="0" name=""/>
        <dsp:cNvSpPr/>
      </dsp:nvSpPr>
      <dsp:spPr>
        <a:xfrm>
          <a:off x="0" y="3973"/>
          <a:ext cx="6790606" cy="1252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FCCB4-F22F-4BAB-BA03-21A78736E09E}">
      <dsp:nvSpPr>
        <dsp:cNvPr id="0" name=""/>
        <dsp:cNvSpPr/>
      </dsp:nvSpPr>
      <dsp:spPr>
        <a:xfrm>
          <a:off x="379015" y="285886"/>
          <a:ext cx="689793" cy="689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644036-1498-450F-8132-228C65870C14}">
      <dsp:nvSpPr>
        <dsp:cNvPr id="0" name=""/>
        <dsp:cNvSpPr/>
      </dsp:nvSpPr>
      <dsp:spPr>
        <a:xfrm>
          <a:off x="1447824" y="3973"/>
          <a:ext cx="5286056" cy="125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33" tIns="132733" rIns="132733" bIns="132733" numCol="1" spcCol="1270" anchor="ctr" anchorCtr="0">
          <a:noAutofit/>
        </a:bodyPr>
        <a:lstStyle/>
        <a:p>
          <a:pPr marL="0" lvl="0" indent="0" algn="l" defTabSz="622300">
            <a:lnSpc>
              <a:spcPct val="100000"/>
            </a:lnSpc>
            <a:spcBef>
              <a:spcPct val="0"/>
            </a:spcBef>
            <a:spcAft>
              <a:spcPct val="35000"/>
            </a:spcAft>
            <a:buNone/>
          </a:pPr>
          <a:r>
            <a:rPr lang="en-US" sz="1400" b="1" kern="1200" baseline="0"/>
            <a:t>Walking on Carpet</a:t>
          </a:r>
          <a:r>
            <a:rPr lang="en-US" sz="1400" b="0" kern="1200" baseline="0"/>
            <a:t>: The friction between shoes and carpet can cause a build-up of static charge on a person.</a:t>
          </a:r>
          <a:endParaRPr lang="en-US" sz="1400" kern="1200"/>
        </a:p>
      </dsp:txBody>
      <dsp:txXfrm>
        <a:off x="1447824" y="3973"/>
        <a:ext cx="5286056" cy="1254169"/>
      </dsp:txXfrm>
    </dsp:sp>
    <dsp:sp modelId="{CC27F907-98DB-42A2-B749-55B10658D342}">
      <dsp:nvSpPr>
        <dsp:cNvPr id="0" name=""/>
        <dsp:cNvSpPr/>
      </dsp:nvSpPr>
      <dsp:spPr>
        <a:xfrm>
          <a:off x="0" y="1562184"/>
          <a:ext cx="6790606" cy="1252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7BD4C-3A65-45AA-BF89-2EDD910593BC}">
      <dsp:nvSpPr>
        <dsp:cNvPr id="0" name=""/>
        <dsp:cNvSpPr/>
      </dsp:nvSpPr>
      <dsp:spPr>
        <a:xfrm>
          <a:off x="379015" y="1844096"/>
          <a:ext cx="689793" cy="689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E235F9-58D5-4A70-966C-AC094B2CD6A6}">
      <dsp:nvSpPr>
        <dsp:cNvPr id="0" name=""/>
        <dsp:cNvSpPr/>
      </dsp:nvSpPr>
      <dsp:spPr>
        <a:xfrm>
          <a:off x="1447824" y="1562184"/>
          <a:ext cx="5286056" cy="125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33" tIns="132733" rIns="132733" bIns="132733" numCol="1" spcCol="1270" anchor="ctr" anchorCtr="0">
          <a:noAutofit/>
        </a:bodyPr>
        <a:lstStyle/>
        <a:p>
          <a:pPr marL="0" lvl="0" indent="0" algn="l" defTabSz="622300">
            <a:lnSpc>
              <a:spcPct val="100000"/>
            </a:lnSpc>
            <a:spcBef>
              <a:spcPct val="0"/>
            </a:spcBef>
            <a:spcAft>
              <a:spcPct val="35000"/>
            </a:spcAft>
            <a:buNone/>
          </a:pPr>
          <a:r>
            <a:rPr lang="en-US" sz="1400" b="1" kern="1200" baseline="0" dirty="0"/>
            <a:t>Removing Clothing</a:t>
          </a:r>
          <a:r>
            <a:rPr lang="en-US" sz="1400" b="0" kern="1200" baseline="0" dirty="0"/>
            <a:t>: Synthetic materials can create a significant amount of static when they comes into contact with skin or other fabrics.</a:t>
          </a:r>
          <a:endParaRPr lang="en-US" sz="1400" kern="1200" dirty="0"/>
        </a:p>
      </dsp:txBody>
      <dsp:txXfrm>
        <a:off x="1447824" y="1562184"/>
        <a:ext cx="5286056" cy="1254169"/>
      </dsp:txXfrm>
    </dsp:sp>
    <dsp:sp modelId="{85A5E240-6A3A-4A4B-964D-711D286C008A}">
      <dsp:nvSpPr>
        <dsp:cNvPr id="0" name=""/>
        <dsp:cNvSpPr/>
      </dsp:nvSpPr>
      <dsp:spPr>
        <a:xfrm>
          <a:off x="0" y="3120394"/>
          <a:ext cx="6790606" cy="1252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32A71-BA5C-45A2-8BC3-463BC3347D86}">
      <dsp:nvSpPr>
        <dsp:cNvPr id="0" name=""/>
        <dsp:cNvSpPr/>
      </dsp:nvSpPr>
      <dsp:spPr>
        <a:xfrm>
          <a:off x="379015" y="3402307"/>
          <a:ext cx="689793" cy="689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F1DB61-5EE3-473F-9829-3EB7EB24A250}">
      <dsp:nvSpPr>
        <dsp:cNvPr id="0" name=""/>
        <dsp:cNvSpPr/>
      </dsp:nvSpPr>
      <dsp:spPr>
        <a:xfrm>
          <a:off x="1447824" y="3120394"/>
          <a:ext cx="5286056" cy="125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33" tIns="132733" rIns="132733" bIns="132733" numCol="1" spcCol="1270" anchor="ctr" anchorCtr="0">
          <a:noAutofit/>
        </a:bodyPr>
        <a:lstStyle/>
        <a:p>
          <a:pPr marL="0" lvl="0" indent="0" algn="l" defTabSz="622300">
            <a:lnSpc>
              <a:spcPct val="100000"/>
            </a:lnSpc>
            <a:spcBef>
              <a:spcPct val="0"/>
            </a:spcBef>
            <a:spcAft>
              <a:spcPct val="35000"/>
            </a:spcAft>
            <a:buNone/>
          </a:pPr>
          <a:r>
            <a:rPr lang="en-US" sz="1400" b="1" kern="1200" baseline="0" dirty="0"/>
            <a:t>Touching Objects</a:t>
          </a:r>
          <a:r>
            <a:rPr lang="en-US" sz="1400" b="0" kern="1200" baseline="0" dirty="0"/>
            <a:t>: When a charged person touches an object with a different electrical potential, the static can discharge, resulting in ESD.</a:t>
          </a:r>
          <a:endParaRPr lang="en-US" sz="1400" kern="1200" dirty="0"/>
        </a:p>
      </dsp:txBody>
      <dsp:txXfrm>
        <a:off x="1447824" y="3120394"/>
        <a:ext cx="5286056" cy="12541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F8573-E47F-4F69-B0E4-A05DC695D729}">
      <dsp:nvSpPr>
        <dsp:cNvPr id="0" name=""/>
        <dsp:cNvSpPr/>
      </dsp:nvSpPr>
      <dsp:spPr>
        <a:xfrm>
          <a:off x="542118" y="518525"/>
          <a:ext cx="879917" cy="879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217BF5-AC76-4E2D-A255-88737C82376D}">
      <dsp:nvSpPr>
        <dsp:cNvPr id="0" name=""/>
        <dsp:cNvSpPr/>
      </dsp:nvSpPr>
      <dsp:spPr>
        <a:xfrm>
          <a:off x="4391" y="1858136"/>
          <a:ext cx="1955371" cy="172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baseline="0" dirty="0"/>
            <a:t>Shorting</a:t>
          </a:r>
          <a:r>
            <a:rPr lang="en-US" sz="1100" b="0" kern="1200" baseline="0" dirty="0"/>
            <a:t>: ESD can create a conductive path between two points in a circuit that should not be connected, leading to a short circuit1.</a:t>
          </a:r>
          <a:endParaRPr lang="en-US" sz="1100" kern="1200" dirty="0"/>
        </a:p>
      </dsp:txBody>
      <dsp:txXfrm>
        <a:off x="4391" y="1858136"/>
        <a:ext cx="1955371" cy="1725014"/>
      </dsp:txXfrm>
    </dsp:sp>
    <dsp:sp modelId="{5B98DCFE-E83D-4CB5-A7D5-4276740C231B}">
      <dsp:nvSpPr>
        <dsp:cNvPr id="0" name=""/>
        <dsp:cNvSpPr/>
      </dsp:nvSpPr>
      <dsp:spPr>
        <a:xfrm>
          <a:off x="2945983" y="518525"/>
          <a:ext cx="879917" cy="879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40EAA1-DA40-4D06-B20A-41EE0B3DD7A2}">
      <dsp:nvSpPr>
        <dsp:cNvPr id="0" name=""/>
        <dsp:cNvSpPr/>
      </dsp:nvSpPr>
      <dsp:spPr>
        <a:xfrm>
          <a:off x="2301952" y="1858136"/>
          <a:ext cx="2167978" cy="172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baseline="0" dirty="0"/>
            <a:t>Over-Powered Components</a:t>
          </a:r>
          <a:r>
            <a:rPr lang="en-US" sz="1100" b="0" kern="1200" baseline="0" dirty="0"/>
            <a:t>: Many electronic components are designed to handle specific voltage levels. ESD can exceed these levels, overloading the components and causing damage from the inside out1.</a:t>
          </a:r>
          <a:endParaRPr lang="en-US" sz="1100" kern="1200" dirty="0"/>
        </a:p>
      </dsp:txBody>
      <dsp:txXfrm>
        <a:off x="2301952" y="1858136"/>
        <a:ext cx="2167978" cy="1725014"/>
      </dsp:txXfrm>
    </dsp:sp>
    <dsp:sp modelId="{CF829C28-B49C-4FD6-965D-88BF74218AD2}">
      <dsp:nvSpPr>
        <dsp:cNvPr id="0" name=""/>
        <dsp:cNvSpPr/>
      </dsp:nvSpPr>
      <dsp:spPr>
        <a:xfrm>
          <a:off x="5349848" y="518525"/>
          <a:ext cx="879917" cy="879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89A86A-ABC6-466C-A087-9E8EE87D6896}">
      <dsp:nvSpPr>
        <dsp:cNvPr id="0" name=""/>
        <dsp:cNvSpPr/>
      </dsp:nvSpPr>
      <dsp:spPr>
        <a:xfrm>
          <a:off x="4812121" y="1858136"/>
          <a:ext cx="1955371" cy="172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baseline="0" dirty="0"/>
            <a:t>Heat Damage</a:t>
          </a:r>
          <a:r>
            <a:rPr lang="en-US" sz="1100" b="0" kern="1200" baseline="0" dirty="0"/>
            <a:t>: The rapid release of energy during an ESD event can generate enough heat to physically damage the internal structure of electronic components1.</a:t>
          </a:r>
          <a:endParaRPr lang="en-US" sz="1100" kern="1200" dirty="0"/>
        </a:p>
      </dsp:txBody>
      <dsp:txXfrm>
        <a:off x="4812121" y="1858136"/>
        <a:ext cx="1955371" cy="1725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B840E-267E-4F72-ACB2-9EC473044F3D}">
      <dsp:nvSpPr>
        <dsp:cNvPr id="0" name=""/>
        <dsp:cNvSpPr/>
      </dsp:nvSpPr>
      <dsp:spPr>
        <a:xfrm>
          <a:off x="267087" y="1275658"/>
          <a:ext cx="806271" cy="8062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1A1A48-59DF-431D-AF29-68C9ACF57454}">
      <dsp:nvSpPr>
        <dsp:cNvPr id="0" name=""/>
        <dsp:cNvSpPr/>
      </dsp:nvSpPr>
      <dsp:spPr>
        <a:xfrm>
          <a:off x="436404" y="1444975"/>
          <a:ext cx="467637" cy="467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365A73-5AEC-4D73-A355-D74B9CB7E528}">
      <dsp:nvSpPr>
        <dsp:cNvPr id="0" name=""/>
        <dsp:cNvSpPr/>
      </dsp:nvSpPr>
      <dsp:spPr>
        <a:xfrm>
          <a:off x="1246130" y="1275658"/>
          <a:ext cx="1900496" cy="806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Antistatic and ESD Clothing: ESD smocks, jackets, and lab coats designed to prevent static build-up.</a:t>
          </a:r>
        </a:p>
      </dsp:txBody>
      <dsp:txXfrm>
        <a:off x="1246130" y="1275658"/>
        <a:ext cx="1900496" cy="806271"/>
      </dsp:txXfrm>
    </dsp:sp>
    <dsp:sp modelId="{C0E1E516-2F4F-4110-B907-E090B34CA85B}">
      <dsp:nvSpPr>
        <dsp:cNvPr id="0" name=""/>
        <dsp:cNvSpPr/>
      </dsp:nvSpPr>
      <dsp:spPr>
        <a:xfrm>
          <a:off x="3477773" y="1275658"/>
          <a:ext cx="806271" cy="806271"/>
        </a:xfrm>
        <a:prstGeom prst="ellipse">
          <a:avLst/>
        </a:prstGeom>
        <a:solidFill>
          <a:schemeClr val="accent5">
            <a:hueOff val="-9360190"/>
            <a:satOff val="12758"/>
            <a:lumOff val="-2941"/>
            <a:alphaOff val="0"/>
          </a:schemeClr>
        </a:solidFill>
        <a:ln>
          <a:noFill/>
        </a:ln>
        <a:effectLst/>
      </dsp:spPr>
      <dsp:style>
        <a:lnRef idx="0">
          <a:scrgbClr r="0" g="0" b="0"/>
        </a:lnRef>
        <a:fillRef idx="1">
          <a:scrgbClr r="0" g="0" b="0"/>
        </a:fillRef>
        <a:effectRef idx="0">
          <a:scrgbClr r="0" g="0" b="0"/>
        </a:effectRef>
        <a:fontRef idx="minor"/>
      </dsp:style>
    </dsp:sp>
    <dsp:sp modelId="{B1C461EC-D4FA-462B-8B3C-11D354C817E2}">
      <dsp:nvSpPr>
        <dsp:cNvPr id="0" name=""/>
        <dsp:cNvSpPr/>
      </dsp:nvSpPr>
      <dsp:spPr>
        <a:xfrm>
          <a:off x="3647090" y="1444975"/>
          <a:ext cx="467637" cy="467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296A4B-ABA3-49AF-86B6-A2A25587ED5A}">
      <dsp:nvSpPr>
        <dsp:cNvPr id="0" name=""/>
        <dsp:cNvSpPr/>
      </dsp:nvSpPr>
      <dsp:spPr>
        <a:xfrm>
          <a:off x="4456817" y="1275658"/>
          <a:ext cx="1900496" cy="806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Footwear: Antistatic shoes or heel straps that reduce static electricity accumulated from walking. Footwear with low electrical resistance to facilitate charge dissipation.</a:t>
          </a:r>
        </a:p>
      </dsp:txBody>
      <dsp:txXfrm>
        <a:off x="4456817" y="1275658"/>
        <a:ext cx="1900496" cy="806271"/>
      </dsp:txXfrm>
    </dsp:sp>
    <dsp:sp modelId="{FD78DD98-3D79-4E3F-AAA2-1D8D51F2EFD2}">
      <dsp:nvSpPr>
        <dsp:cNvPr id="0" name=""/>
        <dsp:cNvSpPr/>
      </dsp:nvSpPr>
      <dsp:spPr>
        <a:xfrm>
          <a:off x="6688460" y="1275658"/>
          <a:ext cx="806271" cy="806271"/>
        </a:xfrm>
        <a:prstGeom prst="ellipse">
          <a:avLst/>
        </a:prstGeom>
        <a:solidFill>
          <a:schemeClr val="accent5">
            <a:hueOff val="-18720379"/>
            <a:satOff val="25516"/>
            <a:lumOff val="-5882"/>
            <a:alphaOff val="0"/>
          </a:schemeClr>
        </a:solidFill>
        <a:ln>
          <a:noFill/>
        </a:ln>
        <a:effectLst/>
      </dsp:spPr>
      <dsp:style>
        <a:lnRef idx="0">
          <a:scrgbClr r="0" g="0" b="0"/>
        </a:lnRef>
        <a:fillRef idx="1">
          <a:scrgbClr r="0" g="0" b="0"/>
        </a:fillRef>
        <a:effectRef idx="0">
          <a:scrgbClr r="0" g="0" b="0"/>
        </a:effectRef>
        <a:fontRef idx="minor"/>
      </dsp:style>
    </dsp:sp>
    <dsp:sp modelId="{2F618241-F3FD-4730-B815-7D65A4DF92D3}">
      <dsp:nvSpPr>
        <dsp:cNvPr id="0" name=""/>
        <dsp:cNvSpPr/>
      </dsp:nvSpPr>
      <dsp:spPr>
        <a:xfrm>
          <a:off x="6857777" y="1444975"/>
          <a:ext cx="467637" cy="467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67B397-C348-42CE-AB89-202641DCFB61}">
      <dsp:nvSpPr>
        <dsp:cNvPr id="0" name=""/>
        <dsp:cNvSpPr/>
      </dsp:nvSpPr>
      <dsp:spPr>
        <a:xfrm>
          <a:off x="7667503" y="1275658"/>
          <a:ext cx="1900496" cy="806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Hand Protection: Antistatic gloves to handle ESD-sensitive components without causing damage. Gloves that maintain dexterity while providing ESD protection.</a:t>
          </a:r>
        </a:p>
      </dsp:txBody>
      <dsp:txXfrm>
        <a:off x="7667503" y="1275658"/>
        <a:ext cx="1900496" cy="8062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DB94B-85FE-4D40-97A3-342DC1C862E6}">
      <dsp:nvSpPr>
        <dsp:cNvPr id="0" name=""/>
        <dsp:cNvSpPr/>
      </dsp:nvSpPr>
      <dsp:spPr>
        <a:xfrm>
          <a:off x="8304" y="60498"/>
          <a:ext cx="2002997" cy="600899"/>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194" tIns="74194" rIns="74194" bIns="74194" numCol="1" spcCol="1270" anchor="ctr" anchorCtr="0">
          <a:noAutofit/>
        </a:bodyPr>
        <a:lstStyle/>
        <a:p>
          <a:pPr marL="0" lvl="0" indent="0" algn="ctr" defTabSz="844550">
            <a:lnSpc>
              <a:spcPct val="90000"/>
            </a:lnSpc>
            <a:spcBef>
              <a:spcPct val="0"/>
            </a:spcBef>
            <a:spcAft>
              <a:spcPct val="35000"/>
            </a:spcAft>
            <a:buNone/>
          </a:pPr>
          <a:r>
            <a:rPr lang="en-US" sz="1900" kern="1200"/>
            <a:t>Grounding</a:t>
          </a:r>
        </a:p>
      </dsp:txBody>
      <dsp:txXfrm>
        <a:off x="188574" y="60498"/>
        <a:ext cx="1642457" cy="600899"/>
      </dsp:txXfrm>
    </dsp:sp>
    <dsp:sp modelId="{CFACE2CF-DC10-4345-8A85-1D8D96307550}">
      <dsp:nvSpPr>
        <dsp:cNvPr id="0" name=""/>
        <dsp:cNvSpPr/>
      </dsp:nvSpPr>
      <dsp:spPr>
        <a:xfrm>
          <a:off x="8304" y="661397"/>
          <a:ext cx="1822727" cy="263569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36" tIns="144036" rIns="144036" bIns="288072" numCol="1" spcCol="1270" anchor="t" anchorCtr="0">
          <a:noAutofit/>
        </a:bodyPr>
        <a:lstStyle/>
        <a:p>
          <a:pPr marL="0" lvl="0" indent="0" algn="l" defTabSz="622300">
            <a:lnSpc>
              <a:spcPct val="90000"/>
            </a:lnSpc>
            <a:spcBef>
              <a:spcPct val="0"/>
            </a:spcBef>
            <a:spcAft>
              <a:spcPct val="35000"/>
            </a:spcAft>
            <a:buNone/>
          </a:pPr>
          <a:r>
            <a:rPr lang="en-US" sz="1400" kern="1200" dirty="0"/>
            <a:t>Grounding: Use wrist or heel straps to ground yourself at all times.</a:t>
          </a:r>
        </a:p>
      </dsp:txBody>
      <dsp:txXfrm>
        <a:off x="8304" y="661397"/>
        <a:ext cx="1822727" cy="2635692"/>
      </dsp:txXfrm>
    </dsp:sp>
    <dsp:sp modelId="{91FFC3EA-F5BD-4196-B174-C694F3BDCB08}">
      <dsp:nvSpPr>
        <dsp:cNvPr id="0" name=""/>
        <dsp:cNvSpPr/>
      </dsp:nvSpPr>
      <dsp:spPr>
        <a:xfrm>
          <a:off x="1962174" y="60498"/>
          <a:ext cx="2002997" cy="600899"/>
        </a:xfrm>
        <a:prstGeom prst="chevron">
          <a:avLst>
            <a:gd name="adj" fmla="val 30000"/>
          </a:avLst>
        </a:prstGeom>
        <a:solidFill>
          <a:schemeClr val="accent5">
            <a:hueOff val="-4680095"/>
            <a:satOff val="6379"/>
            <a:lumOff val="-1471"/>
            <a:alphaOff val="0"/>
          </a:schemeClr>
        </a:solidFill>
        <a:ln w="12700" cap="flat" cmpd="sng" algn="ctr">
          <a:solidFill>
            <a:schemeClr val="accent5">
              <a:hueOff val="-4680095"/>
              <a:satOff val="6379"/>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194" tIns="74194" rIns="74194" bIns="74194" numCol="1" spcCol="1270" anchor="ctr" anchorCtr="0">
          <a:noAutofit/>
        </a:bodyPr>
        <a:lstStyle/>
        <a:p>
          <a:pPr marL="0" lvl="0" indent="0" algn="ctr" defTabSz="844550">
            <a:lnSpc>
              <a:spcPct val="90000"/>
            </a:lnSpc>
            <a:spcBef>
              <a:spcPct val="0"/>
            </a:spcBef>
            <a:spcAft>
              <a:spcPct val="35000"/>
            </a:spcAft>
            <a:buNone/>
          </a:pPr>
          <a:r>
            <a:rPr lang="en-US" sz="1900" kern="1200"/>
            <a:t>Ensure</a:t>
          </a:r>
        </a:p>
      </dsp:txBody>
      <dsp:txXfrm>
        <a:off x="2142444" y="60498"/>
        <a:ext cx="1642457" cy="600899"/>
      </dsp:txXfrm>
    </dsp:sp>
    <dsp:sp modelId="{1A0BA9C3-4DC6-4B9C-90C2-E9AD2094B680}">
      <dsp:nvSpPr>
        <dsp:cNvPr id="0" name=""/>
        <dsp:cNvSpPr/>
      </dsp:nvSpPr>
      <dsp:spPr>
        <a:xfrm>
          <a:off x="1962174" y="661397"/>
          <a:ext cx="1822727" cy="2635692"/>
        </a:xfrm>
        <a:prstGeom prst="rect">
          <a:avLst/>
        </a:prstGeom>
        <a:solidFill>
          <a:schemeClr val="accent5">
            <a:tint val="40000"/>
            <a:alpha val="90000"/>
            <a:hueOff val="-4723462"/>
            <a:satOff val="5202"/>
            <a:lumOff val="-359"/>
            <a:alphaOff val="0"/>
          </a:schemeClr>
        </a:solidFill>
        <a:ln w="12700" cap="flat" cmpd="sng" algn="ctr">
          <a:solidFill>
            <a:schemeClr val="accent5">
              <a:tint val="40000"/>
              <a:alpha val="90000"/>
              <a:hueOff val="-4723462"/>
              <a:satOff val="5202"/>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36" tIns="144036" rIns="144036" bIns="288072" numCol="1" spcCol="1270" anchor="t" anchorCtr="0">
          <a:noAutofit/>
        </a:bodyPr>
        <a:lstStyle/>
        <a:p>
          <a:pPr marL="0" lvl="0" indent="0" algn="l" defTabSz="622300">
            <a:lnSpc>
              <a:spcPct val="90000"/>
            </a:lnSpc>
            <a:spcBef>
              <a:spcPct val="0"/>
            </a:spcBef>
            <a:spcAft>
              <a:spcPct val="35000"/>
            </a:spcAft>
            <a:buNone/>
          </a:pPr>
          <a:r>
            <a:rPr lang="en-US" sz="1400" kern="1200" dirty="0"/>
            <a:t>Equipotential Bonding: Ensure all conductive surfaces are connected to a common ground.</a:t>
          </a:r>
        </a:p>
      </dsp:txBody>
      <dsp:txXfrm>
        <a:off x="1962174" y="661397"/>
        <a:ext cx="1822727" cy="2635692"/>
      </dsp:txXfrm>
    </dsp:sp>
    <dsp:sp modelId="{29FB88BE-CA92-4A37-B4E3-A0ED9EC9BAA1}">
      <dsp:nvSpPr>
        <dsp:cNvPr id="0" name=""/>
        <dsp:cNvSpPr/>
      </dsp:nvSpPr>
      <dsp:spPr>
        <a:xfrm>
          <a:off x="3916044" y="60498"/>
          <a:ext cx="2002997" cy="600899"/>
        </a:xfrm>
        <a:prstGeom prst="chevron">
          <a:avLst>
            <a:gd name="adj" fmla="val 30000"/>
          </a:avLst>
        </a:prstGeom>
        <a:solidFill>
          <a:schemeClr val="accent5">
            <a:hueOff val="-9360190"/>
            <a:satOff val="12758"/>
            <a:lumOff val="-2941"/>
            <a:alphaOff val="0"/>
          </a:schemeClr>
        </a:solidFill>
        <a:ln w="12700" cap="flat" cmpd="sng" algn="ctr">
          <a:solidFill>
            <a:schemeClr val="accent5">
              <a:hueOff val="-9360190"/>
              <a:satOff val="12758"/>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194" tIns="74194" rIns="74194" bIns="74194" numCol="1" spcCol="1270" anchor="ctr" anchorCtr="0">
          <a:noAutofit/>
        </a:bodyPr>
        <a:lstStyle/>
        <a:p>
          <a:pPr marL="0" lvl="0" indent="0" algn="ctr" defTabSz="844550">
            <a:lnSpc>
              <a:spcPct val="90000"/>
            </a:lnSpc>
            <a:spcBef>
              <a:spcPct val="0"/>
            </a:spcBef>
            <a:spcAft>
              <a:spcPct val="35000"/>
            </a:spcAft>
            <a:buNone/>
          </a:pPr>
          <a:r>
            <a:rPr lang="en-US" sz="1900" kern="1200"/>
            <a:t>Opt</a:t>
          </a:r>
        </a:p>
      </dsp:txBody>
      <dsp:txXfrm>
        <a:off x="4096314" y="60498"/>
        <a:ext cx="1642457" cy="600899"/>
      </dsp:txXfrm>
    </dsp:sp>
    <dsp:sp modelId="{E2E6EC87-D3EC-4550-9036-E5DC73FC3821}">
      <dsp:nvSpPr>
        <dsp:cNvPr id="0" name=""/>
        <dsp:cNvSpPr/>
      </dsp:nvSpPr>
      <dsp:spPr>
        <a:xfrm>
          <a:off x="3916044" y="661397"/>
          <a:ext cx="1822727" cy="2635692"/>
        </a:xfrm>
        <a:prstGeom prst="rect">
          <a:avLst/>
        </a:prstGeom>
        <a:solidFill>
          <a:schemeClr val="accent5">
            <a:tint val="40000"/>
            <a:alpha val="90000"/>
            <a:hueOff val="-9446924"/>
            <a:satOff val="10405"/>
            <a:lumOff val="-719"/>
            <a:alphaOff val="0"/>
          </a:schemeClr>
        </a:solidFill>
        <a:ln w="12700" cap="flat" cmpd="sng" algn="ctr">
          <a:solidFill>
            <a:schemeClr val="accent5">
              <a:tint val="40000"/>
              <a:alpha val="90000"/>
              <a:hueOff val="-9446924"/>
              <a:satOff val="10405"/>
              <a:lumOff val="-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36" tIns="144036" rIns="144036" bIns="288072" numCol="1" spcCol="1270" anchor="t" anchorCtr="0">
          <a:noAutofit/>
        </a:bodyPr>
        <a:lstStyle/>
        <a:p>
          <a:pPr marL="0" lvl="0" indent="0" algn="l" defTabSz="622300">
            <a:lnSpc>
              <a:spcPct val="90000"/>
            </a:lnSpc>
            <a:spcBef>
              <a:spcPct val="0"/>
            </a:spcBef>
            <a:spcAft>
              <a:spcPct val="35000"/>
            </a:spcAft>
            <a:buNone/>
          </a:pPr>
          <a:r>
            <a:rPr lang="en-US" sz="1400" kern="1200"/>
            <a:t>Static Minimization: Opt for materials and processes that limit static generation.</a:t>
          </a:r>
        </a:p>
      </dsp:txBody>
      <dsp:txXfrm>
        <a:off x="3916044" y="661397"/>
        <a:ext cx="1822727" cy="2635692"/>
      </dsp:txXfrm>
    </dsp:sp>
    <dsp:sp modelId="{A0302159-4C97-4CB1-9E17-CA8475380D85}">
      <dsp:nvSpPr>
        <dsp:cNvPr id="0" name=""/>
        <dsp:cNvSpPr/>
      </dsp:nvSpPr>
      <dsp:spPr>
        <a:xfrm>
          <a:off x="5869914" y="60498"/>
          <a:ext cx="2002997" cy="600899"/>
        </a:xfrm>
        <a:prstGeom prst="chevron">
          <a:avLst>
            <a:gd name="adj" fmla="val 30000"/>
          </a:avLst>
        </a:prstGeom>
        <a:solidFill>
          <a:schemeClr val="accent5">
            <a:hueOff val="-14040284"/>
            <a:satOff val="19137"/>
            <a:lumOff val="-4412"/>
            <a:alphaOff val="0"/>
          </a:schemeClr>
        </a:solidFill>
        <a:ln w="12700" cap="flat" cmpd="sng" algn="ctr">
          <a:solidFill>
            <a:schemeClr val="accent5">
              <a:hueOff val="-14040284"/>
              <a:satOff val="19137"/>
              <a:lumOff val="-4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194" tIns="74194" rIns="74194" bIns="74194" numCol="1" spcCol="1270" anchor="ctr" anchorCtr="0">
          <a:noAutofit/>
        </a:bodyPr>
        <a:lstStyle/>
        <a:p>
          <a:pPr marL="0" lvl="0" indent="0" algn="ctr" defTabSz="844550">
            <a:lnSpc>
              <a:spcPct val="90000"/>
            </a:lnSpc>
            <a:spcBef>
              <a:spcPct val="0"/>
            </a:spcBef>
            <a:spcAft>
              <a:spcPct val="35000"/>
            </a:spcAft>
            <a:buNone/>
          </a:pPr>
          <a:r>
            <a:rPr lang="en-US" sz="1900" kern="1200"/>
            <a:t>Wear</a:t>
          </a:r>
        </a:p>
      </dsp:txBody>
      <dsp:txXfrm>
        <a:off x="6050184" y="60498"/>
        <a:ext cx="1642457" cy="600899"/>
      </dsp:txXfrm>
    </dsp:sp>
    <dsp:sp modelId="{51A16DE9-F109-450E-87B5-97CB11C1CC0F}">
      <dsp:nvSpPr>
        <dsp:cNvPr id="0" name=""/>
        <dsp:cNvSpPr/>
      </dsp:nvSpPr>
      <dsp:spPr>
        <a:xfrm>
          <a:off x="5869914" y="661397"/>
          <a:ext cx="1822727" cy="2635692"/>
        </a:xfrm>
        <a:prstGeom prst="rect">
          <a:avLst/>
        </a:prstGeom>
        <a:solidFill>
          <a:schemeClr val="accent5">
            <a:tint val="40000"/>
            <a:alpha val="90000"/>
            <a:hueOff val="-14170386"/>
            <a:satOff val="15607"/>
            <a:lumOff val="-1078"/>
            <a:alphaOff val="0"/>
          </a:schemeClr>
        </a:solidFill>
        <a:ln w="12700" cap="flat" cmpd="sng" algn="ctr">
          <a:solidFill>
            <a:schemeClr val="accent5">
              <a:tint val="40000"/>
              <a:alpha val="90000"/>
              <a:hueOff val="-14170386"/>
              <a:satOff val="15607"/>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36" tIns="144036" rIns="144036" bIns="288072" numCol="1" spcCol="1270" anchor="t" anchorCtr="0">
          <a:noAutofit/>
        </a:bodyPr>
        <a:lstStyle/>
        <a:p>
          <a:pPr marL="0" lvl="0" indent="0" algn="l" defTabSz="622300">
            <a:lnSpc>
              <a:spcPct val="90000"/>
            </a:lnSpc>
            <a:spcBef>
              <a:spcPct val="0"/>
            </a:spcBef>
            <a:spcAft>
              <a:spcPct val="35000"/>
            </a:spcAft>
            <a:buNone/>
          </a:pPr>
          <a:r>
            <a:rPr lang="en-US" sz="1400" kern="1200"/>
            <a:t>PPE Usage: Wear ESD-safe garments, such as lab coats or smocks, to prevent static buildup.</a:t>
          </a:r>
        </a:p>
      </dsp:txBody>
      <dsp:txXfrm>
        <a:off x="5869914" y="661397"/>
        <a:ext cx="1822727" cy="2635692"/>
      </dsp:txXfrm>
    </dsp:sp>
    <dsp:sp modelId="{A7A57E83-0B2F-4E8D-9DE7-07E5572F8B23}">
      <dsp:nvSpPr>
        <dsp:cNvPr id="0" name=""/>
        <dsp:cNvSpPr/>
      </dsp:nvSpPr>
      <dsp:spPr>
        <a:xfrm>
          <a:off x="7823784" y="60498"/>
          <a:ext cx="2002997" cy="600899"/>
        </a:xfrm>
        <a:prstGeom prst="chevron">
          <a:avLst>
            <a:gd name="adj" fmla="val 30000"/>
          </a:avLst>
        </a:prstGeom>
        <a:solidFill>
          <a:schemeClr val="accent5">
            <a:hueOff val="-18720379"/>
            <a:satOff val="25516"/>
            <a:lumOff val="-5882"/>
            <a:alphaOff val="0"/>
          </a:schemeClr>
        </a:solidFill>
        <a:ln w="12700" cap="flat" cmpd="sng" algn="ctr">
          <a:solidFill>
            <a:schemeClr val="accent5">
              <a:hueOff val="-18720379"/>
              <a:satOff val="25516"/>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194" tIns="74194" rIns="74194" bIns="74194" numCol="1" spcCol="1270" anchor="ctr" anchorCtr="0">
          <a:noAutofit/>
        </a:bodyPr>
        <a:lstStyle/>
        <a:p>
          <a:pPr marL="0" lvl="0" indent="0" algn="ctr" defTabSz="844550">
            <a:lnSpc>
              <a:spcPct val="90000"/>
            </a:lnSpc>
            <a:spcBef>
              <a:spcPct val="0"/>
            </a:spcBef>
            <a:spcAft>
              <a:spcPct val="35000"/>
            </a:spcAft>
            <a:buNone/>
          </a:pPr>
          <a:r>
            <a:rPr lang="en-US" sz="1900" kern="1200"/>
            <a:t>Testing</a:t>
          </a:r>
        </a:p>
      </dsp:txBody>
      <dsp:txXfrm>
        <a:off x="8004054" y="60498"/>
        <a:ext cx="1642457" cy="600899"/>
      </dsp:txXfrm>
    </dsp:sp>
    <dsp:sp modelId="{B9FF5137-EBF9-47A6-9199-1435E855D546}">
      <dsp:nvSpPr>
        <dsp:cNvPr id="0" name=""/>
        <dsp:cNvSpPr/>
      </dsp:nvSpPr>
      <dsp:spPr>
        <a:xfrm>
          <a:off x="7823784" y="661397"/>
          <a:ext cx="1822727" cy="2635692"/>
        </a:xfrm>
        <a:prstGeom prst="rect">
          <a:avLst/>
        </a:prstGeom>
        <a:solidFill>
          <a:schemeClr val="accent5">
            <a:tint val="40000"/>
            <a:alpha val="90000"/>
            <a:hueOff val="-18893848"/>
            <a:satOff val="20809"/>
            <a:lumOff val="-1438"/>
            <a:alphaOff val="0"/>
          </a:schemeClr>
        </a:solidFill>
        <a:ln w="12700" cap="flat" cmpd="sng" algn="ctr">
          <a:solidFill>
            <a:schemeClr val="accent5">
              <a:tint val="40000"/>
              <a:alpha val="90000"/>
              <a:hueOff val="-18893848"/>
              <a:satOff val="20809"/>
              <a:lumOff val="-14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36" tIns="144036" rIns="144036" bIns="288072" numCol="1" spcCol="1270" anchor="t" anchorCtr="0">
          <a:noAutofit/>
        </a:bodyPr>
        <a:lstStyle/>
        <a:p>
          <a:pPr marL="0" lvl="0" indent="0" algn="l" defTabSz="622300">
            <a:lnSpc>
              <a:spcPct val="90000"/>
            </a:lnSpc>
            <a:spcBef>
              <a:spcPct val="0"/>
            </a:spcBef>
            <a:spcAft>
              <a:spcPct val="35000"/>
            </a:spcAft>
            <a:buNone/>
          </a:pPr>
          <a:r>
            <a:rPr lang="en-US" sz="1400" kern="1200" dirty="0"/>
            <a:t>Regular Testing: Perform consistent checks on ESD control systems for effectiveness.</a:t>
          </a:r>
        </a:p>
      </dsp:txBody>
      <dsp:txXfrm>
        <a:off x="7823784" y="661397"/>
        <a:ext cx="1822727" cy="26356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6/25/2024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374389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91209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294955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222160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Pictu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anchor="ctr" anchorCtr="0">
            <a:noAutofit/>
          </a:bodyPr>
          <a:lstStyle>
            <a:lvl1pPr>
              <a:lnSpc>
                <a:spcPct val="100000"/>
              </a:lnSpc>
              <a:defRPr sz="40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sz="1400"/>
            </a:lvl1pPr>
          </a:lstStyle>
          <a:p>
            <a:r>
              <a:rPr lang="en-US"/>
              <a:t>Click icon to add picture</a:t>
            </a: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4307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0" y="0"/>
            <a:ext cx="4016188"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988518"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4506511" y="1393926"/>
            <a:ext cx="7042570" cy="1626225"/>
          </a:xfrm>
        </p:spPr>
        <p:txBody>
          <a:bodyPr anchor="b" anchorCtr="0">
            <a:noAutofit/>
          </a:bodyPr>
          <a:lstStyle>
            <a:lvl1pPr>
              <a:lnSpc>
                <a:spcPct val="100000"/>
              </a:lnSpc>
              <a:defRPr sz="3200"/>
            </a:lvl1pPr>
          </a:lstStyle>
          <a:p>
            <a:r>
              <a:rPr lang="en-US" dirty="0"/>
              <a:t>Click to add title</a:t>
            </a:r>
          </a:p>
        </p:txBody>
      </p:sp>
      <p:sp>
        <p:nvSpPr>
          <p:cNvPr id="2" name="Content Placeholder 2">
            <a:extLst>
              <a:ext uri="{FF2B5EF4-FFF2-40B4-BE49-F238E27FC236}">
                <a16:creationId xmlns:a16="http://schemas.microsoft.com/office/drawing/2014/main" id="{FEF27B53-079D-232F-8AA5-ED461B34E8D2}"/>
              </a:ext>
            </a:extLst>
          </p:cNvPr>
          <p:cNvSpPr>
            <a:spLocks noGrp="1"/>
          </p:cNvSpPr>
          <p:nvPr>
            <p:ph sz="quarter" idx="16" hasCustomPrompt="1"/>
          </p:nvPr>
        </p:nvSpPr>
        <p:spPr>
          <a:xfrm>
            <a:off x="4506741" y="3153103"/>
            <a:ext cx="7042335" cy="2648312"/>
          </a:xfrm>
        </p:spPr>
        <p:txBody>
          <a:bodyPr anchor="t">
            <a:normAutofit/>
          </a:bodyPr>
          <a:lstStyle>
            <a:lvl1pPr marL="0" indent="0">
              <a:lnSpc>
                <a:spcPct val="125000"/>
              </a:lnSpc>
              <a:spcAft>
                <a:spcPts val="600"/>
              </a:spcAft>
              <a:buNone/>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4041913" y="6144405"/>
            <a:ext cx="8150087" cy="713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0"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3986412"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4">
            <a:extLst>
              <a:ext uri="{FF2B5EF4-FFF2-40B4-BE49-F238E27FC236}">
                <a16:creationId xmlns:a16="http://schemas.microsoft.com/office/drawing/2014/main" id="{4F4FDF97-2780-775F-9416-96F7A90662B2}"/>
              </a:ext>
            </a:extLst>
          </p:cNvPr>
          <p:cNvSpPr>
            <a:spLocks noGrp="1"/>
          </p:cNvSpPr>
          <p:nvPr>
            <p:ph type="ftr" sz="quarter" idx="11"/>
          </p:nvPr>
        </p:nvSpPr>
        <p:spPr>
          <a:xfrm>
            <a:off x="6172202" y="6309360"/>
            <a:ext cx="4280135" cy="457200"/>
          </a:xfrm>
        </p:spPr>
        <p:txBody>
          <a:bodyPr/>
          <a:lstStyle>
            <a:lvl1pPr algn="ctr">
              <a:defRPr>
                <a:effectLst/>
              </a:defRPr>
            </a:lvl1pPr>
          </a:lstStyle>
          <a:p>
            <a:r>
              <a:rPr lang="en-US" dirty="0"/>
              <a:t>Presentation Title</a:t>
            </a:r>
          </a:p>
        </p:txBody>
      </p:sp>
      <p:sp>
        <p:nvSpPr>
          <p:cNvPr id="24" name="Date Placeholder 3">
            <a:extLst>
              <a:ext uri="{FF2B5EF4-FFF2-40B4-BE49-F238E27FC236}">
                <a16:creationId xmlns:a16="http://schemas.microsoft.com/office/drawing/2014/main" id="{A03787D1-4AB7-2166-D4DB-A3878CBB24F1}"/>
              </a:ext>
            </a:extLst>
          </p:cNvPr>
          <p:cNvSpPr>
            <a:spLocks noGrp="1"/>
          </p:cNvSpPr>
          <p:nvPr>
            <p:ph type="dt" sz="half" idx="10"/>
          </p:nvPr>
        </p:nvSpPr>
        <p:spPr>
          <a:xfrm>
            <a:off x="4506511" y="6309360"/>
            <a:ext cx="1513289" cy="457200"/>
          </a:xfrm>
        </p:spPr>
        <p:txBody>
          <a:bodyPr/>
          <a:lstStyle>
            <a:lvl1pPr>
              <a:defRPr>
                <a:effectLst/>
              </a:defRPr>
            </a:lvl1pPr>
          </a:lstStyle>
          <a:p>
            <a:r>
              <a:rPr lang="en-US" dirty="0">
                <a:solidFill>
                  <a:schemeClr val="tx2"/>
                </a:solidFill>
              </a:rPr>
              <a:t>9/8/20XX</a:t>
            </a:r>
            <a:endParaRPr lang="en-US" dirty="0"/>
          </a:p>
        </p:txBody>
      </p:sp>
      <p:sp>
        <p:nvSpPr>
          <p:cNvPr id="25" name="Slide Number Placeholder 5">
            <a:extLst>
              <a:ext uri="{FF2B5EF4-FFF2-40B4-BE49-F238E27FC236}">
                <a16:creationId xmlns:a16="http://schemas.microsoft.com/office/drawing/2014/main" id="{4F8C5CD2-BF99-0846-2E4A-179E6C459F1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1800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4" r:id="rId16"/>
    <p:sldLayoutId id="2147483705" r:id="rId17"/>
    <p:sldLayoutId id="2147483709" r:id="rId18"/>
    <p:sldLayoutId id="2147483682" r:id="rId19"/>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passive-components.eu/capacitors-can-help-with-esd-to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35102" y="592947"/>
            <a:ext cx="8791787" cy="3895085"/>
          </a:xfrm>
        </p:spPr>
        <p:txBody>
          <a:bodyPr vert="horz" lIns="109728" tIns="109728" rIns="109728" bIns="91440" rtlCol="0" anchor="b">
            <a:normAutofit/>
          </a:bodyPr>
          <a:lstStyle/>
          <a:p>
            <a:pPr>
              <a:lnSpc>
                <a:spcPct val="115000"/>
              </a:lnSpc>
            </a:pPr>
            <a:r>
              <a:rPr lang="en-US" sz="6700" b="0">
                <a:solidFill>
                  <a:schemeClr val="tx1">
                    <a:lumMod val="65000"/>
                    <a:lumOff val="35000"/>
                  </a:schemeClr>
                </a:solidFill>
              </a:rPr>
              <a:t>Electro-Static</a:t>
            </a:r>
            <a:br>
              <a:rPr lang="en-US" sz="6700" b="0">
                <a:solidFill>
                  <a:schemeClr val="tx1">
                    <a:lumMod val="65000"/>
                    <a:lumOff val="35000"/>
                  </a:schemeClr>
                </a:solidFill>
              </a:rPr>
            </a:br>
            <a:r>
              <a:rPr lang="en-US" sz="6700" b="0">
                <a:solidFill>
                  <a:schemeClr val="tx1">
                    <a:lumMod val="65000"/>
                    <a:lumOff val="35000"/>
                  </a:schemeClr>
                </a:solidFill>
              </a:rPr>
              <a:t>Discharge (ESD) </a:t>
            </a:r>
            <a:br>
              <a:rPr lang="en-US" sz="6700" b="0">
                <a:solidFill>
                  <a:schemeClr val="tx1">
                    <a:lumMod val="65000"/>
                    <a:lumOff val="35000"/>
                  </a:schemeClr>
                </a:solidFill>
              </a:rPr>
            </a:br>
            <a:r>
              <a:rPr lang="en-US" sz="6700" b="0">
                <a:solidFill>
                  <a:schemeClr val="tx1">
                    <a:lumMod val="65000"/>
                    <a:lumOff val="35000"/>
                  </a:schemeClr>
                </a:solidFill>
              </a:rPr>
              <a:t>Awareness</a:t>
            </a:r>
          </a:p>
        </p:txBody>
      </p:sp>
      <p:sp>
        <p:nvSpPr>
          <p:cNvPr id="22" name="Rectangle 21">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9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A721-AA78-B456-2125-ED62E0D47AF9}"/>
              </a:ext>
            </a:extLst>
          </p:cNvPr>
          <p:cNvSpPr>
            <a:spLocks noGrp="1"/>
          </p:cNvSpPr>
          <p:nvPr>
            <p:ph type="title"/>
          </p:nvPr>
        </p:nvSpPr>
        <p:spPr>
          <a:xfrm>
            <a:off x="1535371" y="1044054"/>
            <a:ext cx="10013709" cy="1030360"/>
          </a:xfrm>
        </p:spPr>
        <p:txBody>
          <a:bodyPr vert="horz" lIns="109728" tIns="109728" rIns="109728" bIns="91440" rtlCol="0">
            <a:normAutofit/>
          </a:bodyPr>
          <a:lstStyle/>
          <a:p>
            <a:r>
              <a:rPr lang="en-US" dirty="0">
                <a:solidFill>
                  <a:schemeClr val="bg1"/>
                </a:solidFill>
              </a:rPr>
              <a:t>How to prevent ESD?</a:t>
            </a:r>
          </a:p>
        </p:txBody>
      </p:sp>
      <p:sp>
        <p:nvSpPr>
          <p:cNvPr id="120" name="Rectangle 119">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7" name="TextBox 94">
            <a:extLst>
              <a:ext uri="{FF2B5EF4-FFF2-40B4-BE49-F238E27FC236}">
                <a16:creationId xmlns:a16="http://schemas.microsoft.com/office/drawing/2014/main" id="{93A89E17-1410-450A-D13D-3C642CDCC7F9}"/>
              </a:ext>
            </a:extLst>
          </p:cNvPr>
          <p:cNvGraphicFramePr/>
          <p:nvPr>
            <p:extLst>
              <p:ext uri="{D42A27DB-BD31-4B8C-83A1-F6EECF244321}">
                <p14:modId xmlns:p14="http://schemas.microsoft.com/office/powerpoint/2010/main" val="1979112586"/>
              </p:ext>
            </p:extLst>
          </p:nvPr>
        </p:nvGraphicFramePr>
        <p:xfrm>
          <a:off x="1713993" y="2408260"/>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2D37ECB5-FD43-4BC5-063D-194E31EA66F6}"/>
              </a:ext>
            </a:extLst>
          </p:cNvPr>
          <p:cNvSpPr txBox="1"/>
          <p:nvPr/>
        </p:nvSpPr>
        <p:spPr>
          <a:xfrm>
            <a:off x="2461711" y="5905375"/>
            <a:ext cx="7737231" cy="461665"/>
          </a:xfrm>
          <a:prstGeom prst="rect">
            <a:avLst/>
          </a:prstGeom>
          <a:solidFill>
            <a:srgbClr val="FFFF00"/>
          </a:solidFill>
          <a:ln w="38100">
            <a:solidFill>
              <a:srgbClr val="FF0000"/>
            </a:solidFill>
          </a:ln>
        </p:spPr>
        <p:txBody>
          <a:bodyPr wrap="square" rtlCol="0">
            <a:spAutoFit/>
          </a:bodyPr>
          <a:lstStyle/>
          <a:p>
            <a:r>
              <a:rPr lang="en-US" sz="1200" dirty="0">
                <a:highlight>
                  <a:srgbClr val="FFFF00"/>
                </a:highlight>
              </a:rPr>
              <a:t>It takes less than 100 Volts to damage electronic components, but humans generate between </a:t>
            </a:r>
          </a:p>
          <a:p>
            <a:r>
              <a:rPr lang="en-US" sz="1200" dirty="0">
                <a:highlight>
                  <a:srgbClr val="FFFF00"/>
                </a:highlight>
              </a:rPr>
              <a:t>3000 – 3500 volts by just walking.</a:t>
            </a:r>
          </a:p>
        </p:txBody>
      </p:sp>
    </p:spTree>
    <p:extLst>
      <p:ext uri="{BB962C8B-B14F-4D97-AF65-F5344CB8AC3E}">
        <p14:creationId xmlns:p14="http://schemas.microsoft.com/office/powerpoint/2010/main" val="158317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8" name="Rectangle 410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0" name="Rectangle 410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B1114-CC9B-4B3F-F688-03EE616DB8E0}"/>
              </a:ext>
            </a:extLst>
          </p:cNvPr>
          <p:cNvSpPr>
            <a:spLocks noGrp="1"/>
          </p:cNvSpPr>
          <p:nvPr>
            <p:ph type="title"/>
          </p:nvPr>
        </p:nvSpPr>
        <p:spPr>
          <a:xfrm>
            <a:off x="642918" y="1072110"/>
            <a:ext cx="3611029" cy="1148909"/>
          </a:xfrm>
        </p:spPr>
        <p:txBody>
          <a:bodyPr vert="horz" lIns="109728" tIns="109728" rIns="109728" bIns="91440" rtlCol="0" anchor="ctr">
            <a:normAutofit fontScale="90000"/>
          </a:bodyPr>
          <a:lstStyle/>
          <a:p>
            <a:pPr>
              <a:lnSpc>
                <a:spcPct val="150000"/>
              </a:lnSpc>
            </a:pPr>
            <a:r>
              <a:rPr lang="en-US" sz="3600" dirty="0"/>
              <a:t>Are you grounded?</a:t>
            </a:r>
          </a:p>
        </p:txBody>
      </p:sp>
      <p:sp>
        <p:nvSpPr>
          <p:cNvPr id="4112" name="Rectangle 4111">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7EF5DA5-EC69-B888-BABF-ADA049CD3903}"/>
              </a:ext>
            </a:extLst>
          </p:cNvPr>
          <p:cNvSpPr>
            <a:spLocks noGrp="1"/>
          </p:cNvSpPr>
          <p:nvPr>
            <p:ph type="body" sz="half" idx="2"/>
          </p:nvPr>
        </p:nvSpPr>
        <p:spPr>
          <a:xfrm>
            <a:off x="637874" y="2471307"/>
            <a:ext cx="3616073" cy="3303287"/>
          </a:xfrm>
        </p:spPr>
        <p:txBody>
          <a:bodyPr vert="horz" lIns="109728" tIns="109728" rIns="109728" bIns="91440" rtlCol="0" anchor="t">
            <a:normAutofit fontScale="92500"/>
          </a:bodyPr>
          <a:lstStyle/>
          <a:p>
            <a:pPr marL="285750" indent="-285750">
              <a:spcBef>
                <a:spcPts val="930"/>
              </a:spcBef>
              <a:buFont typeface="Arial" panose="020B0604020202020204" pitchFamily="34" charset="0"/>
              <a:buChar char="•"/>
            </a:pPr>
            <a:r>
              <a:rPr lang="en-US" dirty="0"/>
              <a:t>Stand on ESD-Safe mat</a:t>
            </a:r>
          </a:p>
          <a:p>
            <a:pPr marL="285750" indent="-285750">
              <a:spcBef>
                <a:spcPts val="930"/>
              </a:spcBef>
              <a:buFont typeface="Arial" panose="020B0604020202020204" pitchFamily="34" charset="0"/>
              <a:buChar char="•"/>
            </a:pPr>
            <a:r>
              <a:rPr lang="en-US" dirty="0"/>
              <a:t>Use Wrist Strap while working</a:t>
            </a:r>
          </a:p>
          <a:p>
            <a:pPr marL="285750" indent="-285750">
              <a:spcBef>
                <a:spcPts val="930"/>
              </a:spcBef>
              <a:buFont typeface="Arial" panose="020B0604020202020204" pitchFamily="34" charset="0"/>
              <a:buChar char="•"/>
            </a:pPr>
            <a:r>
              <a:rPr lang="en-US" dirty="0"/>
              <a:t>Ensure tables/chairs are grounded</a:t>
            </a:r>
          </a:p>
          <a:p>
            <a:pPr marL="285750" indent="-285750">
              <a:spcBef>
                <a:spcPts val="930"/>
              </a:spcBef>
              <a:buFont typeface="Arial" panose="020B0604020202020204" pitchFamily="34" charset="0"/>
              <a:buChar char="•"/>
            </a:pPr>
            <a:r>
              <a:rPr lang="en-US" dirty="0"/>
              <a:t>Perform grounding check before entering EPA</a:t>
            </a:r>
          </a:p>
          <a:p>
            <a:pPr marL="285750" indent="-285750">
              <a:spcBef>
                <a:spcPts val="930"/>
              </a:spcBef>
              <a:buFont typeface="Arial" panose="020B0604020202020204" pitchFamily="34" charset="0"/>
              <a:buChar char="•"/>
            </a:pPr>
            <a:endParaRPr lang="en-US" dirty="0"/>
          </a:p>
        </p:txBody>
      </p:sp>
      <p:pic>
        <p:nvPicPr>
          <p:cNvPr id="4099" name="Picture 3" descr="ESD Inhibition Criteria in PCB Design - PCB Design &amp; Layout - PCBway">
            <a:extLst>
              <a:ext uri="{FF2B5EF4-FFF2-40B4-BE49-F238E27FC236}">
                <a16:creationId xmlns:a16="http://schemas.microsoft.com/office/drawing/2014/main" id="{F54237BA-38A8-EEDB-5AC7-C556FB88A5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8714" y="1604948"/>
            <a:ext cx="6514470" cy="3648103"/>
          </a:xfrm>
          <a:prstGeom prst="rect">
            <a:avLst/>
          </a:prstGeom>
          <a:noFill/>
          <a:extLst>
            <a:ext uri="{909E8E84-426E-40DD-AFC4-6F175D3DCCD1}">
              <a14:hiddenFill xmlns:a14="http://schemas.microsoft.com/office/drawing/2010/main">
                <a:solidFill>
                  <a:srgbClr val="FFFFFF"/>
                </a:solidFill>
              </a14:hiddenFill>
            </a:ext>
          </a:extLst>
        </p:spPr>
      </p:pic>
      <p:sp>
        <p:nvSpPr>
          <p:cNvPr id="4114" name="Rectangle 411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1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49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5" name="Rectangle 134">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D2769-08DE-E62F-163A-27A5442A9FFA}"/>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pPr>
              <a:lnSpc>
                <a:spcPct val="150000"/>
              </a:lnSpc>
            </a:pPr>
            <a:r>
              <a:rPr lang="en-US" sz="3600">
                <a:solidFill>
                  <a:schemeClr val="bg1"/>
                </a:solidFill>
              </a:rPr>
              <a:t>Reminders</a:t>
            </a:r>
          </a:p>
        </p:txBody>
      </p:sp>
      <p:sp>
        <p:nvSpPr>
          <p:cNvPr id="141" name="Rectangle 140">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DBA5362A-CCD2-A51D-76D8-F2DECAED2709}"/>
              </a:ext>
            </a:extLst>
          </p:cNvPr>
          <p:cNvGraphicFramePr/>
          <p:nvPr>
            <p:extLst>
              <p:ext uri="{D42A27DB-BD31-4B8C-83A1-F6EECF244321}">
                <p14:modId xmlns:p14="http://schemas.microsoft.com/office/powerpoint/2010/main" val="1338999829"/>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505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835F464-7A59-4221-AA5E-B60EF8D3C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642918" y="705113"/>
            <a:ext cx="3411973" cy="5197498"/>
          </a:xfrm>
        </p:spPr>
        <p:txBody>
          <a:bodyPr vert="horz" lIns="109728" tIns="109728" rIns="109728" bIns="91440" rtlCol="0" anchor="ctr">
            <a:normAutofit/>
          </a:bodyPr>
          <a:lstStyle/>
          <a:p>
            <a:pPr>
              <a:lnSpc>
                <a:spcPct val="150000"/>
              </a:lnSpc>
            </a:pPr>
            <a:r>
              <a:rPr lang="en-US" sz="3600"/>
              <a:t>Contents</a:t>
            </a:r>
          </a:p>
        </p:txBody>
      </p:sp>
      <p:sp>
        <p:nvSpPr>
          <p:cNvPr id="17" name="Rectangle 16">
            <a:extLst>
              <a:ext uri="{FF2B5EF4-FFF2-40B4-BE49-F238E27FC236}">
                <a16:creationId xmlns:a16="http://schemas.microsoft.com/office/drawing/2014/main" id="{2C57B5ED-61CB-4AF5-A47A-A41A996F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61644" y="0"/>
            <a:ext cx="7530351"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4C9CDB-7738-4B6C-BCE1-D9516C1E0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923610BF-B5C7-F47D-3FEF-2096E63CA655}"/>
              </a:ext>
            </a:extLst>
          </p:cNvPr>
          <p:cNvGraphicFramePr>
            <a:graphicFrameLocks noGrp="1"/>
          </p:cNvGraphicFramePr>
          <p:nvPr>
            <p:ph sz="quarter" idx="14"/>
            <p:extLst>
              <p:ext uri="{D42A27DB-BD31-4B8C-83A1-F6EECF244321}">
                <p14:modId xmlns:p14="http://schemas.microsoft.com/office/powerpoint/2010/main" val="793850688"/>
              </p:ext>
            </p:extLst>
          </p:nvPr>
        </p:nvGraphicFramePr>
        <p:xfrm>
          <a:off x="5376863" y="704850"/>
          <a:ext cx="6172200" cy="519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35103" y="1057522"/>
            <a:ext cx="4741843" cy="2173433"/>
          </a:xfrm>
        </p:spPr>
        <p:txBody>
          <a:bodyPr vert="horz" lIns="109728" tIns="109728" rIns="109728" bIns="91440" rtlCol="0" anchor="ctr">
            <a:normAutofit/>
          </a:bodyPr>
          <a:lstStyle/>
          <a:p>
            <a:pPr>
              <a:lnSpc>
                <a:spcPct val="125000"/>
              </a:lnSpc>
            </a:pPr>
            <a:r>
              <a:rPr lang="en-US" sz="4100" b="0"/>
              <a:t>Introduction to ESD</a:t>
            </a:r>
          </a:p>
        </p:txBody>
      </p:sp>
      <p:sp>
        <p:nvSpPr>
          <p:cNvPr id="22" name="Rectangle 21">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nterior of a laptop computer motherboard">
            <a:extLst>
              <a:ext uri="{FF2B5EF4-FFF2-40B4-BE49-F238E27FC236}">
                <a16:creationId xmlns:a16="http://schemas.microsoft.com/office/drawing/2014/main" id="{E996E185-B8C9-358B-3836-DD322EA70345}"/>
              </a:ext>
            </a:extLst>
          </p:cNvPr>
          <p:cNvPicPr>
            <a:picLocks noChangeAspect="1"/>
          </p:cNvPicPr>
          <p:nvPr/>
        </p:nvPicPr>
        <p:blipFill rotWithShape="1">
          <a:blip r:embed="rId3"/>
          <a:srcRect l="31704" r="15232"/>
          <a:stretch/>
        </p:blipFill>
        <p:spPr>
          <a:xfrm>
            <a:off x="6859936" y="-2"/>
            <a:ext cx="5332064" cy="6858002"/>
          </a:xfrm>
          <a:prstGeom prst="rect">
            <a:avLst/>
          </a:prstGeom>
        </p:spPr>
      </p:pic>
    </p:spTree>
    <p:extLst>
      <p:ext uri="{BB962C8B-B14F-4D97-AF65-F5344CB8AC3E}">
        <p14:creationId xmlns:p14="http://schemas.microsoft.com/office/powerpoint/2010/main" val="291602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2" name="Rectangle 105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 What Is “Static Electricity,” and ...">
            <a:extLst>
              <a:ext uri="{FF2B5EF4-FFF2-40B4-BE49-F238E27FC236}">
                <a16:creationId xmlns:a16="http://schemas.microsoft.com/office/drawing/2014/main" id="{80C1B92C-892D-C76F-049D-B1AE5BFB28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5786" y="1934814"/>
            <a:ext cx="3769349" cy="2991546"/>
          </a:xfrm>
          <a:prstGeom prst="rect">
            <a:avLst/>
          </a:prstGeom>
          <a:noFill/>
          <a:extLst>
            <a:ext uri="{909E8E84-426E-40DD-AFC4-6F175D3DCCD1}">
              <a14:hiddenFill xmlns:a14="http://schemas.microsoft.com/office/drawing/2010/main">
                <a:solidFill>
                  <a:srgbClr val="FFFFFF"/>
                </a:solidFill>
              </a14:hiddenFill>
            </a:ext>
          </a:extLst>
        </p:spPr>
      </p:pic>
      <p:sp>
        <p:nvSpPr>
          <p:cNvPr id="1056" name="Rectangle 105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4919472" y="1056362"/>
            <a:ext cx="6627226" cy="1154102"/>
          </a:xfrm>
        </p:spPr>
        <p:txBody>
          <a:bodyPr vert="horz" lIns="109728" tIns="109728" rIns="109728" bIns="91440" rtlCol="0" anchor="ctr">
            <a:normAutofit/>
          </a:bodyPr>
          <a:lstStyle/>
          <a:p>
            <a:pPr>
              <a:lnSpc>
                <a:spcPct val="150000"/>
              </a:lnSpc>
            </a:pPr>
            <a:r>
              <a:rPr lang="en-US" sz="3600"/>
              <a:t>What is ESD?</a:t>
            </a:r>
          </a:p>
        </p:txBody>
      </p:sp>
      <p:sp>
        <p:nvSpPr>
          <p:cNvPr id="1060" name="Rectangle 1059">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BBAABBD-8A7F-A90C-3E5F-9B47E6255AA6}"/>
              </a:ext>
            </a:extLst>
          </p:cNvPr>
          <p:cNvSpPr>
            <a:spLocks/>
          </p:cNvSpPr>
          <p:nvPr/>
        </p:nvSpPr>
        <p:spPr>
          <a:xfrm>
            <a:off x="4921857" y="2268656"/>
            <a:ext cx="6627226" cy="3505938"/>
          </a:xfrm>
          <a:prstGeom prst="rect">
            <a:avLst/>
          </a:prstGeom>
        </p:spPr>
        <p:txBody>
          <a:bodyPr vert="horz" lIns="109728" tIns="109728" rIns="109728" bIns="91440" rtlCol="0" anchor="t">
            <a:normAutofit/>
          </a:bodyPr>
          <a:lstStyle/>
          <a:p>
            <a:pPr>
              <a:lnSpc>
                <a:spcPct val="130000"/>
              </a:lnSpc>
              <a:spcBef>
                <a:spcPts val="930"/>
              </a:spcBef>
              <a:spcAft>
                <a:spcPts val="600"/>
              </a:spcAft>
              <a:buFont typeface="Corbel" panose="020B0503020204020204" pitchFamily="34" charset="0"/>
            </a:pPr>
            <a:r>
              <a:rPr lang="en-US" sz="1700" b="1" spc="150" dirty="0">
                <a:solidFill>
                  <a:schemeClr val="tx1">
                    <a:lumMod val="75000"/>
                    <a:lumOff val="25000"/>
                  </a:schemeClr>
                </a:solidFill>
              </a:rPr>
              <a:t>Electrostatic Discharge</a:t>
            </a:r>
            <a:r>
              <a:rPr lang="en-US" sz="1700" spc="150" dirty="0">
                <a:solidFill>
                  <a:schemeClr val="tx1">
                    <a:lumMod val="75000"/>
                    <a:lumOff val="25000"/>
                  </a:schemeClr>
                </a:solidFill>
              </a:rPr>
              <a:t>, commonly known as ESD, is a </a:t>
            </a:r>
            <a:r>
              <a:rPr lang="en-US" sz="1700" b="1" spc="150" dirty="0">
                <a:solidFill>
                  <a:schemeClr val="tx1">
                    <a:lumMod val="75000"/>
                    <a:lumOff val="25000"/>
                  </a:schemeClr>
                </a:solidFill>
              </a:rPr>
              <a:t>sudden and momentary flow of electric current</a:t>
            </a:r>
            <a:r>
              <a:rPr lang="en-US" sz="1700" spc="150" dirty="0">
                <a:solidFill>
                  <a:schemeClr val="tx1">
                    <a:lumMod val="75000"/>
                    <a:lumOff val="25000"/>
                  </a:schemeClr>
                </a:solidFill>
              </a:rPr>
              <a:t> between two objects.</a:t>
            </a:r>
          </a:p>
          <a:p>
            <a:pPr>
              <a:lnSpc>
                <a:spcPct val="130000"/>
              </a:lnSpc>
              <a:spcBef>
                <a:spcPts val="930"/>
              </a:spcBef>
              <a:spcAft>
                <a:spcPts val="600"/>
              </a:spcAft>
              <a:buFont typeface="Corbel" panose="020B0503020204020204" pitchFamily="34" charset="0"/>
            </a:pPr>
            <a:r>
              <a:rPr lang="en-US" sz="1700" spc="150" dirty="0">
                <a:solidFill>
                  <a:schemeClr val="tx1">
                    <a:lumMod val="75000"/>
                    <a:lumOff val="25000"/>
                  </a:schemeClr>
                </a:solidFill>
              </a:rPr>
              <a:t>This usually occurs when the objects are brought close together or when the </a:t>
            </a:r>
            <a:r>
              <a:rPr lang="en-US" sz="1700" b="1" spc="150" dirty="0">
                <a:solidFill>
                  <a:schemeClr val="tx1">
                    <a:lumMod val="75000"/>
                    <a:lumOff val="25000"/>
                  </a:schemeClr>
                </a:solidFill>
              </a:rPr>
              <a:t>dielectric</a:t>
            </a:r>
            <a:r>
              <a:rPr lang="en-US" sz="1700" spc="150" dirty="0">
                <a:solidFill>
                  <a:schemeClr val="tx1">
                    <a:lumMod val="75000"/>
                    <a:lumOff val="25000"/>
                  </a:schemeClr>
                </a:solidFill>
              </a:rPr>
              <a:t> (an insulating material) between them breaks down, often </a:t>
            </a:r>
            <a:r>
              <a:rPr lang="en-US" sz="1700" b="1" spc="150" dirty="0">
                <a:solidFill>
                  <a:schemeClr val="tx1">
                    <a:lumMod val="75000"/>
                    <a:lumOff val="25000"/>
                  </a:schemeClr>
                </a:solidFill>
              </a:rPr>
              <a:t>resulting in a visible spark</a:t>
            </a:r>
            <a:r>
              <a:rPr lang="en-US" sz="1700" spc="150" dirty="0">
                <a:solidFill>
                  <a:schemeClr val="tx1">
                    <a:lumMod val="75000"/>
                    <a:lumOff val="25000"/>
                  </a:schemeClr>
                </a:solidFill>
              </a:rPr>
              <a:t>.</a:t>
            </a:r>
          </a:p>
        </p:txBody>
      </p:sp>
      <p:sp>
        <p:nvSpPr>
          <p:cNvPr id="1062" name="Rectangle 1061">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1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6"/>
            <a:ext cx="4062884" cy="57213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D2769-08DE-E62F-163A-27A5442A9FFA}"/>
              </a:ext>
            </a:extLst>
          </p:cNvPr>
          <p:cNvSpPr>
            <a:spLocks noGrp="1"/>
          </p:cNvSpPr>
          <p:nvPr>
            <p:ph type="title"/>
          </p:nvPr>
        </p:nvSpPr>
        <p:spPr>
          <a:xfrm>
            <a:off x="645459" y="1200863"/>
            <a:ext cx="3119717" cy="4306007"/>
          </a:xfrm>
        </p:spPr>
        <p:txBody>
          <a:bodyPr vert="horz" lIns="109728" tIns="109728" rIns="109728" bIns="91440" rtlCol="0" anchor="ctr">
            <a:normAutofit/>
          </a:bodyPr>
          <a:lstStyle/>
          <a:p>
            <a:pPr>
              <a:lnSpc>
                <a:spcPct val="150000"/>
              </a:lnSpc>
            </a:pPr>
            <a:r>
              <a:rPr lang="en-US" sz="3600">
                <a:solidFill>
                  <a:schemeClr val="bg1"/>
                </a:solidFill>
              </a:rPr>
              <a:t>How is ESD created?</a:t>
            </a:r>
          </a:p>
        </p:txBody>
      </p:sp>
      <p:sp>
        <p:nvSpPr>
          <p:cNvPr id="73" name="Rectangle 72">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6572"/>
            <a:ext cx="405698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8327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FA286C7-EFC7-4DFE-967A-7E37BA0F3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92001"/>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6" name="Rectangle 75">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7" name="Rectangle 76">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25" name="Content Placeholder 2">
            <a:extLst>
              <a:ext uri="{FF2B5EF4-FFF2-40B4-BE49-F238E27FC236}">
                <a16:creationId xmlns:a16="http://schemas.microsoft.com/office/drawing/2014/main" id="{68C87019-8A3C-0805-BDF0-4FB8C246B347}"/>
              </a:ext>
            </a:extLst>
          </p:cNvPr>
          <p:cNvGraphicFramePr>
            <a:graphicFrameLocks noGrp="1"/>
          </p:cNvGraphicFramePr>
          <p:nvPr>
            <p:ph sz="quarter" idx="16"/>
            <p:extLst>
              <p:ext uri="{D42A27DB-BD31-4B8C-83A1-F6EECF244321}">
                <p14:modId xmlns:p14="http://schemas.microsoft.com/office/powerpoint/2010/main" val="393740067"/>
              </p:ext>
            </p:extLst>
          </p:nvPr>
        </p:nvGraphicFramePr>
        <p:xfrm>
          <a:off x="4757929" y="1164597"/>
          <a:ext cx="6790606" cy="4378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896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80" name="Rectangle 2079">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2084" name="Rectangle 2083">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6" name="Rectangle 2085">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8" name="Rectangle 208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209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Danger of ESD">
            <a:extLst>
              <a:ext uri="{FF2B5EF4-FFF2-40B4-BE49-F238E27FC236}">
                <a16:creationId xmlns:a16="http://schemas.microsoft.com/office/drawing/2014/main" id="{0DB5302C-D6C1-9FEC-DD98-93C6ADB133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7" b="1123"/>
          <a:stretch/>
        </p:blipFill>
        <p:spPr bwMode="auto">
          <a:xfrm>
            <a:off x="973881" y="1738975"/>
            <a:ext cx="5563883" cy="3729959"/>
          </a:xfrm>
          <a:prstGeom prst="rect">
            <a:avLst/>
          </a:prstGeom>
          <a:noFill/>
          <a:extLst>
            <a:ext uri="{909E8E84-426E-40DD-AFC4-6F175D3DCCD1}">
              <a14:hiddenFill xmlns:a14="http://schemas.microsoft.com/office/drawing/2010/main">
                <a:solidFill>
                  <a:srgbClr val="FFFFFF"/>
                </a:solidFill>
              </a14:hiddenFill>
            </a:ext>
          </a:extLst>
        </p:spPr>
      </p:pic>
      <p:sp>
        <p:nvSpPr>
          <p:cNvPr id="2094" name="Rectangle 2093">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25000"/>
              </a:lnSpc>
            </a:pPr>
            <a:r>
              <a:rPr lang="en-US" b="0" cap="all" dirty="0">
                <a:solidFill>
                  <a:schemeClr val="bg1"/>
                </a:solidFill>
              </a:rPr>
              <a:t>Impacts of ESD</a:t>
            </a:r>
          </a:p>
        </p:txBody>
      </p:sp>
      <p:sp>
        <p:nvSpPr>
          <p:cNvPr id="2096" name="Rectangle 209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DB426D6-FD66-4A48-A6EB-235CF4081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9873" y="-10597"/>
            <a:ext cx="4067173"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47" y="717163"/>
            <a:ext cx="8068913" cy="545045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09E6C1-B33E-49E8-8D77-7D2A9B49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9872" y="717163"/>
            <a:ext cx="4059075" cy="5392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8576235" y="1201271"/>
            <a:ext cx="3161553" cy="4394440"/>
          </a:xfrm>
        </p:spPr>
        <p:txBody>
          <a:bodyPr vert="horz" lIns="109728" tIns="109728" rIns="109728" bIns="91440" rtlCol="0" anchor="ctr">
            <a:normAutofit/>
          </a:bodyPr>
          <a:lstStyle/>
          <a:p>
            <a:pPr>
              <a:lnSpc>
                <a:spcPct val="150000"/>
              </a:lnSpc>
            </a:pPr>
            <a:r>
              <a:rPr lang="en-US">
                <a:solidFill>
                  <a:srgbClr val="FFFFFF"/>
                </a:solidFill>
              </a:rPr>
              <a:t>How ESD damages electronics?</a:t>
            </a:r>
          </a:p>
        </p:txBody>
      </p:sp>
      <p:sp>
        <p:nvSpPr>
          <p:cNvPr id="22" name="Rectangle 2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67615"/>
            <a:ext cx="8063866"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91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D0687CC-D1D8-44B2-9573-CC65510EC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32924" y="6134669"/>
            <a:ext cx="4059075" cy="72333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B739588B-F00F-0DEB-C53E-3E9C98F12AA5}"/>
              </a:ext>
            </a:extLst>
          </p:cNvPr>
          <p:cNvGraphicFramePr>
            <a:graphicFrameLocks noGrp="1"/>
          </p:cNvGraphicFramePr>
          <p:nvPr>
            <p:ph sz="quarter" idx="17"/>
            <p:extLst>
              <p:ext uri="{D42A27DB-BD31-4B8C-83A1-F6EECF244321}">
                <p14:modId xmlns:p14="http://schemas.microsoft.com/office/powerpoint/2010/main" val="543595832"/>
              </p:ext>
            </p:extLst>
          </p:nvPr>
        </p:nvGraphicFramePr>
        <p:xfrm>
          <a:off x="643467" y="1375554"/>
          <a:ext cx="6771884" cy="4101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05FADFE3-A10B-64B2-61A7-08A69F58FFC2}"/>
              </a:ext>
            </a:extLst>
          </p:cNvPr>
          <p:cNvSpPr txBox="1"/>
          <p:nvPr/>
        </p:nvSpPr>
        <p:spPr>
          <a:xfrm>
            <a:off x="147719" y="5344612"/>
            <a:ext cx="7737231" cy="646331"/>
          </a:xfrm>
          <a:prstGeom prst="rect">
            <a:avLst/>
          </a:prstGeom>
          <a:solidFill>
            <a:srgbClr val="FFFF00"/>
          </a:solidFill>
          <a:ln w="38100">
            <a:solidFill>
              <a:srgbClr val="FF0000"/>
            </a:solidFill>
          </a:ln>
        </p:spPr>
        <p:txBody>
          <a:bodyPr wrap="square" rtlCol="0">
            <a:spAutoFit/>
          </a:bodyPr>
          <a:lstStyle/>
          <a:p>
            <a:r>
              <a:rPr lang="en-US" sz="1200" dirty="0">
                <a:highlight>
                  <a:srgbClr val="FFFF00"/>
                </a:highlight>
              </a:rPr>
              <a:t>The damage caused by ESD can be immediate or may not manifest until later, potentially leading to device failure weeks or months after the ESD event. This is why ESD protection measures are critical in environments where electronic components are manufactured, handled, or used</a:t>
            </a:r>
          </a:p>
        </p:txBody>
      </p:sp>
    </p:spTree>
    <p:extLst>
      <p:ext uri="{BB962C8B-B14F-4D97-AF65-F5344CB8AC3E}">
        <p14:creationId xmlns:p14="http://schemas.microsoft.com/office/powerpoint/2010/main" val="222563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A721-AA78-B456-2125-ED62E0D47AF9}"/>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 Cost on Companies due to ESD</a:t>
            </a: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7DAE00-8466-5BE4-2536-4FA3302D0E89}"/>
              </a:ext>
            </a:extLst>
          </p:cNvPr>
          <p:cNvSpPr>
            <a:spLocks noGrp="1"/>
          </p:cNvSpPr>
          <p:nvPr>
            <p:ph idx="1"/>
          </p:nvPr>
        </p:nvSpPr>
        <p:spPr>
          <a:xfrm>
            <a:off x="1535371" y="2702257"/>
            <a:ext cx="9935571" cy="3426158"/>
          </a:xfrm>
        </p:spPr>
        <p:txBody>
          <a:bodyPr anchor="t">
            <a:normAutofit fontScale="77500" lnSpcReduction="20000"/>
          </a:bodyPr>
          <a:lstStyle/>
          <a:p>
            <a:r>
              <a:rPr lang="en-US" b="0" dirty="0"/>
              <a:t>ESD has significant cost implications for industries, particularly those dealing with electronics and sensitive components. </a:t>
            </a:r>
          </a:p>
          <a:p>
            <a:pPr marL="342900" indent="-342900">
              <a:buFont typeface="+mj-lt"/>
              <a:buAutoNum type="arabicPeriod"/>
            </a:pPr>
            <a:r>
              <a:rPr lang="en-US" dirty="0"/>
              <a:t>Direct Damage Costs</a:t>
            </a:r>
            <a:r>
              <a:rPr lang="en-US" b="0" dirty="0"/>
              <a:t>: ESD can cause immediate damage to electronic components, leading to the need for repair or replacement. This can be costly, especially for high-value components</a:t>
            </a:r>
          </a:p>
          <a:p>
            <a:pPr marL="342900" indent="-342900">
              <a:buFont typeface="+mj-lt"/>
              <a:buAutoNum type="arabicPeriod"/>
            </a:pPr>
            <a:r>
              <a:rPr lang="en-US" dirty="0"/>
              <a:t>Indirect Costs</a:t>
            </a:r>
            <a:r>
              <a:rPr lang="en-US" b="0" dirty="0"/>
              <a:t>: ESD damage can result in production delays, increased labor for rework, and additional quality control checks. These indirect costs can add up quickly and impact the overall operational efficiency</a:t>
            </a:r>
          </a:p>
          <a:p>
            <a:pPr marL="342900" indent="-342900">
              <a:buFont typeface="+mj-lt"/>
              <a:buAutoNum type="arabicPeriod"/>
            </a:pPr>
            <a:r>
              <a:rPr lang="en-US" dirty="0"/>
              <a:t>Warranty and Liability</a:t>
            </a:r>
            <a:r>
              <a:rPr lang="en-US" b="0" dirty="0"/>
              <a:t>: Products damaged by ESD and shipped to customers can lead to warranty claims and potential liability issues. This not only has financial repercussions but can also harm a company’s reputation</a:t>
            </a:r>
          </a:p>
        </p:txBody>
      </p:sp>
    </p:spTree>
    <p:extLst>
      <p:ext uri="{BB962C8B-B14F-4D97-AF65-F5344CB8AC3E}">
        <p14:creationId xmlns:p14="http://schemas.microsoft.com/office/powerpoint/2010/main" val="112741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96" name="Rectangle 3095">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3100" name="Rectangle 3099">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2" name="Rectangle 310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4" name="Rectangle 3103">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463825" y="1709530"/>
            <a:ext cx="3754671" cy="2528515"/>
          </a:xfrm>
        </p:spPr>
        <p:txBody>
          <a:bodyPr vert="horz" lIns="109728" tIns="109728" rIns="109728" bIns="91440" rtlCol="0" anchor="b">
            <a:normAutofit/>
          </a:bodyPr>
          <a:lstStyle/>
          <a:p>
            <a:pPr>
              <a:lnSpc>
                <a:spcPct val="125000"/>
              </a:lnSpc>
            </a:pPr>
            <a:r>
              <a:rPr lang="en-US" sz="3600" b="0"/>
              <a:t>Protecting from ESD</a:t>
            </a:r>
          </a:p>
        </p:txBody>
      </p:sp>
      <p:sp>
        <p:nvSpPr>
          <p:cNvPr id="3106" name="Rectangle 3105">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yellow triangle with a hand holding a knife&#10;&#10;Description automatically generated">
            <a:extLst>
              <a:ext uri="{FF2B5EF4-FFF2-40B4-BE49-F238E27FC236}">
                <a16:creationId xmlns:a16="http://schemas.microsoft.com/office/drawing/2014/main" id="{8F35600B-C950-B81B-9610-20E44606B15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312285" y="1522600"/>
            <a:ext cx="6236248" cy="4162710"/>
          </a:xfrm>
          <a:prstGeom prst="rect">
            <a:avLst/>
          </a:prstGeom>
        </p:spPr>
      </p:pic>
      <p:sp>
        <p:nvSpPr>
          <p:cNvPr id="3108" name="Rectangle 310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E01BE30-2A80-F1A7-C65F-3A42F103AEB1}"/>
              </a:ext>
            </a:extLst>
          </p:cNvPr>
          <p:cNvSpPr txBox="1"/>
          <p:nvPr/>
        </p:nvSpPr>
        <p:spPr>
          <a:xfrm>
            <a:off x="8778223" y="5485255"/>
            <a:ext cx="27703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passive-components.eu/capacitors-can-help-with-esd-too/">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01707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{8368FDAD-9499-44D8-B123-99EFD05BCCDE}tf56000440_win32</Template>
  <TotalTime>591</TotalTime>
  <Words>654</Words>
  <Application>Microsoft Office PowerPoint</Application>
  <PresentationFormat>Widescreen</PresentationFormat>
  <Paragraphs>65</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Meiryo</vt:lpstr>
      <vt:lpstr>Arial</vt:lpstr>
      <vt:lpstr>Calibri</vt:lpstr>
      <vt:lpstr>Corbel</vt:lpstr>
      <vt:lpstr>Wingdings</vt:lpstr>
      <vt:lpstr>ShojiVTI</vt:lpstr>
      <vt:lpstr>Electro-Static Discharge (ESD)  Awareness</vt:lpstr>
      <vt:lpstr>Contents</vt:lpstr>
      <vt:lpstr>Introduction to ESD</vt:lpstr>
      <vt:lpstr>What is ESD?</vt:lpstr>
      <vt:lpstr>How is ESD created?</vt:lpstr>
      <vt:lpstr>Impacts of ESD</vt:lpstr>
      <vt:lpstr>How ESD damages electronics?</vt:lpstr>
      <vt:lpstr> Cost on Companies due to ESD</vt:lpstr>
      <vt:lpstr>Protecting from ESD</vt:lpstr>
      <vt:lpstr>How to prevent ESD?</vt:lpstr>
      <vt:lpstr>Are you grounded?</vt:lpstr>
      <vt:lpstr>Reminders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Electro-Static Discharge (ESD)  Awareness</dc:title>
  <dc:creator>Firas Hilman Bin Harizan [ Intern ]</dc:creator>
  <cp:lastModifiedBy>Firas Hilman Bin Harizan [ Intern ]</cp:lastModifiedBy>
  <cp:revision>2</cp:revision>
  <dcterms:created xsi:type="dcterms:W3CDTF">2024-06-19T01:28:44Z</dcterms:created>
  <dcterms:modified xsi:type="dcterms:W3CDTF">2024-06-25T09:15:27Z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ClassificationContentMarkingFooterLocations">
    <vt:lpwstr>ShojiVTI:11</vt:lpwstr>
  </property>
  <property fmtid="{D5CDD505-2E9C-101B-9397-08002B2CF9AE}" pid="5" name="ClassificationContentMarkingFooterText">
    <vt:lpwstr>Micron Confidential</vt:lpwstr>
  </property>
  <property fmtid="{D5CDD505-2E9C-101B-9397-08002B2CF9AE}" pid="6" name="ClassificationContentMarkingHeaderLocations">
    <vt:lpwstr>ShojiVTI:10</vt:lpwstr>
  </property>
  <property fmtid="{D5CDD505-2E9C-101B-9397-08002B2CF9AE}" pid="7" name="ClassificationContentMarkingHeaderText">
    <vt:lpwstr>Micron Confidential</vt:lpwstr>
  </property>
  <property fmtid="{D5CDD505-2E9C-101B-9397-08002B2CF9AE}" pid="8" name="MSIP_Label_066f97f8-1f65-4440-afff-6cc790915837_Enabled">
    <vt:lpwstr>true</vt:lpwstr>
  </property>
  <property fmtid="{D5CDD505-2E9C-101B-9397-08002B2CF9AE}" pid="9" name="MSIP_Label_066f97f8-1f65-4440-afff-6cc790915837_SetDate">
    <vt:lpwstr>2024-06-19T02:51:15Z</vt:lpwstr>
  </property>
  <property fmtid="{D5CDD505-2E9C-101B-9397-08002B2CF9AE}" pid="10" name="MSIP_Label_066f97f8-1f65-4440-afff-6cc790915837_Method">
    <vt:lpwstr>Privileged</vt:lpwstr>
  </property>
  <property fmtid="{D5CDD505-2E9C-101B-9397-08002B2CF9AE}" pid="11" name="MSIP_Label_066f97f8-1f65-4440-afff-6cc790915837_Name">
    <vt:lpwstr>Non-Business</vt:lpwstr>
  </property>
  <property fmtid="{D5CDD505-2E9C-101B-9397-08002B2CF9AE}" pid="12" name="MSIP_Label_066f97f8-1f65-4440-afff-6cc790915837_SiteId">
    <vt:lpwstr>f38a5ecd-2813-4862-b11b-ac1d563c806f</vt:lpwstr>
  </property>
  <property fmtid="{D5CDD505-2E9C-101B-9397-08002B2CF9AE}" pid="13" name="MSIP_Label_066f97f8-1f65-4440-afff-6cc790915837_ActionId">
    <vt:lpwstr>8ebb4d3f-5c59-436e-8817-07cb41ee284d</vt:lpwstr>
  </property>
  <property fmtid="{D5CDD505-2E9C-101B-9397-08002B2CF9AE}" pid="14" name="MSIP_Label_066f97f8-1f65-4440-afff-6cc790915837_ContentBits">
    <vt:lpwstr>0</vt:lpwstr>
  </property>
</Properties>
</file>