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08:33:38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0,'26'1,"0"1,0 1,-1 2,35 9,97 41,-104-34,109 28,-82-33,130 22,-85-15,-84-13,1-2,45 2,39-9,-92-1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08:33:39.6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1,'1114'0,"-1046"3,0 4,94 21,78 8,-192-30,63 14,-68-10,86 7,-65-12,70 16,-79-11,-1-3,73 2,124-11,-230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08:33:40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3,'280'-3,"296"7,-255 23,-203-18,148 6,-221-13,56 9,24 1,-102-11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C89BE0-E34D-48FA-8ED2-CA69BFBC4F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B20A778-FBFD-4ED2-8E9B-6645F59A4D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79732" y="0"/>
            <a:ext cx="5012268" cy="68673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12CF59-4802-4969-8645-8E2014DF0A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9732" y="0"/>
            <a:ext cx="5012267" cy="68673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CB959-A5D6-4887-9B77-916F0EA1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8/06/20XX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0AFFF-66EA-44D7-828D-244A190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89006-A738-42A2-B328-34F70A77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3E75D8-7274-49D2-8CF2-0E990C29C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750" y="715939"/>
            <a:ext cx="4864608" cy="365760"/>
          </a:xfrm>
        </p:spPr>
        <p:txBody>
          <a:bodyPr anchor="t">
            <a:noAutofit/>
          </a:bodyPr>
          <a:lstStyle>
            <a:lvl1pPr>
              <a:defRPr sz="2800">
                <a:ln w="19050">
                  <a:solidFill>
                    <a:schemeClr val="bg1"/>
                  </a:solidFill>
                </a:ln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91683-9C5C-45D2-A241-FC48B66B50D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3750" y="1238250"/>
            <a:ext cx="5422392" cy="4590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09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0B4CC-1CD5-414E-92CD-721B331F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47427-FA4C-4262-9C2A-A640B569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89D4-4BDC-4CC9-959B-0D2E0BEB8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8/06/20XX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85D2-5742-46C4-A6B1-B07CC6823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CF20-6E1A-4F87-A039-3C59B25DA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fld id="{A402E4C0-AD5E-4E8C-9F21-7CCE474BD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CC649-D1D3-F414-0255-C51B1161D6B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B064B-6807-1C24-24C6-F4D93A22173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1162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482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400" baseline="0">
          <a:ln w="19050">
            <a:solidFill>
              <a:schemeClr val="accent2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103FBC2-93DA-4F24-B8BE-37966E29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715939"/>
            <a:ext cx="6146546" cy="365760"/>
          </a:xfrm>
        </p:spPr>
        <p:txBody>
          <a:bodyPr/>
          <a:lstStyle/>
          <a:p>
            <a:r>
              <a:rPr lang="en-US" dirty="0"/>
              <a:t>Company Improvements</a:t>
            </a:r>
          </a:p>
        </p:txBody>
      </p:sp>
      <p:pic>
        <p:nvPicPr>
          <p:cNvPr id="46" name="Picture Placeholder 45" descr="A close up of a person wearing glasses and the measurements of the eyes">
            <a:extLst>
              <a:ext uri="{FF2B5EF4-FFF2-40B4-BE49-F238E27FC236}">
                <a16:creationId xmlns:a16="http://schemas.microsoft.com/office/drawing/2014/main" id="{4CCDE114-C87D-4D8A-AC71-4CEECD759F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44034" y="-9376"/>
            <a:ext cx="5012267" cy="686737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9EE126B-B5CD-4FEC-A36A-5B51A1CE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02E4C0-AD5E-4E8C-9F21-7CCE474BDCE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E90E-2A95-2359-C7AB-D5979FFA5E1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1E750-E00C-2F96-FE78-AB34B2D88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675" b="53379"/>
          <a:stretch/>
        </p:blipFill>
        <p:spPr>
          <a:xfrm>
            <a:off x="495986" y="1163461"/>
            <a:ext cx="7720522" cy="24209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59F932-0F7E-C849-1F2E-8ECD5F352B71}"/>
                  </a:ext>
                </a:extLst>
              </p14:cNvPr>
              <p14:cNvContentPartPr/>
              <p14:nvPr/>
            </p14:nvContentPartPr>
            <p14:xfrm>
              <a:off x="5294232" y="2358864"/>
              <a:ext cx="461160" cy="9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59F932-0F7E-C849-1F2E-8ECD5F352B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0232" y="2250864"/>
                <a:ext cx="568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B73A5F-74F7-6A84-B0C9-F0FB0F961362}"/>
                  </a:ext>
                </a:extLst>
              </p14:cNvPr>
              <p14:cNvContentPartPr/>
              <p14:nvPr/>
            </p14:nvContentPartPr>
            <p14:xfrm>
              <a:off x="6299712" y="2285784"/>
              <a:ext cx="968760" cy="64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B73A5F-74F7-6A84-B0C9-F0FB0F9613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45692" y="2177784"/>
                <a:ext cx="10764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AF934D-2606-18C9-626A-F32187BEA7D5}"/>
                  </a:ext>
                </a:extLst>
              </p14:cNvPr>
              <p14:cNvContentPartPr/>
              <p14:nvPr/>
            </p14:nvContentPartPr>
            <p14:xfrm>
              <a:off x="7516152" y="2357784"/>
              <a:ext cx="668160" cy="29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AF934D-2606-18C9-626A-F32187BEA7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2152" y="2251101"/>
                <a:ext cx="775800" cy="24217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99903F0-D304-C3B9-BB0C-8AD58AC5D5EB}"/>
              </a:ext>
            </a:extLst>
          </p:cNvPr>
          <p:cNvSpPr txBox="1"/>
          <p:nvPr/>
        </p:nvSpPr>
        <p:spPr>
          <a:xfrm>
            <a:off x="8782668" y="2107120"/>
            <a:ext cx="4384692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Over 50 Man Hours Saved Daily!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Over 2248 Man Hours saved since 17 July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Over 621 Views on Dashboard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Over 2900 Files Converted (725 Man Hours)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~ 30 Engineers and Technicians Users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~ 100 Engineers and Technicians Impacted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Future Implementation </a:t>
            </a:r>
            <a:r>
              <a:rPr lang="en-US" dirty="0"/>
              <a:t>to other machines (x 1-2)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Possible Implementation to other backend sites (8 Sites)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384F6-D762-6BF8-EACC-A6D2823AF4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986" y="3666210"/>
            <a:ext cx="4795831" cy="2420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9907EB-77D4-4B23-6B5B-D3F7AA3AADB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944" b="12766"/>
          <a:stretch/>
        </p:blipFill>
        <p:spPr>
          <a:xfrm>
            <a:off x="5755392" y="3676780"/>
            <a:ext cx="840670" cy="390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0E5C4D-F553-A91E-79E5-AA9DA215D8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9668" y="3676780"/>
            <a:ext cx="790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788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1380"/>
      </a:accent1>
      <a:accent2>
        <a:srgbClr val="0C1A69"/>
      </a:accent2>
      <a:accent3>
        <a:srgbClr val="F4292E"/>
      </a:accent3>
      <a:accent4>
        <a:srgbClr val="FD49C1"/>
      </a:accent4>
      <a:accent5>
        <a:srgbClr val="15C7C7"/>
      </a:accent5>
      <a:accent6>
        <a:srgbClr val="02DCFA"/>
      </a:accent6>
      <a:hlink>
        <a:srgbClr val="0563C1"/>
      </a:hlink>
      <a:folHlink>
        <a:srgbClr val="954F72"/>
      </a:folHlink>
    </a:clrScheme>
    <a:fontScheme name="Custom 31">
      <a:majorFont>
        <a:latin typeface="Posterama Bold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itch Deck_TM33781529_Win32_JC_v3" id="{862F7C05-3205-4562-AA5F-868BCB6856F9}" vid="{97BBE2DD-0E32-4C1B-8BB2-0414672F31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Bierstadt</vt:lpstr>
      <vt:lpstr>Posterama</vt:lpstr>
      <vt:lpstr>Posterama Bold</vt:lpstr>
      <vt:lpstr>Wingdings</vt:lpstr>
      <vt:lpstr>Office Theme</vt:lpstr>
      <vt:lpstr>Company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Improvements</dc:title>
  <dc:creator>Firas Hilman Bin Harizan [ Intern ]</dc:creator>
  <cp:lastModifiedBy>Firas Hilman Bin Harizan [ Intern ]</cp:lastModifiedBy>
  <cp:revision>1</cp:revision>
  <dcterms:created xsi:type="dcterms:W3CDTF">2024-08-06T02:57:12Z</dcterms:created>
  <dcterms:modified xsi:type="dcterms:W3CDTF">2024-08-06T02:57:53Z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2024-08-06T02:57:46Z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bc9e7476-4abd-4827-8349-8c8ed4df3e79</vt:lpwstr>
  </property>
  <property fmtid="{D5CDD505-2E9C-101B-9397-08002B2CF9AE}" pid="8" name="MSIP_Label_37874100-6000-43b6-a204-2d77792600b9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Micron Confidential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Micron Confidential</vt:lpwstr>
  </property>
</Properties>
</file>