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F227E-726D-AFEF-DC3E-D86A95C358A5}" v="162" dt="2022-06-25T21:09:4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8f2ff96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8f2ff96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f2ff9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78f2ff9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78f2ff9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zero.webappsecurity.co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Internship Studio’s Ethical Hacking Internship</a:t>
            </a:r>
            <a:endParaRPr/>
          </a:p>
        </p:txBody>
      </p:sp>
      <p:sp>
        <p:nvSpPr>
          <p:cNvPr id="56" name="Google Shape;56;p13"/>
          <p:cNvSpPr txBox="1"/>
          <p:nvPr/>
        </p:nvSpPr>
        <p:spPr>
          <a:xfrm>
            <a:off x="4935058" y="4038925"/>
            <a:ext cx="3727267" cy="830966"/>
          </a:xfrm>
          <a:prstGeom prst="rect">
            <a:avLst/>
          </a:prstGeom>
          <a:noFill/>
          <a:ln>
            <a:noFill/>
          </a:ln>
        </p:spPr>
        <p:txBody>
          <a:bodyPr spcFirstLastPara="1" wrap="square" lIns="91425" tIns="91425" rIns="91425" bIns="91425" anchor="t" anchorCtr="0">
            <a:spAutoFit/>
          </a:bodyPr>
          <a:lstStyle/>
          <a:p>
            <a:r>
              <a:rPr lang="en-GB" dirty="0"/>
              <a:t>Name :- Nitesh Kumar Jaiswal</a:t>
            </a:r>
            <a:br>
              <a:rPr lang="en-GB" dirty="0"/>
            </a:br>
            <a:r>
              <a:rPr lang="en-GB" dirty="0"/>
              <a:t>E-mail :- Nitesh2001jaiswal@gmail.com</a:t>
            </a:r>
            <a:br>
              <a:rPr lang="en-GB" dirty="0"/>
            </a:br>
            <a:r>
              <a:rPr lang="en-GB" dirty="0"/>
              <a:t>Contact no.:-  8957216062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419850" y="2085075"/>
            <a:ext cx="8304300" cy="486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688"/>
              <a:buNone/>
            </a:pPr>
            <a:r>
              <a:rPr lang="en-GB" sz="1700" dirty="0"/>
              <a:t>The Screenshots of the </a:t>
            </a:r>
            <a:r>
              <a:rPr lang="en-GB" sz="1700" dirty="0" err="1"/>
              <a:t>Netsparker</a:t>
            </a:r>
            <a:r>
              <a:rPr lang="en-GB" sz="1700" dirty="0"/>
              <a:t> analysis are added in the upcoming slides.</a:t>
            </a:r>
            <a:endParaRP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Picture 2" descr="Graphical user interface, application, Word&#10;&#10;Description automatically generated">
            <a:extLst>
              <a:ext uri="{FF2B5EF4-FFF2-40B4-BE49-F238E27FC236}">
                <a16:creationId xmlns:a16="http://schemas.microsoft.com/office/drawing/2014/main" id="{99313CC2-969A-1E0D-6F5D-CBE83EC1CC27}"/>
              </a:ext>
            </a:extLst>
          </p:cNvPr>
          <p:cNvPicPr>
            <a:picLocks noChangeAspect="1"/>
          </p:cNvPicPr>
          <p:nvPr/>
        </p:nvPicPr>
        <p:blipFill rotWithShape="1">
          <a:blip r:embed="rId3"/>
          <a:srcRect t="2132" b="3876"/>
          <a:stretch/>
        </p:blipFill>
        <p:spPr>
          <a:xfrm>
            <a:off x="-2156" y="-1298"/>
            <a:ext cx="9148313" cy="51459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t="2183" r="-122" b="3930"/>
          <a:stretch/>
        </p:blipFill>
        <p:spPr>
          <a:xfrm>
            <a:off x="81" y="-636"/>
            <a:ext cx="9141293" cy="51408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9A845DA5-0E64-EA1E-2126-30574013D570}"/>
              </a:ext>
            </a:extLst>
          </p:cNvPr>
          <p:cNvPicPr>
            <a:picLocks noChangeAspect="1"/>
          </p:cNvPicPr>
          <p:nvPr/>
        </p:nvPicPr>
        <p:blipFill>
          <a:blip r:embed="rId2"/>
          <a:stretch>
            <a:fillRect/>
          </a:stretch>
        </p:blipFill>
        <p:spPr>
          <a:xfrm>
            <a:off x="-2157" y="620"/>
            <a:ext cx="9148312" cy="5142259"/>
          </a:xfrm>
          <a:prstGeom prst="rect">
            <a:avLst/>
          </a:prstGeom>
        </p:spPr>
      </p:pic>
    </p:spTree>
    <p:extLst>
      <p:ext uri="{BB962C8B-B14F-4D97-AF65-F5344CB8AC3E}">
        <p14:creationId xmlns:p14="http://schemas.microsoft.com/office/powerpoint/2010/main" val="77676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rotWithShape="1">
          <a:blip r:embed="rId3">
            <a:alphaModFix/>
          </a:blip>
          <a:srcRect t="2096" b="3774"/>
          <a:stretch/>
        </p:blipFill>
        <p:spPr>
          <a:xfrm>
            <a:off x="0" y="0"/>
            <a:ext cx="9144000" cy="51435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Report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623100" y="64100"/>
            <a:ext cx="7897800" cy="540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Cross-Site Scripting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Zero Bank’s Website</a:t>
            </a:r>
            <a:endParaRPr/>
          </a:p>
          <a:p>
            <a:pPr marL="0" lvl="0" indent="0" algn="l" rtl="0">
              <a:spcBef>
                <a:spcPts val="0"/>
              </a:spcBef>
              <a:spcAft>
                <a:spcPts val="0"/>
              </a:spcAft>
              <a:buNone/>
            </a:pPr>
            <a:r>
              <a:rPr lang="en-GB" b="1"/>
              <a:t>URL : </a:t>
            </a:r>
            <a:r>
              <a:rPr lang="en-GB" sz="1100" u="sng">
                <a:solidFill>
                  <a:schemeClr val="hlink"/>
                </a:solidFill>
                <a:hlinkClick r:id="rId3"/>
              </a:rPr>
              <a:t>http://zero.webappsecurity.com/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Cross-site Scripting via Remote File Inclusion was found possible, which cannot be ignored as this vulnerability allows a person to make changes to the site using dynamic scripts.</a:t>
            </a:r>
            <a:endParaRPr/>
          </a:p>
          <a:p>
            <a:pPr marL="0" lvl="0" indent="0" algn="l" rtl="0">
              <a:spcBef>
                <a:spcPts val="0"/>
              </a:spcBef>
              <a:spcAft>
                <a:spcPts val="0"/>
              </a:spcAft>
              <a:buNone/>
            </a:pPr>
            <a:r>
              <a:rPr lang="en-GB"/>
              <a:t>	This creates opportunity for many different types of attack few of the possible attacks are a user can change the site’s appearance with help of dynamic scripts, they can create unwanted pop-ups or alerts making site less user friendly, it can leak out cookies from browsers </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session details </a:t>
            </a:r>
            <a:endParaRPr/>
          </a:p>
          <a:p>
            <a:pPr marL="457200" lvl="0" indent="-317500" algn="l" rtl="0">
              <a:spcBef>
                <a:spcPts val="0"/>
              </a:spcBef>
              <a:spcAft>
                <a:spcPts val="0"/>
              </a:spcAft>
              <a:buSzPts val="1400"/>
              <a:buChar char="●"/>
            </a:pPr>
            <a:r>
              <a:rPr lang="en-GB"/>
              <a:t>Change website’s appearance </a:t>
            </a:r>
            <a:endParaRPr/>
          </a:p>
          <a:p>
            <a:pPr marL="457200" lvl="0" indent="-317500" algn="l" rtl="0">
              <a:spcBef>
                <a:spcPts val="0"/>
              </a:spcBef>
              <a:spcAft>
                <a:spcPts val="0"/>
              </a:spcAft>
              <a:buSzPts val="1400"/>
              <a:buChar char="●"/>
            </a:pPr>
            <a:r>
              <a:rPr lang="en-GB"/>
              <a:t>Intercept data flowing from user to the server</a:t>
            </a:r>
            <a:endParaRPr/>
          </a:p>
          <a:p>
            <a:pPr marL="0" lvl="0" indent="0" algn="l" rtl="0">
              <a:spcBef>
                <a:spcPts val="0"/>
              </a:spcBef>
              <a:spcAft>
                <a:spcPts val="0"/>
              </a:spcAft>
              <a:buNone/>
            </a:pPr>
            <a:r>
              <a:rPr lang="en-GB" b="1"/>
              <a:t>Solution: </a:t>
            </a:r>
            <a:endParaRPr b="1"/>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Filter input on arrival.</a:t>
            </a:r>
            <a:r>
              <a:rPr lang="en-GB" sz="1200">
                <a:solidFill>
                  <a:srgbClr val="333332"/>
                </a:solidFill>
                <a:highlight>
                  <a:srgbClr val="FFFFFF"/>
                </a:highlight>
              </a:rPr>
              <a:t> At the point where user input is received, filter as strictly as possible based on what is expected or valid input.</a:t>
            </a:r>
            <a:endParaRPr sz="1200">
              <a:solidFill>
                <a:srgbClr val="333332"/>
              </a:solidFill>
              <a:highlight>
                <a:srgbClr val="FFFFFF"/>
              </a:highlight>
            </a:endParaRPr>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Encode data on output.</a:t>
            </a:r>
            <a:r>
              <a:rPr lang="en-GB" sz="120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1200">
              <a:solidFill>
                <a:srgbClr val="333332"/>
              </a:solidFill>
              <a:highlight>
                <a:srgbClr val="FFFFFF"/>
              </a:highlight>
            </a:endParaRPr>
          </a:p>
          <a:p>
            <a:pPr marL="914400" lvl="0" indent="0" algn="l" rtl="0">
              <a:spcBef>
                <a:spcPts val="0"/>
              </a:spcBef>
              <a:spcAft>
                <a:spcPts val="0"/>
              </a:spcAft>
              <a:buNone/>
            </a:pPr>
            <a:endParaRPr sz="1200" b="1">
              <a:solidFill>
                <a:srgbClr val="333332"/>
              </a:solidFill>
              <a:highlight>
                <a:srgbClr val="FFFFFF"/>
              </a:highlight>
            </a:endParaRPr>
          </a:p>
          <a:p>
            <a:pPr marL="0" lvl="0" indent="0" algn="l" rtl="0">
              <a:spcBef>
                <a:spcPts val="0"/>
              </a:spcBef>
              <a:spcAft>
                <a:spcPts val="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Task 2</vt:lpstr>
      <vt:lpstr>PowerPoint Presentation</vt:lpstr>
      <vt:lpstr>PowerPoint Presentation</vt:lpstr>
      <vt:lpstr>PowerPoint Presentation</vt:lpstr>
      <vt:lpstr>PowerPoint Presentation</vt:lpstr>
      <vt:lpstr>PowerPoint Presentation</vt:lpstr>
      <vt:lpstr>Report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cp:revision>62</cp:revision>
  <dcterms:modified xsi:type="dcterms:W3CDTF">2022-06-25T21:10:29Z</dcterms:modified>
</cp:coreProperties>
</file>