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sldIdLst>
    <p:sldId id="256" r:id="rId2"/>
    <p:sldId id="257" r:id="rId3"/>
    <p:sldId id="274" r:id="rId4"/>
    <p:sldId id="275" r:id="rId5"/>
    <p:sldId id="258" r:id="rId6"/>
    <p:sldId id="269" r:id="rId7"/>
    <p:sldId id="271" r:id="rId8"/>
    <p:sldId id="272" r:id="rId9"/>
    <p:sldId id="259" r:id="rId10"/>
    <p:sldId id="261" r:id="rId11"/>
    <p:sldId id="260" r:id="rId12"/>
    <p:sldId id="262" r:id="rId13"/>
    <p:sldId id="263" r:id="rId14"/>
    <p:sldId id="264" r:id="rId15"/>
    <p:sldId id="265" r:id="rId16"/>
    <p:sldId id="268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4676B30-9C98-4B42-AA9D-3FE381794FCF}" type="datetimeFigureOut">
              <a:rPr lang="ru-RU" smtClean="0"/>
              <a:t>27.01.2019</a:t>
            </a:fld>
            <a:endParaRPr lang="ru-RU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EAB9EE-2F60-4BD8-B1A9-B859CC826FB5}" type="slidenum">
              <a:rPr lang="ru-RU" smtClean="0"/>
              <a:t>‹#›</a:t>
            </a:fld>
            <a:endParaRPr lang="ru-RU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62218" y="1196752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600" dirty="0"/>
              <a:t>Презентація по курсовій </a:t>
            </a:r>
            <a:r>
              <a:rPr lang="uk-UA" sz="3600" dirty="0" smtClean="0"/>
              <a:t>роботі</a:t>
            </a:r>
            <a:endParaRPr lang="uk-UA" sz="3600" dirty="0"/>
          </a:p>
          <a:p>
            <a:pPr algn="ctr"/>
            <a:r>
              <a:rPr lang="uk-UA" sz="3600" dirty="0" smtClean="0"/>
              <a:t>з </a:t>
            </a:r>
            <a:r>
              <a:rPr lang="uk-UA" sz="3600" dirty="0"/>
              <a:t>курсу </a:t>
            </a:r>
            <a:endParaRPr lang="en-US" sz="3600" dirty="0"/>
          </a:p>
          <a:p>
            <a:pPr algn="ctr"/>
            <a:r>
              <a:rPr lang="uk-UA" sz="3600" dirty="0"/>
              <a:t>«Програмування </a:t>
            </a:r>
            <a:r>
              <a:rPr lang="uk-UA" sz="3600" dirty="0" err="1"/>
              <a:t>веб-застосунків</a:t>
            </a:r>
            <a:r>
              <a:rPr lang="uk-UA" sz="3600" dirty="0"/>
              <a:t> </a:t>
            </a:r>
            <a:r>
              <a:rPr lang="en-US" sz="3600" dirty="0"/>
              <a:t>        </a:t>
            </a:r>
            <a:r>
              <a:rPr lang="uk-UA" sz="3600" dirty="0" err="1"/>
              <a:t>Javascript</a:t>
            </a:r>
            <a:r>
              <a:rPr lang="uk-UA" sz="3600" dirty="0"/>
              <a:t>» 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12160" y="5137339"/>
            <a:ext cx="29229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КН-36б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Овдієнко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0678" y="52758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Хацько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 Є.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78524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Головна сторінка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4826" t="8304" r="1795" b="8102"/>
          <a:stretch/>
        </p:blipFill>
        <p:spPr bwMode="auto">
          <a:xfrm>
            <a:off x="1331640" y="1916832"/>
            <a:ext cx="6840760" cy="38884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8229600" cy="929258"/>
          </a:xfrm>
        </p:spPr>
        <p:txBody>
          <a:bodyPr/>
          <a:lstStyle/>
          <a:p>
            <a:pPr algn="ctr"/>
            <a:r>
              <a:rPr lang="uk-UA" dirty="0"/>
              <a:t>Форма </a:t>
            </a:r>
            <a:r>
              <a:rPr lang="uk-UA" dirty="0" err="1"/>
              <a:t>рєестрації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2255" t="8858" r="19226" b="8378"/>
          <a:stretch/>
        </p:blipFill>
        <p:spPr bwMode="auto">
          <a:xfrm>
            <a:off x="1979712" y="1628800"/>
            <a:ext cx="5611956" cy="4392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3712" y="123478"/>
            <a:ext cx="8050088" cy="1001266"/>
          </a:xfrm>
        </p:spPr>
        <p:txBody>
          <a:bodyPr/>
          <a:lstStyle/>
          <a:p>
            <a:pPr algn="ctr"/>
            <a:r>
              <a:rPr lang="uk-UA" dirty="0"/>
              <a:t>Форма входу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l="26302" t="17163" r="23739" b="19450"/>
          <a:stretch/>
        </p:blipFill>
        <p:spPr bwMode="auto">
          <a:xfrm>
            <a:off x="2051720" y="1700808"/>
            <a:ext cx="5332496" cy="4187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779" y="221037"/>
            <a:ext cx="8050088" cy="785242"/>
          </a:xfrm>
        </p:spPr>
        <p:txBody>
          <a:bodyPr>
            <a:normAutofit fontScale="90000"/>
          </a:bodyPr>
          <a:lstStyle/>
          <a:p>
            <a:r>
              <a:rPr lang="uk-UA" dirty="0"/>
              <a:t>Адміністраторська панель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4328FB8-F03B-42D6-B204-83CE0513D1B4}"/>
              </a:ext>
            </a:extLst>
          </p:cNvPr>
          <p:cNvSpPr txBox="1"/>
          <p:nvPr/>
        </p:nvSpPr>
        <p:spPr>
          <a:xfrm>
            <a:off x="3347864" y="5883244"/>
            <a:ext cx="29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Редагування товару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6381" t="24913" r="2729" b="5333"/>
          <a:stretch/>
        </p:blipFill>
        <p:spPr bwMode="auto">
          <a:xfrm>
            <a:off x="611560" y="1404176"/>
            <a:ext cx="7671876" cy="44685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6512" y="188640"/>
            <a:ext cx="757118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	</a:t>
            </a:r>
            <a:r>
              <a:rPr lang="uk-UA" dirty="0" smtClean="0"/>
              <a:t>Функції </a:t>
            </a:r>
            <a:r>
              <a:rPr lang="uk-UA" dirty="0"/>
              <a:t>адміністратора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084168" y="2060848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Перегляд користувачів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203848" y="5422692"/>
            <a:ext cx="29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Редагування заказів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l="6537" t="29618" r="5686" b="34398"/>
          <a:stretch/>
        </p:blipFill>
        <p:spPr bwMode="auto">
          <a:xfrm>
            <a:off x="406397" y="1700808"/>
            <a:ext cx="8529347" cy="34563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752" y="-99392"/>
            <a:ext cx="7560840" cy="1145282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Придбання </a:t>
            </a:r>
            <a:r>
              <a:rPr lang="uk-UA" dirty="0" err="1" smtClean="0"/>
              <a:t>товара</a:t>
            </a:r>
            <a:r>
              <a:rPr lang="uk-UA" dirty="0" smtClean="0"/>
              <a:t> </a:t>
            </a:r>
            <a:r>
              <a:rPr lang="uk-UA" dirty="0"/>
              <a:t>для клієнта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07CA5D-FEA4-4E59-8788-5D4EAB229491}"/>
              </a:ext>
            </a:extLst>
          </p:cNvPr>
          <p:cNvSpPr txBox="1"/>
          <p:nvPr/>
        </p:nvSpPr>
        <p:spPr>
          <a:xfrm>
            <a:off x="3104776" y="4828510"/>
            <a:ext cx="29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Кошик клієнта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11" t="24359" r="1795" b="31075"/>
          <a:stretch/>
        </p:blipFill>
        <p:spPr bwMode="auto">
          <a:xfrm>
            <a:off x="251520" y="1491881"/>
            <a:ext cx="8446292" cy="3070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454" y="248536"/>
            <a:ext cx="7169969" cy="768831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 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uk-UA" dirty="0" smtClean="0"/>
              <a:t>Редагування </a:t>
            </a:r>
            <a:r>
              <a:rPr lang="uk-UA" dirty="0" err="1" smtClean="0"/>
              <a:t>данних</a:t>
            </a:r>
            <a:r>
              <a:rPr lang="uk-UA" dirty="0" smtClean="0"/>
              <a:t> клієнтів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07CA5D-FEA4-4E59-8788-5D4EAB229491}"/>
              </a:ext>
            </a:extLst>
          </p:cNvPr>
          <p:cNvSpPr txBox="1"/>
          <p:nvPr/>
        </p:nvSpPr>
        <p:spPr>
          <a:xfrm>
            <a:off x="3131840" y="5301208"/>
            <a:ext cx="293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Редагування клієнта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l="3891" t="9688" r="4130" b="24432"/>
          <a:stretch/>
        </p:blipFill>
        <p:spPr bwMode="auto">
          <a:xfrm>
            <a:off x="913049" y="1267831"/>
            <a:ext cx="7780778" cy="37829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887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2204864"/>
            <a:ext cx="8229600" cy="1399032"/>
          </a:xfrm>
        </p:spPr>
        <p:txBody>
          <a:bodyPr>
            <a:normAutofit/>
          </a:bodyPr>
          <a:lstStyle/>
          <a:p>
            <a:r>
              <a:rPr lang="en-US" sz="6600" dirty="0" smtClean="0"/>
              <a:t>	</a:t>
            </a:r>
            <a:r>
              <a:rPr lang="uk-UA" sz="6600" dirty="0" smtClean="0"/>
              <a:t>Дякую </a:t>
            </a:r>
            <a:r>
              <a:rPr lang="uk-UA" sz="6600" dirty="0"/>
              <a:t>за увагу</a:t>
            </a:r>
            <a:r>
              <a:rPr lang="en-US" sz="6600" dirty="0"/>
              <a:t>!</a:t>
            </a:r>
            <a:endParaRPr lang="ru-RU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857250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Предметна область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492896"/>
            <a:ext cx="896448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 smtClean="0"/>
              <a:t>	Курсова </a:t>
            </a:r>
            <a:r>
              <a:rPr lang="uk-UA" sz="2400" dirty="0"/>
              <a:t>робота присвячена розробці </a:t>
            </a:r>
            <a:r>
              <a:rPr lang="ru-RU" sz="2400" dirty="0"/>
              <a:t>інтернет-магазину для продажу  </a:t>
            </a:r>
            <a:r>
              <a:rPr lang="ru-RU" sz="2400" dirty="0" err="1"/>
              <a:t>меблів</a:t>
            </a:r>
            <a:r>
              <a:rPr lang="ru-RU" sz="2400" dirty="0"/>
              <a:t> з </a:t>
            </a:r>
            <a:r>
              <a:rPr lang="ru-RU" sz="2400" dirty="0" err="1"/>
              <a:t>використанням</a:t>
            </a:r>
            <a:r>
              <a:rPr lang="ru-RU" sz="2400" dirty="0"/>
              <a:t> </a:t>
            </a:r>
            <a:r>
              <a:rPr lang="en-US" sz="2400" dirty="0"/>
              <a:t>JavaScript </a:t>
            </a:r>
            <a:r>
              <a:rPr lang="uk-UA" sz="2400" dirty="0" smtClean="0"/>
              <a:t>технологій.</a:t>
            </a:r>
            <a:r>
              <a:rPr lang="uk-UA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400" dirty="0"/>
          </a:p>
          <a:p>
            <a:r>
              <a:rPr lang="uk-UA" sz="2400" dirty="0" smtClean="0"/>
              <a:t>	В </a:t>
            </a:r>
            <a:r>
              <a:rPr lang="uk-UA" sz="2400" dirty="0"/>
              <a:t>результаті був розроблений інтернет-магазин </a:t>
            </a:r>
            <a:r>
              <a:rPr lang="ru-RU" sz="2400" dirty="0" smtClean="0"/>
              <a:t>«Мир Мебели»</a:t>
            </a:r>
            <a:r>
              <a:rPr lang="uk-UA" sz="2400" dirty="0" smtClean="0"/>
              <a:t> </a:t>
            </a:r>
            <a:r>
              <a:rPr lang="uk-UA" sz="2400" dirty="0"/>
              <a:t>з використанням сучасних технологій </a:t>
            </a:r>
            <a:r>
              <a:rPr lang="uk-UA" sz="2400" dirty="0" smtClean="0"/>
              <a:t>розробки.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C85C73C-C927-4A26-A9A0-345C37D79F2D}"/>
              </a:ext>
            </a:extLst>
          </p:cNvPr>
          <p:cNvSpPr/>
          <p:nvPr/>
        </p:nvSpPr>
        <p:spPr>
          <a:xfrm>
            <a:off x="467544" y="188640"/>
            <a:ext cx="82089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450215">
              <a:lnSpc>
                <a:spcPct val="150000"/>
              </a:lnSpc>
              <a:spcAft>
                <a:spcPts val="0"/>
              </a:spcAft>
            </a:pPr>
            <a:r>
              <a:rPr lang="uk-UA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</a:t>
            </a:r>
            <a:r>
              <a:rPr lang="uk-UA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задачі дослідження 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Предметною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обраного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мною проекту є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інтернет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магазин з продажу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мебелі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В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якому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представлені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різна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мебельна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фурнітура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потенціального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клієнта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Основними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елементами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предметної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області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є мебель, яка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позначена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наступними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ознаками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назва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фірма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модель,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ціна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Дана предметна область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містить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інформацію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покупців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замовленнях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переліком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товарів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Передбачувана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система повинна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забезпечувати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роботу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інтернет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магазину з продажу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мебельної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фурнітури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різних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видів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дана система буде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обслуговувати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конкретний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один магазин, а не систему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магазинів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цілому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Тема покупок онлайн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дуже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популярна в наш час, так як сам предмет –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меблі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та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облаштування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свого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дому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користується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великою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популярністю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у </a:t>
            </a:r>
            <a:r>
              <a:rPr lang="ru-RU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населення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0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7704856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uk-UA" sz="4400" dirty="0">
                <a:cs typeface="Times New Roman" pitchFamily="18" charset="0"/>
              </a:rPr>
              <a:t>Контекстна діаграма для розроблюваного </a:t>
            </a:r>
            <a:r>
              <a:rPr lang="uk-UA" sz="4400" dirty="0" err="1">
                <a:cs typeface="Times New Roman" pitchFamily="18" charset="0"/>
              </a:rPr>
              <a:t>інтернет-магазину</a:t>
            </a:r>
            <a:r>
              <a:rPr lang="uk-UA" sz="4400" dirty="0"/>
              <a:t>.</a:t>
            </a:r>
            <a:endParaRPr lang="ru-RU" sz="4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32856"/>
            <a:ext cx="8646821" cy="4146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948" y="195486"/>
            <a:ext cx="7505451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Структура проекта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004888"/>
            <a:ext cx="75533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85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031C279-475A-473E-B8E4-401342D9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6989400" cy="910148"/>
          </a:xfrm>
        </p:spPr>
        <p:txBody>
          <a:bodyPr>
            <a:normAutofit/>
          </a:bodyPr>
          <a:lstStyle/>
          <a:p>
            <a:pPr algn="ctr"/>
            <a:r>
              <a:rPr lang="uk-UA" dirty="0"/>
              <a:t>Діаграма компонентів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328738"/>
            <a:ext cx="75533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920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948" y="195486"/>
            <a:ext cx="7505451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Модель дан</a:t>
            </a:r>
            <a:r>
              <a:rPr lang="ru-RU" dirty="0"/>
              <a:t>ых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1559668-354D-472C-A122-E5F79180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50" name="Picture 2" descr="D:\285e16a0-a65a-4b88-b400-27971fe4cbb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157322"/>
            <a:ext cx="4342358" cy="526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91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948" y="195486"/>
            <a:ext cx="7505451" cy="71323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Тестування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1559668-354D-472C-A122-E5F79180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F50EDC9-9E4B-4F2C-8230-36CAF5AC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4532560"/>
            <a:ext cx="734481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Як можемо побачити за результатами тестування сервер проходить навантажене тестування на відмінно. З трьох тестів не один не вивів сервер з ладу і також втратив жодного запиту.</a:t>
            </a:r>
            <a:endParaRPr kumimoji="0" lang="uk-UA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D:\dbda3659-237f-417e-9b59-a21435cff7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041" y="1001690"/>
            <a:ext cx="5060232" cy="339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1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7704" y="620688"/>
            <a:ext cx="8229600" cy="785242"/>
          </a:xfrm>
        </p:spPr>
        <p:txBody>
          <a:bodyPr>
            <a:normAutofit fontScale="90000"/>
          </a:bodyPr>
          <a:lstStyle/>
          <a:p>
            <a:r>
              <a:rPr lang="uk-UA" dirty="0"/>
              <a:t>Структура бази даних</a:t>
            </a:r>
            <a:endParaRPr lang="ru-RU" dirty="0"/>
          </a:p>
        </p:txBody>
      </p:sp>
      <p:pic>
        <p:nvPicPr>
          <p:cNvPr id="12" name="Рисунок 11"/>
          <p:cNvPicPr/>
          <p:nvPr/>
        </p:nvPicPr>
        <p:blipFill rotWithShape="1">
          <a:blip r:embed="rId2"/>
          <a:srcRect l="27081" t="13287" r="51442" b="37719"/>
          <a:stretch/>
        </p:blipFill>
        <p:spPr bwMode="auto">
          <a:xfrm>
            <a:off x="2915816" y="1772816"/>
            <a:ext cx="3429000" cy="4398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</TotalTime>
  <Words>207</Words>
  <Application>Microsoft Office PowerPoint</Application>
  <PresentationFormat>Экран (4:3)</PresentationFormat>
  <Paragraphs>35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Поток</vt:lpstr>
      <vt:lpstr>Презентация PowerPoint</vt:lpstr>
      <vt:lpstr>Предметна область</vt:lpstr>
      <vt:lpstr>Презентация PowerPoint</vt:lpstr>
      <vt:lpstr>                      Контекстна діаграма для розроблюваного інтернет-магазину.</vt:lpstr>
      <vt:lpstr>Структура проекта</vt:lpstr>
      <vt:lpstr>Діаграма компонентів</vt:lpstr>
      <vt:lpstr>Модель даных</vt:lpstr>
      <vt:lpstr>Тестування </vt:lpstr>
      <vt:lpstr>Структура бази даних</vt:lpstr>
      <vt:lpstr>Головна сторінка</vt:lpstr>
      <vt:lpstr>Форма рєестрації</vt:lpstr>
      <vt:lpstr>Форма входу</vt:lpstr>
      <vt:lpstr>Адміністраторська панель</vt:lpstr>
      <vt:lpstr>  Функції адміністратора</vt:lpstr>
      <vt:lpstr>Придбання товара для клієнта</vt:lpstr>
      <vt:lpstr>    Редагування данних клієнтів</vt:lpstr>
      <vt:lpstr> 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1111</dc:creator>
  <cp:lastModifiedBy>Пользователь Windows</cp:lastModifiedBy>
  <cp:revision>28</cp:revision>
  <dcterms:created xsi:type="dcterms:W3CDTF">2018-12-19T20:14:35Z</dcterms:created>
  <dcterms:modified xsi:type="dcterms:W3CDTF">2019-01-27T19:16:32Z</dcterms:modified>
</cp:coreProperties>
</file>