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2000" dirty="0" smtClean="0"/>
              <a:t>Курсова робота на тему «</a:t>
            </a:r>
            <a:r>
              <a:rPr lang="ru-RU" sz="2000" dirty="0" err="1" smtClean="0"/>
              <a:t>Розробка</a:t>
            </a:r>
            <a:r>
              <a:rPr lang="ru-RU" sz="2000" dirty="0" smtClean="0"/>
              <a:t> </a:t>
            </a:r>
            <a:r>
              <a:rPr lang="ru-RU" sz="2000" dirty="0" err="1"/>
              <a:t>прикладної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 </a:t>
            </a:r>
            <a:r>
              <a:rPr lang="ru-RU" sz="2000" dirty="0" err="1"/>
              <a:t>графічного</a:t>
            </a:r>
            <a:r>
              <a:rPr lang="ru-RU" sz="2000" dirty="0"/>
              <a:t> </a:t>
            </a:r>
            <a:r>
              <a:rPr lang="ru-RU" sz="2000" dirty="0" err="1"/>
              <a:t>інтерфейсу</a:t>
            </a:r>
            <a:r>
              <a:rPr lang="ru-RU" sz="2000" dirty="0"/>
              <a:t> </a:t>
            </a:r>
            <a:r>
              <a:rPr lang="ru-RU" sz="2000" dirty="0" err="1"/>
              <a:t>користувача</a:t>
            </a:r>
            <a:r>
              <a:rPr lang="ru-RU" sz="2000" dirty="0"/>
              <a:t> для </a:t>
            </a:r>
            <a:r>
              <a:rPr lang="ru-RU" sz="2000" dirty="0" err="1"/>
              <a:t>чисельного</a:t>
            </a:r>
            <a:r>
              <a:rPr lang="ru-RU" sz="2000" dirty="0"/>
              <a:t> </a:t>
            </a:r>
            <a:r>
              <a:rPr lang="ru-RU" sz="2000" dirty="0" err="1"/>
              <a:t>знаходження</a:t>
            </a:r>
            <a:r>
              <a:rPr lang="ru-RU" sz="2000" dirty="0"/>
              <a:t> </a:t>
            </a:r>
            <a:r>
              <a:rPr lang="ru-RU" sz="2000" dirty="0" err="1"/>
              <a:t>коренів</a:t>
            </a:r>
            <a:r>
              <a:rPr lang="ru-RU" sz="2000" dirty="0"/>
              <a:t> </a:t>
            </a:r>
            <a:r>
              <a:rPr lang="ru-RU" sz="2000" dirty="0" err="1"/>
              <a:t>рівняння</a:t>
            </a:r>
            <a:r>
              <a:rPr lang="ru-RU" sz="2000" dirty="0"/>
              <a:t> методом </a:t>
            </a:r>
            <a:r>
              <a:rPr lang="uk-UA" sz="2000" dirty="0"/>
              <a:t>хорд</a:t>
            </a:r>
            <a:r>
              <a:rPr lang="ru-RU" sz="2000" dirty="0" smtClean="0"/>
              <a:t>.»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748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Постановка </a:t>
            </a:r>
            <a:r>
              <a:rPr lang="ru-RU" dirty="0" err="1"/>
              <a:t>задачі</a:t>
            </a:r>
            <a:r>
              <a:rPr lang="ru-RU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спроектувати</a:t>
            </a:r>
            <a:r>
              <a:rPr lang="ru-RU" dirty="0"/>
              <a:t> та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для </a:t>
            </a:r>
            <a:r>
              <a:rPr lang="ru-RU" dirty="0" err="1"/>
              <a:t>чисельного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коренів</a:t>
            </a:r>
            <a:r>
              <a:rPr lang="ru-RU" dirty="0"/>
              <a:t> </a:t>
            </a:r>
            <a:r>
              <a:rPr lang="ru-RU" dirty="0" err="1" smtClean="0"/>
              <a:t>рівняння</a:t>
            </a:r>
            <a:r>
              <a:rPr lang="ru-RU" dirty="0"/>
              <a:t> </a:t>
            </a:r>
            <a:r>
              <a:rPr lang="ru-RU" i="1" dirty="0" smtClean="0"/>
              <a:t>f(x</a:t>
            </a:r>
            <a:r>
              <a:rPr lang="ru-RU" i="1" dirty="0"/>
              <a:t>) = g(x</a:t>
            </a:r>
            <a:r>
              <a:rPr lang="ru-RU" i="1" dirty="0" smtClean="0"/>
              <a:t>).</a:t>
            </a:r>
          </a:p>
          <a:p>
            <a:r>
              <a:rPr lang="ru-RU" dirty="0" err="1"/>
              <a:t>Функція</a:t>
            </a:r>
            <a:r>
              <a:rPr lang="ru-RU" dirty="0"/>
              <a:t> f(x) є </a:t>
            </a:r>
            <a:r>
              <a:rPr lang="ru-RU" dirty="0" err="1"/>
              <a:t>поліном</a:t>
            </a:r>
            <a:r>
              <a:rPr lang="ru-RU" dirty="0"/>
              <a:t> n-</a:t>
            </a:r>
            <a:r>
              <a:rPr lang="ru-RU" dirty="0" err="1"/>
              <a:t>го</a:t>
            </a:r>
            <a:r>
              <a:rPr lang="ru-RU" dirty="0"/>
              <a:t> </a:t>
            </a:r>
            <a:r>
              <a:rPr lang="ru-RU" dirty="0" err="1"/>
              <a:t>степеня</a:t>
            </a:r>
            <a:r>
              <a:rPr lang="ru-RU" dirty="0"/>
              <a:t>. </a:t>
            </a:r>
            <a:r>
              <a:rPr lang="ru-RU" dirty="0" err="1"/>
              <a:t>Значення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g(x) </a:t>
            </a:r>
            <a:r>
              <a:rPr lang="ru-RU" dirty="0" err="1"/>
              <a:t>задаються</a:t>
            </a:r>
            <a:r>
              <a:rPr lang="ru-RU" dirty="0"/>
              <a:t> набором </a:t>
            </a:r>
            <a:r>
              <a:rPr lang="ru-RU" dirty="0" err="1"/>
              <a:t>точок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/>
              <a:t>Для </a:t>
            </a:r>
            <a:r>
              <a:rPr lang="ru-RU" dirty="0" err="1"/>
              <a:t>функції</a:t>
            </a:r>
            <a:r>
              <a:rPr lang="ru-RU" dirty="0"/>
              <a:t>  g(x) 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виконати</a:t>
            </a:r>
            <a:r>
              <a:rPr lang="ru-RU" dirty="0"/>
              <a:t> </a:t>
            </a:r>
            <a:r>
              <a:rPr lang="ru-RU" dirty="0" err="1"/>
              <a:t>інтерполяцію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методу </a:t>
            </a:r>
            <a:r>
              <a:rPr lang="ru-RU" dirty="0" err="1"/>
              <a:t>інтерполяції</a:t>
            </a:r>
            <a:r>
              <a:rPr lang="uk-UA" dirty="0"/>
              <a:t> Лагранжа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77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Вимоги: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наступні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:</a:t>
            </a:r>
          </a:p>
          <a:p>
            <a:r>
              <a:rPr lang="ru-RU" dirty="0"/>
              <a:t>–	</a:t>
            </a:r>
            <a:r>
              <a:rPr lang="ru-RU" dirty="0" err="1"/>
              <a:t>створення</a:t>
            </a:r>
            <a:r>
              <a:rPr lang="ru-RU" dirty="0"/>
              <a:t> нового набору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програмі</a:t>
            </a:r>
            <a:r>
              <a:rPr lang="ru-RU" dirty="0"/>
              <a:t>;</a:t>
            </a:r>
          </a:p>
          <a:p>
            <a:r>
              <a:rPr lang="ru-RU" dirty="0"/>
              <a:t>–	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XML-документу та </a:t>
            </a:r>
            <a:r>
              <a:rPr lang="ru-RU" dirty="0" err="1"/>
              <a:t>редагування</a:t>
            </a:r>
            <a:r>
              <a:rPr lang="ru-RU" dirty="0"/>
              <a:t> з </a:t>
            </a:r>
            <a:r>
              <a:rPr lang="ru-RU" dirty="0" err="1"/>
              <a:t>можливістю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в </a:t>
            </a:r>
            <a:r>
              <a:rPr lang="ru-RU" dirty="0" err="1"/>
              <a:t>іншому</a:t>
            </a:r>
            <a:r>
              <a:rPr lang="ru-RU" dirty="0"/>
              <a:t> XML-</a:t>
            </a:r>
            <a:r>
              <a:rPr lang="ru-RU" dirty="0" err="1"/>
              <a:t>документі</a:t>
            </a:r>
            <a:r>
              <a:rPr lang="ru-RU" dirty="0"/>
              <a:t>;</a:t>
            </a:r>
          </a:p>
          <a:p>
            <a:r>
              <a:rPr lang="ru-RU" dirty="0"/>
              <a:t>–	</a:t>
            </a:r>
            <a:r>
              <a:rPr lang="ru-RU" dirty="0" err="1"/>
              <a:t>розв’язання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з </a:t>
            </a:r>
            <a:r>
              <a:rPr lang="ru-RU" dirty="0" err="1"/>
              <a:t>відображенням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та </a:t>
            </a:r>
            <a:r>
              <a:rPr lang="ru-RU" dirty="0" err="1"/>
              <a:t>представленням</a:t>
            </a:r>
            <a:r>
              <a:rPr lang="ru-RU" dirty="0"/>
              <a:t> </a:t>
            </a:r>
            <a:r>
              <a:rPr lang="ru-RU" dirty="0" err="1"/>
              <a:t>графічної</a:t>
            </a:r>
            <a:r>
              <a:rPr lang="ru-RU" dirty="0"/>
              <a:t> </a:t>
            </a:r>
            <a:r>
              <a:rPr lang="ru-RU" dirty="0" err="1"/>
              <a:t>інтерпретації</a:t>
            </a:r>
            <a:r>
              <a:rPr lang="ru-RU" dirty="0"/>
              <a:t>;</a:t>
            </a:r>
          </a:p>
          <a:p>
            <a:r>
              <a:rPr lang="ru-RU" dirty="0"/>
              <a:t>–	</a:t>
            </a:r>
            <a:r>
              <a:rPr lang="ru-RU" dirty="0" err="1"/>
              <a:t>генерацію</a:t>
            </a:r>
            <a:r>
              <a:rPr lang="ru-RU" dirty="0"/>
              <a:t> </a:t>
            </a:r>
            <a:r>
              <a:rPr lang="ru-RU" dirty="0" err="1"/>
              <a:t>звіту</a:t>
            </a:r>
            <a:r>
              <a:rPr lang="ru-RU" dirty="0"/>
              <a:t> про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з </a:t>
            </a:r>
            <a:r>
              <a:rPr lang="ru-RU" dirty="0" err="1"/>
              <a:t>включенням</a:t>
            </a:r>
            <a:r>
              <a:rPr lang="ru-RU" dirty="0"/>
              <a:t> у </a:t>
            </a:r>
            <a:r>
              <a:rPr lang="ru-RU" dirty="0" err="1"/>
              <a:t>звіт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розв’язання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;</a:t>
            </a:r>
          </a:p>
          <a:p>
            <a:r>
              <a:rPr lang="ru-RU" dirty="0"/>
              <a:t>–	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контекстної</a:t>
            </a:r>
            <a:r>
              <a:rPr lang="ru-RU" dirty="0"/>
              <a:t> </a:t>
            </a:r>
            <a:r>
              <a:rPr lang="ru-RU" dirty="0" err="1"/>
              <a:t>допомоги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53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39775"/>
          </a:xfrm>
        </p:spPr>
        <p:txBody>
          <a:bodyPr/>
          <a:lstStyle/>
          <a:p>
            <a:r>
              <a:rPr lang="uk-UA" dirty="0" smtClean="0"/>
              <a:t>Діаграма використання: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11" y="2557463"/>
            <a:ext cx="7248177" cy="331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36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 програми: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03" y="2557463"/>
            <a:ext cx="7591193" cy="3317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461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, яке </a:t>
            </a:r>
            <a:r>
              <a:rPr lang="ru-RU" dirty="0" err="1"/>
              <a:t>будує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з набору </a:t>
            </a:r>
            <a:r>
              <a:rPr lang="ru-RU" dirty="0" err="1"/>
              <a:t>точок</a:t>
            </a:r>
            <a:r>
              <a:rPr lang="ru-RU" dirty="0"/>
              <a:t> методом </a:t>
            </a:r>
            <a:r>
              <a:rPr lang="ru-RU" dirty="0" err="1"/>
              <a:t>лінійної</a:t>
            </a:r>
            <a:r>
              <a:rPr lang="ru-RU" dirty="0"/>
              <a:t> </a:t>
            </a:r>
            <a:r>
              <a:rPr lang="ru-RU" dirty="0" err="1"/>
              <a:t>інтерполяції</a:t>
            </a:r>
            <a:r>
              <a:rPr lang="ru-RU" dirty="0"/>
              <a:t> та </a:t>
            </a:r>
            <a:r>
              <a:rPr lang="ru-RU" dirty="0" err="1"/>
              <a:t>знаходить</a:t>
            </a:r>
            <a:r>
              <a:rPr lang="ru-RU" dirty="0"/>
              <a:t> </a:t>
            </a:r>
            <a:r>
              <a:rPr lang="ru-RU" dirty="0" err="1"/>
              <a:t>корені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методом </a:t>
            </a:r>
            <a:r>
              <a:rPr lang="uk-UA" dirty="0"/>
              <a:t>хорд</a:t>
            </a:r>
            <a:r>
              <a:rPr lang="ru-RU" dirty="0"/>
              <a:t>.</a:t>
            </a:r>
          </a:p>
          <a:p>
            <a:r>
              <a:rPr lang="ru-RU" dirty="0" err="1"/>
              <a:t>Програма</a:t>
            </a:r>
            <a:r>
              <a:rPr lang="ru-RU" dirty="0"/>
              <a:t> </a:t>
            </a:r>
            <a:r>
              <a:rPr lang="ru-RU" dirty="0" err="1"/>
              <a:t>графічного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яка </a:t>
            </a:r>
            <a:r>
              <a:rPr lang="ru-RU" dirty="0" err="1"/>
              <a:t>надана</a:t>
            </a:r>
            <a:r>
              <a:rPr lang="ru-RU" dirty="0"/>
              <a:t> у </a:t>
            </a:r>
            <a:r>
              <a:rPr lang="ru-RU" dirty="0" err="1"/>
              <a:t>роботі</a:t>
            </a:r>
            <a:r>
              <a:rPr lang="ru-RU" dirty="0"/>
              <a:t>,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знаходження</a:t>
            </a:r>
            <a:r>
              <a:rPr lang="ru-RU" dirty="0"/>
              <a:t> </a:t>
            </a:r>
            <a:r>
              <a:rPr lang="ru-RU" dirty="0" err="1"/>
              <a:t>корені</a:t>
            </a:r>
            <a:r>
              <a:rPr lang="ru-RU" dirty="0"/>
              <a:t> </a:t>
            </a:r>
            <a:r>
              <a:rPr lang="ru-RU" dirty="0" err="1"/>
              <a:t>рівняння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𝑓(𝑥)=𝑔(𝑥) методом хорд.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ряд UML </a:t>
            </a:r>
            <a:r>
              <a:rPr lang="ru-RU" dirty="0" err="1"/>
              <a:t>діаграм</a:t>
            </a:r>
            <a:r>
              <a:rPr lang="ru-RU" dirty="0"/>
              <a:t> та </a:t>
            </a:r>
            <a:r>
              <a:rPr lang="ru-RU" dirty="0" err="1"/>
              <a:t>створений</a:t>
            </a:r>
            <a:r>
              <a:rPr lang="ru-RU" dirty="0"/>
              <a:t> </a:t>
            </a:r>
            <a:r>
              <a:rPr lang="ru-RU" dirty="0" err="1"/>
              <a:t>графічний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29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155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Курсова робота на тему «Розробка прикладної програми графічного інтерфейсу користувача для чисельного знаходження коренів рівняння методом хорд.» </vt:lpstr>
      <vt:lpstr>Постановка задачі: </vt:lpstr>
      <vt:lpstr>Вимоги:</vt:lpstr>
      <vt:lpstr>Діаграма використання:</vt:lpstr>
      <vt:lpstr>Приклад роботи програми:</vt:lpstr>
      <vt:lpstr>Висновок: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 робота на тему «Розробка прикладної програми графічного інтерфейсу користувача для чисельного знаходження коренів рівняння методом хорд.» </dc:title>
  <dc:creator>Ayyy lemme Go</dc:creator>
  <cp:lastModifiedBy>Ayyy lemme Go</cp:lastModifiedBy>
  <cp:revision>1</cp:revision>
  <dcterms:created xsi:type="dcterms:W3CDTF">2017-12-17T20:40:50Z</dcterms:created>
  <dcterms:modified xsi:type="dcterms:W3CDTF">2017-12-17T20:49:06Z</dcterms:modified>
</cp:coreProperties>
</file>