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68" r:id="rId3"/>
    <p:sldId id="257" r:id="rId4"/>
    <p:sldId id="258" r:id="rId5"/>
    <p:sldId id="269" r:id="rId6"/>
    <p:sldId id="275" r:id="rId7"/>
    <p:sldId id="270" r:id="rId8"/>
    <p:sldId id="271" r:id="rId9"/>
    <p:sldId id="272" r:id="rId10"/>
    <p:sldId id="261" r:id="rId11"/>
    <p:sldId id="260" r:id="rId12"/>
    <p:sldId id="262" r:id="rId13"/>
    <p:sldId id="263" r:id="rId14"/>
    <p:sldId id="264" r:id="rId15"/>
    <p:sldId id="27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7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57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9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8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57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7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0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9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8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676B30-9C98-4B42-AA9D-3FE381794FCF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1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59632" y="1051937"/>
            <a:ext cx="66247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Презентація по курсовій роботі з курсу</a:t>
            </a:r>
            <a:endParaRPr lang="en-US" sz="3200" dirty="0"/>
          </a:p>
          <a:p>
            <a:pPr algn="ctr"/>
            <a:r>
              <a:rPr lang="uk-UA" sz="3200" dirty="0"/>
              <a:t>«Програмування веб-застосунків </a:t>
            </a:r>
            <a:r>
              <a:rPr lang="uk-UA" sz="3200" dirty="0" err="1"/>
              <a:t>Javascript</a:t>
            </a:r>
            <a:r>
              <a:rPr lang="uk-UA" sz="3200" dirty="0"/>
              <a:t>» 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13397" y="4882733"/>
            <a:ext cx="2922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КН-36а </a:t>
            </a: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 В. В</a:t>
            </a:r>
            <a:r>
              <a:rPr lang="uk-UA" dirty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73642" y="5806063"/>
            <a:ext cx="2149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Яковенко К.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785242"/>
          </a:xfrm>
        </p:spPr>
        <p:txBody>
          <a:bodyPr/>
          <a:lstStyle/>
          <a:p>
            <a:r>
              <a:rPr lang="uk-UA" dirty="0"/>
              <a:t>Головна сторінка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EB0E6-1F58-45C5-89BD-4F79186D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39" y="892250"/>
            <a:ext cx="6220321" cy="5073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41BA64C7-DFF8-4EF7-8679-1AC9DE632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9" y="628617"/>
            <a:ext cx="405646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Форма реєстрації</a:t>
            </a:r>
          </a:p>
        </p:txBody>
      </p:sp>
      <p:sp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78692344-315C-400D-9371-9D8D6487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3852116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C5C6A7-152C-487A-950E-11A09E36B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4" r="12948" b="-1"/>
          <a:stretch/>
        </p:blipFill>
        <p:spPr>
          <a:xfrm>
            <a:off x="597903" y="786117"/>
            <a:ext cx="3607308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37" name="Group 22">
            <a:extLst>
              <a:ext uri="{FF2B5EF4-FFF2-40B4-BE49-F238E27FC236}">
                <a16:creationId xmlns:a16="http://schemas.microsoft.com/office/drawing/2014/main" id="{DD945CDC-7A51-4550-9B8E-6FB0F870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1594A6-9ED3-4DD4-B256-7D4D09D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F8CCA-2E2E-437E-B0E1-C689345C6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67D143-7E09-4254-B509-6C63B11F6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A826F3-D78D-4F21-B89F-269187DCC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AA6A88-8E45-43A2-A0D0-6FF6BC137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C21D6F-F1DC-4D97-98EF-2D5AEE59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1287EB-8679-44C2-98EB-76E3437F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B8FA5D-B9B3-4627-B544-CDCF52754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4A8B3C-3BB5-4D9A-81A3-FD8ED089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A0702-C0EC-4C0F-AC50-F23C4991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613A11-7F3A-483A-A03E-6E20EC60E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30" y="4008962"/>
            <a:ext cx="8129229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Форма входу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F25FDC20-A0F2-4C45-A27F-2CE148C17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7460" y="654449"/>
            <a:ext cx="3909079" cy="3199796"/>
          </a:xfrm>
          <a:prstGeom prst="snip2DiagRect">
            <a:avLst>
              <a:gd name="adj1" fmla="val 1575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22BA38-179A-45E1-A34B-87560C791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7" t="4193" r="13939" b="25994"/>
          <a:stretch/>
        </p:blipFill>
        <p:spPr>
          <a:xfrm>
            <a:off x="2843808" y="1052736"/>
            <a:ext cx="3528392" cy="237626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7ACDCC6-9FC6-4212-A7B8-076A0ECC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EDD7F6-5602-465C-A581-76A7BB237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A85CBF-2D2F-4D77-96C5-C05DD1461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FA3341-07C3-4BAD-8513-CD51938D2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38E12-E7B7-467F-8A69-5C0E92B3E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9A907B-5C0F-422F-84DB-83379DF9E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8050088" cy="785242"/>
          </a:xfrm>
        </p:spPr>
        <p:txBody>
          <a:bodyPr/>
          <a:lstStyle/>
          <a:p>
            <a:r>
              <a:rPr lang="uk-UA" dirty="0"/>
              <a:t>Замовлення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E3F43A-A2A7-4E21-A780-99D1B109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28687"/>
            <a:ext cx="8848725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7571184" cy="857250"/>
          </a:xfrm>
        </p:spPr>
        <p:txBody>
          <a:bodyPr/>
          <a:lstStyle/>
          <a:p>
            <a:r>
              <a:rPr lang="uk-UA" dirty="0"/>
              <a:t>Функції адміністратора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55221" y="98843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Перегляд користувачів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5882656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Редагування користувачів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DB943-A530-471C-8E53-C084D9DF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428889"/>
            <a:ext cx="6378103" cy="271977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A0F29-B184-45DB-A440-0A7E15DF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727299"/>
            <a:ext cx="2296251" cy="31553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7571184" cy="857250"/>
          </a:xfrm>
        </p:spPr>
        <p:txBody>
          <a:bodyPr/>
          <a:lstStyle/>
          <a:p>
            <a:r>
              <a:rPr lang="uk-UA" dirty="0"/>
              <a:t>Функції користувача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247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Фільтрація</a:t>
            </a:r>
            <a:r>
              <a:rPr lang="uk-UA" dirty="0"/>
              <a:t> </a:t>
            </a:r>
            <a:r>
              <a:rPr lang="uk-UA" sz="2400" dirty="0"/>
              <a:t>даних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2FA3C8-AADC-40EF-AE94-5DDF3B05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844824"/>
            <a:ext cx="833631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8024" y="1418598"/>
            <a:ext cx="4429000" cy="713234"/>
          </a:xfrm>
        </p:spPr>
        <p:txBody>
          <a:bodyPr>
            <a:normAutofit fontScale="90000"/>
          </a:bodyPr>
          <a:lstStyle/>
          <a:p>
            <a:r>
              <a:rPr lang="uk-UA" dirty="0"/>
              <a:t>Каталог та замовлення товару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3F27FA-83BC-4FF1-B5F4-D1F20173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5" y="121431"/>
            <a:ext cx="4572000" cy="3307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80DC71-CB7D-4E76-8196-816AA229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" y="3789040"/>
            <a:ext cx="9036496" cy="2203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148" y="172953"/>
            <a:ext cx="8219256" cy="720080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Постановка завдання дослідження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2148" y="692696"/>
            <a:ext cx="80340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 і опис предметної області;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створення клієнт-серверного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RESTful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веб-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застосуноку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база даних повинна бути в форматі JSON;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реалізація REST API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бекенду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за допомогою Express;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створення клієнтського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додатоку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до REST API, створений за допомогою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фреймворку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Angular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реалізація авторизації користувача: адміністратор з повним доступом до бази даних та авторизований користувач – клієнт з обмеженим доступом до бази даних.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29600" cy="857250"/>
          </a:xfrm>
        </p:spPr>
        <p:txBody>
          <a:bodyPr/>
          <a:lstStyle/>
          <a:p>
            <a:r>
              <a:rPr lang="uk-UA" dirty="0"/>
              <a:t>Предметна область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204864"/>
            <a:ext cx="7848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 присвячена розробці інтернет-магазину з продажу комп’ютерних комплектуючих. </a:t>
            </a:r>
          </a:p>
          <a:p>
            <a:pPr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розроблений інтернет-магазин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Shopcy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сучасних технологій розробки.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C21D6F-F1DC-4D97-98EF-2D5AEE59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1287EB-8679-44C2-98EB-76E3437F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B8FA5D-B9B3-4627-B544-CDCF52754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4A8B3C-3BB5-4D9A-81A3-FD8ED089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A0702-C0EC-4C0F-AC50-F23C4991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E9883F-6921-4375-B3AA-42A22F45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30" y="4414687"/>
            <a:ext cx="7687509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Контекстна</a:t>
            </a:r>
            <a:r>
              <a:rPr lang="en-US" sz="4800" dirty="0"/>
              <a:t> </a:t>
            </a:r>
            <a:r>
              <a:rPr lang="en-US" sz="4800" dirty="0" err="1"/>
              <a:t>діаграма</a:t>
            </a:r>
            <a:r>
              <a:rPr lang="en-US" sz="4800" dirty="0"/>
              <a:t> 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2F7D1A29-F0CF-46CE-94D6-60F8BE510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76" y="606367"/>
            <a:ext cx="8211093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A215CA-F7CA-4474-B81D-03FC0FE07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2591CB-2572-4BA0-BF88-8A8C4AECE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99832E-4391-4F4F-BCB8-66508F74E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7EF03-39BD-477C-9BE4-967CA485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EECC19-D024-44CD-918A-1610D892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E2934A-685D-437F-8574-D0547E5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F5ED83A-EEC5-41B2-93EA-B13514051D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25646" r="22903" b="44116"/>
          <a:stretch/>
        </p:blipFill>
        <p:spPr bwMode="auto">
          <a:xfrm>
            <a:off x="1184720" y="672869"/>
            <a:ext cx="6637293" cy="3426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21D6F-F1DC-4D97-98EF-2D5AEE59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1287EB-8679-44C2-98EB-76E3437F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B8FA5D-B9B3-4627-B544-CDCF52754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4A8B3C-3BB5-4D9A-81A3-FD8ED089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FA0702-C0EC-4C0F-AC50-F23C4991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E9883F-6921-4375-B3AA-42A22F45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30" y="4414687"/>
            <a:ext cx="7687509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Діаграми потоків даних(адміністратор)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2F7D1A29-F0CF-46CE-94D6-60F8BE510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76" y="606367"/>
            <a:ext cx="8211093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AB1D81-6C49-42D5-BA4C-14DFE9D8EA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78" y="674525"/>
            <a:ext cx="5454902" cy="340607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CA215CA-F7CA-4474-B81D-03FC0FE07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2591CB-2572-4BA0-BF88-8A8C4AECE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99832E-4391-4F4F-BCB8-66508F74E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67EF03-39BD-477C-9BE4-967CA485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EECC19-D024-44CD-918A-1610D892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E2934A-685D-437F-8574-D0547E5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8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97EF3E-5192-41C7-A92A-E04D2D7D8A28}"/>
              </a:ext>
            </a:extLst>
          </p:cNvPr>
          <p:cNvSpPr/>
          <p:nvPr/>
        </p:nvSpPr>
        <p:spPr>
          <a:xfrm>
            <a:off x="744938" y="2378448"/>
            <a:ext cx="7866427" cy="21011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4888F4-FA41-470B-A95A-4B671F38173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19559" r="28362" b="64977"/>
          <a:stretch/>
        </p:blipFill>
        <p:spPr bwMode="auto">
          <a:xfrm>
            <a:off x="744938" y="2378449"/>
            <a:ext cx="7866427" cy="21011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BDC0D73-2D3E-4116-A96E-5FAA18A4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38" y="1484784"/>
            <a:ext cx="7687509" cy="801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4800" dirty="0"/>
              <a:t>Модель </a:t>
            </a:r>
            <a:r>
              <a:rPr lang="uk-UA" sz="4800" dirty="0"/>
              <a:t>даних</a:t>
            </a:r>
          </a:p>
        </p:txBody>
      </p:sp>
    </p:spTree>
    <p:extLst>
      <p:ext uri="{BB962C8B-B14F-4D97-AF65-F5344CB8AC3E}">
        <p14:creationId xmlns:p14="http://schemas.microsoft.com/office/powerpoint/2010/main" val="23104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8161867" cy="739551"/>
          </a:xfrm>
        </p:spPr>
        <p:txBody>
          <a:bodyPr/>
          <a:lstStyle/>
          <a:p>
            <a:r>
              <a:rPr lang="ru-RU" dirty="0" err="1"/>
              <a:t>Діаграми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(</a:t>
            </a:r>
            <a:r>
              <a:rPr lang="ru-RU" dirty="0" err="1"/>
              <a:t>клієнт</a:t>
            </a:r>
            <a:r>
              <a:rPr lang="ru-RU" dirty="0"/>
              <a:t>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4A73E3-2984-474C-9D1D-057AACE1615C}"/>
              </a:ext>
            </a:extLst>
          </p:cNvPr>
          <p:cNvSpPr/>
          <p:nvPr/>
        </p:nvSpPr>
        <p:spPr>
          <a:xfrm>
            <a:off x="33100" y="1223640"/>
            <a:ext cx="9003396" cy="436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49B5BF-D817-4B67-AD66-FBF260D6584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t="27792" r="10170" b="36146"/>
          <a:stretch/>
        </p:blipFill>
        <p:spPr bwMode="auto">
          <a:xfrm>
            <a:off x="-36512" y="1268760"/>
            <a:ext cx="9077798" cy="432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63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9551"/>
          </a:xfrm>
        </p:spPr>
        <p:txBody>
          <a:bodyPr/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розміщення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D3FE3-532B-4E37-AA8E-35AB3460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5874"/>
            <a:ext cx="7924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7543"/>
          </a:xfrm>
        </p:spPr>
        <p:txBody>
          <a:bodyPr>
            <a:normAutofit/>
          </a:bodyPr>
          <a:lstStyle/>
          <a:p>
            <a:r>
              <a:rPr lang="uk-UA" dirty="0"/>
              <a:t>Діаграма компонентів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96943" cy="51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98212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161</Words>
  <Application>Microsoft Office PowerPoint</Application>
  <PresentationFormat>Экран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Century Gothic</vt:lpstr>
      <vt:lpstr>Symbol</vt:lpstr>
      <vt:lpstr>Times New Roman</vt:lpstr>
      <vt:lpstr>Wingdings 3</vt:lpstr>
      <vt:lpstr>Сектор</vt:lpstr>
      <vt:lpstr>Презентация PowerPoint</vt:lpstr>
      <vt:lpstr>Постановка завдання дослідження</vt:lpstr>
      <vt:lpstr>Предметна область</vt:lpstr>
      <vt:lpstr>Контекстна діаграма </vt:lpstr>
      <vt:lpstr>Діаграми потоків даних(адміністратор)</vt:lpstr>
      <vt:lpstr>Модель даних</vt:lpstr>
      <vt:lpstr>Діаграми потоків даних(клієнт)</vt:lpstr>
      <vt:lpstr>Діаграма розміщення</vt:lpstr>
      <vt:lpstr>Діаграма компонентів</vt:lpstr>
      <vt:lpstr>Головна сторінка</vt:lpstr>
      <vt:lpstr>Форма реєстрації</vt:lpstr>
      <vt:lpstr>Форма входу</vt:lpstr>
      <vt:lpstr>Замовлення</vt:lpstr>
      <vt:lpstr>Функції адміністратора</vt:lpstr>
      <vt:lpstr>Функції користувача</vt:lpstr>
      <vt:lpstr>Каталог та замовлення товару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Кулик</dc:creator>
  <cp:lastModifiedBy>Владимир Кулик</cp:lastModifiedBy>
  <cp:revision>7</cp:revision>
  <dcterms:created xsi:type="dcterms:W3CDTF">2019-01-12T15:38:47Z</dcterms:created>
  <dcterms:modified xsi:type="dcterms:W3CDTF">2019-01-14T07:43:27Z</dcterms:modified>
</cp:coreProperties>
</file>