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1" r:id="rId3"/>
    <p:sldId id="258" r:id="rId4"/>
    <p:sldId id="272" r:id="rId5"/>
    <p:sldId id="260" r:id="rId6"/>
    <p:sldId id="283" r:id="rId7"/>
    <p:sldId id="261" r:id="rId8"/>
    <p:sldId id="263" r:id="rId9"/>
    <p:sldId id="262" r:id="rId10"/>
    <p:sldId id="264" r:id="rId11"/>
    <p:sldId id="265" r:id="rId12"/>
    <p:sldId id="266" r:id="rId13"/>
    <p:sldId id="281" r:id="rId14"/>
    <p:sldId id="278" r:id="rId15"/>
    <p:sldId id="280" r:id="rId16"/>
    <p:sldId id="279" r:id="rId17"/>
    <p:sldId id="282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5E5C83-412E-4C11-A489-12F381C058F5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6DBD79B-42B7-4A54-AB64-F6ABC1D19C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81000" y="1051937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 smtClean="0"/>
              <a:t>Курсова робота з курсу</a:t>
            </a:r>
            <a:endParaRPr lang="en-US" sz="3200" dirty="0"/>
          </a:p>
          <a:p>
            <a:pPr algn="ctr"/>
            <a:r>
              <a:rPr lang="uk-UA" sz="3200" dirty="0" smtClean="0"/>
              <a:t>«Стек технологій </a:t>
            </a:r>
            <a:r>
              <a:rPr lang="en-US" sz="3200" dirty="0" smtClean="0"/>
              <a:t>.NET</a:t>
            </a:r>
            <a:r>
              <a:rPr lang="uk-UA" sz="3200" dirty="0" smtClean="0"/>
              <a:t>» </a:t>
            </a:r>
          </a:p>
          <a:p>
            <a:pPr algn="ctr"/>
            <a:r>
              <a:rPr lang="uk-UA" sz="3200" dirty="0" smtClean="0"/>
              <a:t>на тему:</a:t>
            </a:r>
          </a:p>
          <a:p>
            <a:pPr algn="ctr"/>
            <a:r>
              <a:rPr lang="uk-UA" sz="3200" dirty="0" smtClean="0"/>
              <a:t>Розробка </a:t>
            </a:r>
            <a:r>
              <a:rPr lang="uk-UA" sz="3200" dirty="0" err="1" smtClean="0"/>
              <a:t>веб-застосунку</a:t>
            </a:r>
            <a:r>
              <a:rPr lang="uk-UA" sz="3200" dirty="0" smtClean="0"/>
              <a:t> </a:t>
            </a:r>
            <a:r>
              <a:rPr lang="ru-RU" sz="3200" dirty="0" smtClean="0"/>
              <a:t>для </a:t>
            </a:r>
            <a:r>
              <a:rPr lang="uk-UA" sz="3200" dirty="0" err="1" smtClean="0"/>
              <a:t>відстежування</a:t>
            </a:r>
            <a:r>
              <a:rPr lang="uk-UA" sz="3200" dirty="0" smtClean="0"/>
              <a:t> сеансів кіно</a:t>
            </a:r>
          </a:p>
          <a:p>
            <a:pPr algn="ctr"/>
            <a:r>
              <a:rPr lang="ru-RU" sz="3200" dirty="0" smtClean="0"/>
              <a:t>«</a:t>
            </a:r>
            <a:r>
              <a:rPr lang="en-US" sz="3200" dirty="0" err="1" smtClean="0"/>
              <a:t>TicketsHere</a:t>
            </a:r>
            <a:r>
              <a:rPr lang="ru-RU" sz="3200" dirty="0" smtClean="0"/>
              <a:t>»</a:t>
            </a:r>
            <a:endParaRPr lang="uk-UA" sz="3200" dirty="0" smtClean="0"/>
          </a:p>
          <a:p>
            <a:pPr algn="ctr"/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913397" y="4882733"/>
            <a:ext cx="2922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КН-3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73642" y="5806063"/>
            <a:ext cx="2149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Луценко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С. Ю.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914400"/>
          </a:xfrm>
        </p:spPr>
        <p:txBody>
          <a:bodyPr/>
          <a:lstStyle/>
          <a:p>
            <a:r>
              <a:rPr lang="uk-UA" dirty="0" smtClean="0"/>
              <a:t>Діаграма компонентів</a:t>
            </a:r>
            <a:endParaRPr lang="en-US" dirty="0"/>
          </a:p>
        </p:txBody>
      </p:sp>
      <p:pic>
        <p:nvPicPr>
          <p:cNvPr id="6" name="Рисунок 5" descr="D:\Studying\NET\4 Component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8103296" cy="4724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Головна сторінка</a:t>
            </a:r>
            <a:endParaRPr lang="en-US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rcRect b="30303"/>
          <a:stretch>
            <a:fillRect/>
          </a:stretch>
        </p:blipFill>
        <p:spPr bwMode="auto">
          <a:xfrm>
            <a:off x="457200" y="1524000"/>
            <a:ext cx="8229600" cy="47251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Форма входу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2057400"/>
            <a:ext cx="8579337" cy="32003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Список кінотеатрів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057258" cy="2895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Форма з інформацією про зал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848600" cy="44662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Налаштування </a:t>
            </a:r>
            <a:r>
              <a:rPr lang="en-US" dirty="0" smtClean="0"/>
              <a:t>Telegram </a:t>
            </a:r>
            <a:r>
              <a:rPr lang="uk-UA" dirty="0" smtClean="0"/>
              <a:t>бота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7239000" cy="50506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оповіщення</a:t>
            </a: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8417830" cy="16624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</a:t>
            </a:r>
            <a:r>
              <a:rPr lang="uk-UA" dirty="0" err="1" smtClean="0"/>
              <a:t>валідації</a:t>
            </a:r>
            <a:r>
              <a:rPr lang="uk-UA" dirty="0" smtClean="0"/>
              <a:t> (сервер)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141948" cy="39952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Був розроблений додаток з можливістю </a:t>
            </a:r>
            <a:r>
              <a:rPr lang="uk-UA" sz="2400" dirty="0" err="1" smtClean="0"/>
              <a:t>входа</a:t>
            </a:r>
            <a:r>
              <a:rPr lang="uk-UA" sz="2400" dirty="0" smtClean="0"/>
              <a:t> до системи;</a:t>
            </a:r>
            <a:endParaRPr lang="en-US" sz="2400" dirty="0" smtClean="0"/>
          </a:p>
          <a:p>
            <a:r>
              <a:rPr lang="uk-UA" sz="2400" dirty="0" smtClean="0"/>
              <a:t>Було здійснено </a:t>
            </a:r>
            <a:r>
              <a:rPr lang="uk-UA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язок</a:t>
            </a:r>
            <a:r>
              <a:rPr lang="uk-UA" sz="2400" dirty="0" smtClean="0"/>
              <a:t> з базою даних для збереження введеної інформації і </a:t>
            </a:r>
            <a:r>
              <a:rPr lang="uk-UA" sz="2400" dirty="0" err="1" smtClean="0"/>
              <a:t>неможливісті</a:t>
            </a:r>
            <a:r>
              <a:rPr lang="uk-UA" sz="2400" dirty="0" smtClean="0"/>
              <a:t> її втрати;</a:t>
            </a:r>
            <a:endParaRPr lang="en-US" sz="2400" dirty="0" smtClean="0"/>
          </a:p>
          <a:p>
            <a:r>
              <a:rPr lang="uk-UA" sz="2400" dirty="0" smtClean="0"/>
              <a:t>Був встановлений бот </a:t>
            </a:r>
            <a:r>
              <a:rPr lang="en-US" sz="2400" dirty="0" err="1" smtClean="0"/>
              <a:t>Teleram</a:t>
            </a:r>
            <a:r>
              <a:rPr lang="en-US" sz="2400" dirty="0" smtClean="0"/>
              <a:t> </a:t>
            </a:r>
            <a:r>
              <a:rPr lang="uk-UA" sz="2400" dirty="0" smtClean="0"/>
              <a:t>і таким чином реалізована можливість оповіщення користувачів про зміни у кінотеатрах</a:t>
            </a:r>
            <a:endParaRPr lang="en-US" sz="2400" dirty="0" smtClean="0"/>
          </a:p>
          <a:p>
            <a:r>
              <a:rPr lang="uk-UA" sz="2400" dirty="0" smtClean="0"/>
              <a:t>Були виконані поставлені задачі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Актуальн</a:t>
            </a:r>
            <a:r>
              <a:rPr lang="uk-UA" dirty="0" err="1" smtClean="0"/>
              <a:t>ість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Фільми стають дедалі й дедалі цікавішими й багато бюджетними</a:t>
            </a:r>
            <a:endParaRPr lang="en-US" dirty="0" smtClean="0"/>
          </a:p>
          <a:p>
            <a:pPr>
              <a:buNone/>
            </a:pPr>
            <a:endParaRPr lang="uk-UA" dirty="0" smtClean="0"/>
          </a:p>
          <a:p>
            <a:r>
              <a:rPr lang="uk-UA" dirty="0" smtClean="0"/>
              <a:t>Деякі люди з нетерпінням чекають виходу нового фільму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Постановка задачі дослідження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uk-UA" sz="2800" dirty="0" smtClean="0"/>
              <a:t>Мета</a:t>
            </a:r>
          </a:p>
          <a:p>
            <a:r>
              <a:rPr lang="uk-UA" sz="2400" dirty="0" smtClean="0"/>
              <a:t>Створити </a:t>
            </a:r>
            <a:r>
              <a:rPr lang="uk-UA" sz="2400" dirty="0" err="1" smtClean="0"/>
              <a:t>веб-додаток</a:t>
            </a:r>
            <a:r>
              <a:rPr lang="uk-UA" sz="2400" dirty="0" smtClean="0"/>
              <a:t> для </a:t>
            </a:r>
            <a:r>
              <a:rPr lang="uk-UA" sz="2400" dirty="0" err="1" smtClean="0"/>
              <a:t>відстежування</a:t>
            </a:r>
            <a:r>
              <a:rPr lang="uk-UA" sz="2400" dirty="0" smtClean="0"/>
              <a:t> нових сеансів </a:t>
            </a:r>
            <a:r>
              <a:rPr lang="uk-UA" sz="2400" smtClean="0"/>
              <a:t>в кінотеатрах та вільних місць в залах</a:t>
            </a:r>
            <a:endParaRPr lang="uk-UA" sz="2400" dirty="0" smtClean="0"/>
          </a:p>
          <a:p>
            <a:endParaRPr lang="uk-UA" sz="2800" dirty="0" smtClean="0"/>
          </a:p>
          <a:p>
            <a:pPr>
              <a:buNone/>
            </a:pPr>
            <a:r>
              <a:rPr lang="uk-UA" sz="2800" dirty="0" smtClean="0"/>
              <a:t>Задачі</a:t>
            </a:r>
          </a:p>
          <a:p>
            <a:r>
              <a:rPr lang="uk-UA" sz="2400" dirty="0" smtClean="0"/>
              <a:t>проаналізувати область і аналоги</a:t>
            </a:r>
            <a:r>
              <a:rPr lang="en-US" sz="2400" dirty="0" smtClean="0"/>
              <a:t>;</a:t>
            </a:r>
          </a:p>
          <a:p>
            <a:r>
              <a:rPr lang="uk-UA" sz="2400" dirty="0" smtClean="0"/>
              <a:t>виявити і проаналізувати вимоги - скласти їх специфікацію</a:t>
            </a:r>
            <a:r>
              <a:rPr lang="en-US" sz="2400" dirty="0" smtClean="0"/>
              <a:t>;</a:t>
            </a:r>
          </a:p>
          <a:p>
            <a:r>
              <a:rPr lang="uk-UA" sz="2400" dirty="0" smtClean="0"/>
              <a:t>спроектувати і розробити додаток</a:t>
            </a:r>
            <a:r>
              <a:rPr lang="en-US" sz="2400" dirty="0" smtClean="0"/>
              <a:t>;</a:t>
            </a:r>
          </a:p>
          <a:p>
            <a:r>
              <a:rPr lang="uk-UA" sz="2400" dirty="0" smtClean="0"/>
              <a:t>протестувати працездатність додатку і відповідність вимогам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Аналоги	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324850" cy="43664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Контекстна діаграма</a:t>
            </a:r>
            <a:endParaRPr lang="en-US" dirty="0"/>
          </a:p>
        </p:txBody>
      </p:sp>
      <p:pic>
        <p:nvPicPr>
          <p:cNvPr id="5" name="Рисунок 4" descr="D:\Studying\NET\1 Контекстная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772400" cy="4530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uk-UA" dirty="0" smtClean="0"/>
              <a:t>діаграма</a:t>
            </a:r>
            <a:endParaRPr lang="en-US" dirty="0"/>
          </a:p>
        </p:txBody>
      </p:sp>
      <p:pic>
        <p:nvPicPr>
          <p:cNvPr id="3" name="Picture 2" descr="D:\Studying\NET\6 Use Ca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6400800" cy="50806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Діаграма потоків даних (користувач)</a:t>
            </a:r>
            <a:endParaRPr lang="en-US" dirty="0"/>
          </a:p>
        </p:txBody>
      </p:sp>
      <p:pic>
        <p:nvPicPr>
          <p:cNvPr id="4" name="Рисунок 3" descr="D:\Studying\NET\2 DF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229600" cy="489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Діаграма розміщення</a:t>
            </a:r>
            <a:endParaRPr lang="en-US" dirty="0"/>
          </a:p>
        </p:txBody>
      </p:sp>
      <p:pic>
        <p:nvPicPr>
          <p:cNvPr id="6" name="Рисунок 5" descr="D:\Studying\NET\3 Размещения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819400"/>
            <a:ext cx="8484682" cy="16494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Модель даних</a:t>
            </a:r>
            <a:endParaRPr lang="en-US" dirty="0"/>
          </a:p>
        </p:txBody>
      </p:sp>
      <p:pic>
        <p:nvPicPr>
          <p:cNvPr id="6" name="Рисунок 5" descr="D:\Studying\NET\5 Схема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7401243" cy="51518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138</TotalTime>
  <Words>184</Words>
  <Application>Microsoft Office PowerPoint</Application>
  <PresentationFormat>Экран (4:3)</PresentationFormat>
  <Paragraphs>41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Техническая</vt:lpstr>
      <vt:lpstr>Слайд 1</vt:lpstr>
      <vt:lpstr>Актуальність</vt:lpstr>
      <vt:lpstr>Постановка задачі дослідження</vt:lpstr>
      <vt:lpstr>Аналоги </vt:lpstr>
      <vt:lpstr>Контекстна діаграма</vt:lpstr>
      <vt:lpstr>Use Case діаграма</vt:lpstr>
      <vt:lpstr>Діаграма потоків даних (користувач)</vt:lpstr>
      <vt:lpstr>Діаграма розміщення</vt:lpstr>
      <vt:lpstr>Модель даних</vt:lpstr>
      <vt:lpstr>Діаграма компонентів</vt:lpstr>
      <vt:lpstr>Головна сторінка</vt:lpstr>
      <vt:lpstr>Форма входу</vt:lpstr>
      <vt:lpstr>Список кінотеатрів</vt:lpstr>
      <vt:lpstr>Форма з інформацією про зал</vt:lpstr>
      <vt:lpstr>Налаштування Telegram бота</vt:lpstr>
      <vt:lpstr>Приклад оповіщення</vt:lpstr>
      <vt:lpstr>Приклад валідації (сервер)</vt:lpstr>
      <vt:lpstr>Висновки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Reacher</dc:creator>
  <cp:lastModifiedBy>Reacher</cp:lastModifiedBy>
  <cp:revision>52</cp:revision>
  <dcterms:created xsi:type="dcterms:W3CDTF">2019-12-25T21:53:32Z</dcterms:created>
  <dcterms:modified xsi:type="dcterms:W3CDTF">2020-07-18T09:05:16Z</dcterms:modified>
</cp:coreProperties>
</file>